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71" r:id="rId3"/>
    <p:sldId id="291" r:id="rId4"/>
    <p:sldId id="290" r:id="rId5"/>
    <p:sldId id="292" r:id="rId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9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514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2EB8-FF58-6047-8883-7AF3CAAE2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A1339-B644-4C49-A1C3-A8CBACF4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3DEB-07E3-AC41-BA57-8F8F26C69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54EC2-9B94-5046-AD3F-65C791FE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5DBFF-A583-F94D-8B91-6C4B86D86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DCD6-0F30-9245-8FB3-0A6A884E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AC3FE-18D3-A14B-8E45-FE2E3BAAD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1A8-307C-A149-B134-5ABE6220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31DD-9E8C-AA4C-A8D2-96EF9D4C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E044D-6C29-5946-88AA-9496DC915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8015-2A6E-E545-82F4-F7821F77D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CC89D-E5ED-6C47-8534-CB88FC8AB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F469F951-5C8E-BB4A-8803-974190330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_walkthroug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12: </a:t>
            </a:r>
            <a:r>
              <a:rPr lang="en-US" altLang="ja-JP" sz="3000" dirty="0" smtClean="0"/>
              <a:t>29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June/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Toward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end,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finish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writing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program,</a:t>
            </a:r>
            <a:br>
              <a:rPr lang="en-US" altLang="ja-JP" sz="3000" dirty="0" smtClean="0"/>
            </a:br>
            <a:r>
              <a:rPr lang="en-US" altLang="ja-JP" sz="3000" dirty="0" smtClean="0"/>
              <a:t>then,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prepare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Test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Programming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Walk</a:t>
            </a:r>
            <a:r>
              <a:rPr lang="ja-JP" altLang="en-US" dirty="0" smtClean="0"/>
              <a:t> </a:t>
            </a:r>
            <a:r>
              <a:rPr lang="en-US" altLang="ja-JP" dirty="0" smtClean="0"/>
              <a:t>Through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>
                <a:hlinkClick r:id="rId2"/>
              </a:rPr>
              <a:t>https://en.wikipedia.org/wiki/</a:t>
            </a:r>
            <a:r>
              <a:rPr lang="en-US" altLang="ja-JP" dirty="0" smtClean="0">
                <a:hlinkClick r:id="rId2"/>
              </a:rPr>
              <a:t>Software_walkthrough</a:t>
            </a:r>
            <a:endParaRPr lang="en-US" altLang="ja-JP" dirty="0" smtClean="0"/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ja-JP" altLang="ja-JP" dirty="0" smtClean="0"/>
              <a:t>Ok</a:t>
            </a:r>
            <a:r>
              <a:rPr lang="en-US" altLang="ja-JP" dirty="0" smtClean="0"/>
              <a:t>ay?</a:t>
            </a:r>
            <a:r>
              <a:rPr lang="ja-JP" altLang="en-US" dirty="0" smtClean="0"/>
              <a:t>  </a:t>
            </a:r>
            <a:r>
              <a:rPr lang="ja-JP" altLang="ja-JP" dirty="0"/>
              <a:t>N</a:t>
            </a:r>
            <a:r>
              <a:rPr lang="en-US" altLang="ja-JP" dirty="0" err="1" smtClean="0"/>
              <a:t>ow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expected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speak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English</a:t>
            </a:r>
            <a:r>
              <a:rPr lang="en-US" altLang="ja-JP" dirty="0" smtClean="0"/>
              <a:t>!</a:t>
            </a:r>
            <a:r>
              <a:rPr lang="en-US" altLang="ja-JP" dirty="0" smtClean="0"/>
              <a:t>  Prepare well.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evaluation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Lastly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en-US" altLang="ja-JP" dirty="0" smtClean="0"/>
              <a:t>one or two</a:t>
            </a:r>
            <a:r>
              <a:rPr lang="ja-JP" altLang="en-US" dirty="0" smtClean="0"/>
              <a:t> </a:t>
            </a:r>
            <a:r>
              <a:rPr lang="en-US" altLang="ja-JP" dirty="0" smtClean="0"/>
              <a:t>more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required;</a:t>
            </a:r>
          </a:p>
          <a:p>
            <a:pPr>
              <a:defRPr/>
            </a:pPr>
            <a:endParaRPr lang="en-US" altLang="ja-JP" dirty="0"/>
          </a:p>
          <a:p>
            <a:pPr marL="514350" indent="-514350">
              <a:buAutoNum type="arabicParenR"/>
              <a:defRPr/>
            </a:pPr>
            <a:r>
              <a:rPr lang="ja-JP" altLang="ja-JP" dirty="0" smtClean="0"/>
              <a:t>P</a:t>
            </a:r>
            <a:r>
              <a:rPr lang="en-US" altLang="ja-JP" dirty="0" err="1" smtClean="0"/>
              <a:t>rogram</a:t>
            </a:r>
            <a:r>
              <a:rPr lang="en-US" altLang="ja-JP" dirty="0" err="1" smtClean="0"/>
              <a:t>m</a:t>
            </a:r>
            <a:r>
              <a:rPr lang="en-US" altLang="ja-JP" dirty="0" err="1" smtClean="0"/>
              <a:t>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walk-through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review</a:t>
            </a:r>
            <a:r>
              <a:rPr lang="en-US" altLang="ja-JP" dirty="0" smtClean="0"/>
              <a:t>,</a:t>
            </a:r>
          </a:p>
          <a:p>
            <a:pPr>
              <a:defRPr/>
            </a:pPr>
            <a:r>
              <a:rPr lang="en-US" altLang="ja-JP" dirty="0" smtClean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specs</a:t>
            </a:r>
            <a:r>
              <a:rPr lang="ja-JP" altLang="en-US" dirty="0" smtClean="0"/>
              <a:t> </a:t>
            </a:r>
            <a:r>
              <a:rPr lang="en-US" altLang="ja-JP" dirty="0" smtClean="0"/>
              <a:t>reports</a:t>
            </a:r>
            <a:r>
              <a:rPr lang="en-US" altLang="ja-JP" dirty="0" smtClean="0"/>
              <a:t> (option)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pPr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	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description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results.</a:t>
            </a:r>
          </a:p>
          <a:p>
            <a:pPr marL="342900" lvl="1" indent="-342900">
              <a:spcBef>
                <a:spcPts val="700"/>
              </a:spcBef>
              <a:defRPr/>
            </a:pPr>
            <a:r>
              <a:rPr lang="ja-JP" altLang="ja-JP" dirty="0"/>
              <a:t>D</a:t>
            </a:r>
            <a:r>
              <a:rPr lang="en-US" altLang="ja-JP" dirty="0"/>
              <a:t>ay</a:t>
            </a:r>
            <a:r>
              <a:rPr lang="ja-JP" altLang="en-US" dirty="0"/>
              <a:t> </a:t>
            </a:r>
            <a:r>
              <a:rPr lang="en-US" altLang="ja-JP" dirty="0" smtClean="0"/>
              <a:t>1</a:t>
            </a:r>
            <a:r>
              <a:rPr lang="en-US" altLang="ja-JP" dirty="0" smtClean="0"/>
              <a:t>4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Day</a:t>
            </a:r>
            <a:r>
              <a:rPr lang="ja-JP" altLang="en-US" dirty="0"/>
              <a:t> </a:t>
            </a:r>
            <a:r>
              <a:rPr lang="en-US" altLang="ja-JP" dirty="0" smtClean="0"/>
              <a:t>1</a:t>
            </a:r>
            <a:r>
              <a:rPr lang="en-US" altLang="ja-JP" dirty="0" smtClean="0"/>
              <a:t>5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/>
              <a:t>spend</a:t>
            </a:r>
            <a:r>
              <a:rPr lang="ja-JP" altLang="en-US"/>
              <a:t> </a:t>
            </a:r>
            <a:r>
              <a:rPr lang="en-US" altLang="ja-JP" smtClean="0"/>
              <a:t>20</a:t>
            </a:r>
            <a:r>
              <a:rPr lang="en-US" altLang="ja-JP" smtClean="0"/>
              <a:t>min</a:t>
            </a:r>
            <a:r>
              <a:rPr lang="ja-JP" altLang="en-US" dirty="0" smtClean="0"/>
              <a:t> </a:t>
            </a:r>
            <a:r>
              <a:rPr lang="en-US" altLang="ja-JP" dirty="0"/>
              <a:t>per</a:t>
            </a:r>
            <a:r>
              <a:rPr lang="ja-JP" altLang="en-US" dirty="0"/>
              <a:t> </a:t>
            </a:r>
            <a:r>
              <a:rPr lang="en-US" altLang="ja-JP" dirty="0" smtClean="0"/>
              <a:t>person</a:t>
            </a:r>
            <a:r>
              <a:rPr lang="ja-JP" altLang="ja-JP" dirty="0" smtClean="0"/>
              <a:t>.</a:t>
            </a:r>
            <a:endParaRPr lang="en-US" altLang="ja-JP" dirty="0" smtClean="0"/>
          </a:p>
          <a:p>
            <a:pPr marL="342900" lvl="1" indent="-342900">
              <a:spcBef>
                <a:spcPts val="700"/>
              </a:spcBef>
              <a:defRPr/>
            </a:pPr>
            <a:endParaRPr lang="en-US" altLang="ja-JP" dirty="0"/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finish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program,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Then,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 and update test documents,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prepare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scripts,”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results.”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Hint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Chat Room sample in the right bar.</a:t>
            </a:r>
          </a:p>
          <a:p>
            <a:r>
              <a:rPr lang="en-US" altLang="ja-JP" dirty="0" smtClean="0"/>
              <a:t>Modified:</a:t>
            </a:r>
          </a:p>
          <a:p>
            <a:r>
              <a:rPr kumimoji="1" lang="en-US" altLang="ja-JP" dirty="0"/>
              <a:t>	</a:t>
            </a:r>
            <a:r>
              <a:rPr lang="en-US" altLang="ja-JP" dirty="0" err="1" smtClean="0"/>
              <a:t>application.css</a:t>
            </a:r>
            <a:r>
              <a:rPr lang="en-US" altLang="ja-JP" dirty="0" smtClean="0"/>
              <a:t>    #</a:t>
            </a:r>
            <a:r>
              <a:rPr lang="en-US" altLang="ja-JP" dirty="0" err="1" smtClean="0"/>
              <a:t>right.width</a:t>
            </a:r>
            <a:r>
              <a:rPr lang="en-US" altLang="ja-JP" dirty="0" smtClean="0"/>
              <a:t> =&gt; 300px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err="1" smtClean="0"/>
              <a:t>application_controller</a:t>
            </a:r>
            <a:r>
              <a:rPr lang="en-US" altLang="ja-JP" dirty="0" smtClean="0"/>
              <a:t>: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before_aciton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authenticate_user</a:t>
            </a:r>
            <a:r>
              <a:rPr lang="en-US" altLang="ja-JP" dirty="0" smtClean="0"/>
              <a:t>!</a:t>
            </a:r>
          </a:p>
          <a:p>
            <a:r>
              <a:rPr lang="en-US" altLang="ja-JP" dirty="0" smtClean="0"/>
              <a:t>	views/devise</a:t>
            </a: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email_text_field</a:t>
            </a:r>
            <a:r>
              <a:rPr lang="en-US" altLang="ja-JP" dirty="0" smtClean="0"/>
              <a:t>=&gt;enlarged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_</a:t>
            </a:r>
            <a:r>
              <a:rPr kumimoji="1" lang="en-US" altLang="ja-JP" dirty="0" err="1" smtClean="0"/>
              <a:t>right_bar</a:t>
            </a:r>
            <a:r>
              <a:rPr kumimoji="1" lang="en-US" altLang="ja-JP" dirty="0" smtClean="0"/>
              <a:t>: partial rendering of </a:t>
            </a:r>
            <a:r>
              <a:rPr kumimoji="1" lang="en-US" altLang="ja-JP" dirty="0" err="1" smtClean="0"/>
              <a:t>chat_room</a:t>
            </a:r>
            <a:endParaRPr kumimoji="1" lang="en-US" altLang="ja-JP" dirty="0" smtClean="0"/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chat_room</a:t>
            </a:r>
            <a:r>
              <a:rPr lang="en-US" altLang="ja-JP" dirty="0" smtClean="0"/>
              <a:t>: copied from views/chat/index</a:t>
            </a:r>
          </a:p>
          <a:p>
            <a:r>
              <a:rPr lang="en-US" altLang="ja-JP" dirty="0" smtClean="0"/>
              <a:t>			note: how to write </a:t>
            </a:r>
            <a:r>
              <a:rPr lang="en-US" altLang="ja-JP" dirty="0" err="1" smtClean="0"/>
              <a:t>form_tag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params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258451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2998</TotalTime>
  <Words>119</Words>
  <Application>Microsoft Macintosh PowerPoint</Application>
  <PresentationFormat>画面に合わせる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Arial</vt:lpstr>
      <vt:lpstr>ＭＳ Ｐゴシック</vt:lpstr>
      <vt:lpstr>Times New Roman</vt:lpstr>
      <vt:lpstr>Garamond</vt:lpstr>
      <vt:lpstr>Verdana</vt:lpstr>
      <vt:lpstr>ＭＳ Ｐ明朝</vt:lpstr>
      <vt:lpstr>WDAE-Slides</vt:lpstr>
      <vt:lpstr>OBJECT ORIENTED WEB　PROGRAMMING USING RUBY</vt:lpstr>
      <vt:lpstr>Programming Walk Through</vt:lpstr>
      <vt:lpstr>For your evaluation</vt:lpstr>
      <vt:lpstr>If you finish writing program,</vt:lpstr>
      <vt:lpstr>Coding Hint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103</cp:revision>
  <cp:lastPrinted>2017-06-28T10:55:42Z</cp:lastPrinted>
  <dcterms:created xsi:type="dcterms:W3CDTF">2010-08-16T02:34:59Z</dcterms:created>
  <dcterms:modified xsi:type="dcterms:W3CDTF">2017-06-28T11:02:14Z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