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0CD7E-BCAF-493B-A732-B741040FE50C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381EE-4AE3-4686-992E-AC231389C1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636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I’ll make a</a:t>
            </a:r>
            <a:r>
              <a:rPr kumimoji="1" lang="en-US" altLang="ja-JP" baseline="0" dirty="0" smtClean="0"/>
              <a:t> page of bus delay.</a:t>
            </a:r>
          </a:p>
          <a:p>
            <a:r>
              <a:rPr kumimoji="1" lang="en-US" altLang="ja-JP" baseline="0" dirty="0" smtClean="0"/>
              <a:t>Other pages related students, so I arrange my idea and I’ll make traffic </a:t>
            </a:r>
            <a:r>
              <a:rPr kumimoji="1" lang="en-US" altLang="ja-JP" baseline="0" dirty="0" err="1" smtClean="0"/>
              <a:t>delay,bus</a:t>
            </a:r>
            <a:r>
              <a:rPr kumimoji="1" lang="en-US" altLang="ja-JP" baseline="0" dirty="0" smtClean="0"/>
              <a:t> near </a:t>
            </a:r>
            <a:r>
              <a:rPr kumimoji="1" lang="en-US" altLang="ja-JP" baseline="0" dirty="0" err="1" smtClean="0"/>
              <a:t>hosei,chuo</a:t>
            </a:r>
            <a:r>
              <a:rPr kumimoji="1" lang="en-US" altLang="ja-JP" baseline="0" dirty="0" smtClean="0"/>
              <a:t> line and other lines for students of </a:t>
            </a:r>
            <a:r>
              <a:rPr kumimoji="1" lang="en-US" altLang="ja-JP" baseline="0" dirty="0" err="1" smtClean="0"/>
              <a:t>Hosei</a:t>
            </a:r>
            <a:r>
              <a:rPr kumimoji="1" lang="en-US" altLang="ja-JP" baseline="0" dirty="0" smtClean="0"/>
              <a:t> University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381EE-4AE3-4686-992E-AC231389C17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692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This is image</a:t>
            </a:r>
            <a:r>
              <a:rPr kumimoji="1" lang="en-US" altLang="ja-JP" baseline="0" dirty="0" smtClean="0"/>
              <a:t> of </a:t>
            </a:r>
            <a:r>
              <a:rPr kumimoji="1" lang="en-US" altLang="ja-JP" dirty="0" smtClean="0"/>
              <a:t>Top</a:t>
            </a:r>
            <a:r>
              <a:rPr kumimoji="1" lang="en-US" altLang="ja-JP" baseline="0" dirty="0" smtClean="0"/>
              <a:t> page</a:t>
            </a:r>
          </a:p>
          <a:p>
            <a:r>
              <a:rPr kumimoji="1" lang="en-US" altLang="ja-JP" baseline="0" dirty="0" smtClean="0"/>
              <a:t>Display your information of traffics in </a:t>
            </a:r>
            <a:r>
              <a:rPr kumimoji="1" lang="en-US" altLang="ja-JP" baseline="0" dirty="0" err="1" smtClean="0"/>
              <a:t>higashikoganei</a:t>
            </a:r>
            <a:endParaRPr kumimoji="1" lang="en-US" altLang="ja-JP" baseline="0" dirty="0" smtClean="0"/>
          </a:p>
          <a:p>
            <a:r>
              <a:rPr kumimoji="1" lang="en-US" altLang="ja-JP" baseline="0" dirty="0" smtClean="0"/>
              <a:t>Here is your favorite traffics. These 3 line is registered by default.</a:t>
            </a:r>
          </a:p>
          <a:p>
            <a:r>
              <a:rPr kumimoji="1" lang="en-US" altLang="ja-JP" baseline="0" dirty="0" smtClean="0"/>
              <a:t>Here is maps near </a:t>
            </a:r>
            <a:r>
              <a:rPr kumimoji="1" lang="en-US" altLang="ja-JP" baseline="0" dirty="0" err="1" smtClean="0"/>
              <a:t>Hosei</a:t>
            </a:r>
            <a:r>
              <a:rPr kumimoji="1" lang="en-US" altLang="ja-JP" baseline="0" dirty="0" smtClean="0"/>
              <a:t> and </a:t>
            </a:r>
            <a:r>
              <a:rPr kumimoji="1" lang="en-US" altLang="ja-JP" baseline="0" dirty="0" err="1" smtClean="0"/>
              <a:t>higashikoganei</a:t>
            </a:r>
            <a:r>
              <a:rPr kumimoji="1" lang="en-US" altLang="ja-JP" baseline="0" dirty="0" smtClean="0"/>
              <a:t> station. And default 3 lines’ number of messages are displayed like this.</a:t>
            </a:r>
          </a:p>
          <a:p>
            <a:r>
              <a:rPr kumimoji="1" lang="en-US" altLang="ja-JP" baseline="0" dirty="0" smtClean="0"/>
              <a:t>Here is next bus time </a:t>
            </a:r>
            <a:r>
              <a:rPr kumimoji="1" lang="en-US" altLang="ja-JP" baseline="0" dirty="0" err="1" smtClean="0"/>
              <a:t>higashikoganei</a:t>
            </a:r>
            <a:r>
              <a:rPr kumimoji="1" lang="en-US" altLang="ja-JP" baseline="0" dirty="0" smtClean="0"/>
              <a:t> station to </a:t>
            </a:r>
            <a:r>
              <a:rPr kumimoji="1" lang="en-US" altLang="ja-JP" baseline="0" dirty="0" err="1" smtClean="0"/>
              <a:t>hosei</a:t>
            </a:r>
            <a:r>
              <a:rPr kumimoji="1" lang="en-US" altLang="ja-JP" baseline="0" dirty="0" smtClean="0"/>
              <a:t> and </a:t>
            </a:r>
            <a:r>
              <a:rPr kumimoji="1" lang="en-US" altLang="ja-JP" baseline="0" dirty="0" err="1" smtClean="0"/>
              <a:t>hosei</a:t>
            </a:r>
            <a:r>
              <a:rPr kumimoji="1" lang="en-US" altLang="ja-JP" baseline="0" dirty="0" smtClean="0"/>
              <a:t> to </a:t>
            </a:r>
            <a:r>
              <a:rPr kumimoji="1" lang="en-US" altLang="ja-JP" baseline="0" dirty="0" err="1" smtClean="0"/>
              <a:t>higashikoganei</a:t>
            </a:r>
            <a:r>
              <a:rPr kumimoji="1" lang="en-US" altLang="ja-JP" baseline="0" dirty="0" smtClean="0"/>
              <a:t> station</a:t>
            </a:r>
          </a:p>
          <a:p>
            <a:r>
              <a:rPr kumimoji="1" lang="en-US" altLang="ja-JP" baseline="0" dirty="0" smtClean="0"/>
              <a:t>And setting external linkage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381EE-4AE3-4686-992E-AC231389C17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912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Click each line, moving chat room.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381EE-4AE3-4686-992E-AC231389C17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637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This is a page of list of all train and bus</a:t>
            </a:r>
          </a:p>
          <a:p>
            <a:r>
              <a:rPr kumimoji="1" lang="en-US" altLang="ja-JP" baseline="0" dirty="0" smtClean="0"/>
              <a:t>Top 3 lines are default settings</a:t>
            </a:r>
          </a:p>
          <a:p>
            <a:r>
              <a:rPr kumimoji="1" lang="en-US" altLang="ja-JP" baseline="0" dirty="0" smtClean="0"/>
              <a:t>If you click add your favorite, these lines are added your favorites.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381EE-4AE3-4686-992E-AC231389C17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356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F22E-C7FF-40AB-8F69-41CDF89A50BC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4FB9-57BA-414B-9FFC-68ED0ED79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58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F22E-C7FF-40AB-8F69-41CDF89A50BC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4FB9-57BA-414B-9FFC-68ED0ED79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53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F22E-C7FF-40AB-8F69-41CDF89A50BC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4FB9-57BA-414B-9FFC-68ED0ED79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5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F22E-C7FF-40AB-8F69-41CDF89A50BC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4FB9-57BA-414B-9FFC-68ED0ED79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77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F22E-C7FF-40AB-8F69-41CDF89A50BC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4FB9-57BA-414B-9FFC-68ED0ED79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59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F22E-C7FF-40AB-8F69-41CDF89A50BC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4FB9-57BA-414B-9FFC-68ED0ED79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08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F22E-C7FF-40AB-8F69-41CDF89A50BC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4FB9-57BA-414B-9FFC-68ED0ED79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780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F22E-C7FF-40AB-8F69-41CDF89A50BC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4FB9-57BA-414B-9FFC-68ED0ED79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92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F22E-C7FF-40AB-8F69-41CDF89A50BC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4FB9-57BA-414B-9FFC-68ED0ED79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42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F22E-C7FF-40AB-8F69-41CDF89A50BC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4FB9-57BA-414B-9FFC-68ED0ED79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31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F22E-C7FF-40AB-8F69-41CDF89A50BC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4FB9-57BA-414B-9FFC-68ED0ED79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86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6F22E-C7FF-40AB-8F69-41CDF89A50BC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4FB9-57BA-414B-9FFC-68ED0ED79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63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Mockup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2017/05/18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007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Bus Delay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r>
              <a:rPr kumimoji="1" lang="en-US" altLang="ja-JP" dirty="0" smtClean="0"/>
              <a:t>Traffic Delay for students of </a:t>
            </a:r>
            <a:r>
              <a:rPr kumimoji="1" lang="en-US" altLang="ja-JP" dirty="0" err="1" smtClean="0"/>
              <a:t>Hosei</a:t>
            </a:r>
            <a:r>
              <a:rPr kumimoji="1" lang="en-US" altLang="ja-JP" dirty="0" smtClean="0"/>
              <a:t> University</a:t>
            </a:r>
          </a:p>
          <a:p>
            <a:pPr lvl="1"/>
            <a:r>
              <a:rPr lang="en-US" altLang="ja-JP" dirty="0" smtClean="0"/>
              <a:t>Bus near </a:t>
            </a:r>
            <a:r>
              <a:rPr lang="en-US" altLang="ja-JP" dirty="0" err="1" smtClean="0"/>
              <a:t>Hosei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Train(Chuo line)</a:t>
            </a:r>
          </a:p>
          <a:p>
            <a:pPr lvl="1"/>
            <a:r>
              <a:rPr lang="en-US" altLang="ja-JP" dirty="0" smtClean="0"/>
              <a:t>Others</a:t>
            </a:r>
            <a:endParaRPr kumimoji="1" lang="ja-JP" altLang="en-US" dirty="0"/>
          </a:p>
        </p:txBody>
      </p:sp>
      <p:sp>
        <p:nvSpPr>
          <p:cNvPr id="4" name="下矢印 3"/>
          <p:cNvSpPr/>
          <p:nvPr/>
        </p:nvSpPr>
        <p:spPr>
          <a:xfrm>
            <a:off x="1894703" y="2306595"/>
            <a:ext cx="444843" cy="9473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63114" y="2595604"/>
            <a:ext cx="319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Arranging for students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242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56591" y="310101"/>
            <a:ext cx="11171583" cy="6265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708991" y="462501"/>
            <a:ext cx="10836303" cy="8335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Top Page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l="23058" t="25954" r="27725" b="4"/>
          <a:stretch/>
        </p:blipFill>
        <p:spPr>
          <a:xfrm>
            <a:off x="2123659" y="3116911"/>
            <a:ext cx="6734755" cy="3312491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279706" y="1837967"/>
            <a:ext cx="517298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u="sng" dirty="0" smtClean="0"/>
              <a:t>Chuo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solidFill>
                  <a:srgbClr val="FF0000"/>
                </a:solidFill>
              </a:rPr>
              <a:t>New messages!!</a:t>
            </a:r>
            <a:endParaRPr kumimoji="1" lang="en-US" altLang="ja-JP" sz="14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u="sng" dirty="0" smtClean="0"/>
              <a:t>Coco 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u="sng" dirty="0" smtClean="0"/>
              <a:t>Keio Bus</a:t>
            </a:r>
            <a:endParaRPr kumimoji="1" lang="ja-JP" altLang="en-US" u="sng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556591" y="1757238"/>
            <a:ext cx="111715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片側の 2 つの角を切り取った四角形 8"/>
          <p:cNvSpPr/>
          <p:nvPr/>
        </p:nvSpPr>
        <p:spPr>
          <a:xfrm>
            <a:off x="708991" y="1391478"/>
            <a:ext cx="1302689" cy="365760"/>
          </a:xfrm>
          <a:prstGeom prst="snip2Same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favorite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片側の 2 つの角を切り取った四角形 9"/>
          <p:cNvSpPr/>
          <p:nvPr/>
        </p:nvSpPr>
        <p:spPr>
          <a:xfrm>
            <a:off x="2123659" y="1399429"/>
            <a:ext cx="1302689" cy="365760"/>
          </a:xfrm>
          <a:prstGeom prst="snip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all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9175805" y="2218414"/>
            <a:ext cx="2369489" cy="1876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9175805" y="4094922"/>
            <a:ext cx="2369489" cy="1876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326880" y="2321781"/>
            <a:ext cx="2003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 smtClean="0"/>
              <a:t>Hgashikoganei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↓</a:t>
            </a:r>
            <a:endParaRPr lang="en-US" altLang="ja-JP" dirty="0" smtClean="0"/>
          </a:p>
          <a:p>
            <a:pPr algn="ctr"/>
            <a:r>
              <a:rPr kumimoji="1" lang="en-US" altLang="ja-JP" dirty="0" err="1" smtClean="0"/>
              <a:t>Hosei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358684" y="4125749"/>
            <a:ext cx="2003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 smtClean="0"/>
              <a:t>Hosei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↓</a:t>
            </a:r>
            <a:endParaRPr lang="en-US" altLang="ja-JP" dirty="0" smtClean="0"/>
          </a:p>
          <a:p>
            <a:pPr algn="ctr"/>
            <a:r>
              <a:rPr kumimoji="1" lang="en-US" altLang="ja-JP" dirty="0" err="1" smtClean="0"/>
              <a:t>Higashikoganei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84030" y="2583910"/>
            <a:ext cx="1302689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External linkage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Coco 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Keio 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JR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 smtClean="0"/>
              <a:t>Hosei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Other</a:t>
            </a:r>
            <a:endParaRPr lang="en-US" altLang="ja-JP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450953" y="3363182"/>
            <a:ext cx="191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12:34(00:02)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469752" y="5424356"/>
            <a:ext cx="191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12:36(02:02)</a:t>
            </a:r>
          </a:p>
        </p:txBody>
      </p:sp>
      <p:sp>
        <p:nvSpPr>
          <p:cNvPr id="18" name="四角形吹き出し 17"/>
          <p:cNvSpPr/>
          <p:nvPr/>
        </p:nvSpPr>
        <p:spPr>
          <a:xfrm>
            <a:off x="3808675" y="5144493"/>
            <a:ext cx="1590261" cy="723569"/>
          </a:xfrm>
          <a:prstGeom prst="wedgeRectCallout">
            <a:avLst/>
          </a:prstGeom>
          <a:solidFill>
            <a:schemeClr val="bg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ysClr val="windowText" lastClr="000000"/>
                </a:solidFill>
              </a:rPr>
              <a:t>Chuo </a:t>
            </a:r>
            <a:r>
              <a:rPr lang="en-US" altLang="ja-JP" dirty="0" smtClean="0">
                <a:solidFill>
                  <a:sysClr val="windowText" lastClr="000000"/>
                </a:solidFill>
              </a:rPr>
              <a:t>Line</a:t>
            </a:r>
          </a:p>
          <a:p>
            <a:pPr algn="ctr"/>
            <a:r>
              <a:rPr kumimoji="1" lang="en-US" altLang="ja-JP" smtClean="0">
                <a:solidFill>
                  <a:sysClr val="windowText" lastClr="000000"/>
                </a:solidFill>
              </a:rPr>
              <a:t>17 messages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直線コネクタ 19"/>
          <p:cNvCxnSpPr/>
          <p:nvPr/>
        </p:nvCxnSpPr>
        <p:spPr>
          <a:xfrm>
            <a:off x="5578501" y="3116911"/>
            <a:ext cx="130535" cy="19321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5709036" y="5049079"/>
            <a:ext cx="1455089" cy="123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7060758" y="5055235"/>
            <a:ext cx="62950" cy="7384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H="1">
            <a:off x="5628863" y="5781376"/>
            <a:ext cx="1455089" cy="123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7123708" y="3116911"/>
            <a:ext cx="414129" cy="267677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四角形吹き出し 26"/>
          <p:cNvSpPr/>
          <p:nvPr/>
        </p:nvSpPr>
        <p:spPr>
          <a:xfrm>
            <a:off x="6127142" y="4125749"/>
            <a:ext cx="1590261" cy="723569"/>
          </a:xfrm>
          <a:prstGeom prst="wedgeRectCallout">
            <a:avLst/>
          </a:prstGeom>
          <a:solidFill>
            <a:schemeClr val="bg1">
              <a:alpha val="64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ysClr val="windowText" lastClr="000000"/>
                </a:solidFill>
              </a:rPr>
              <a:t>Coco </a:t>
            </a:r>
            <a:r>
              <a:rPr lang="en-US" altLang="ja-JP" dirty="0" smtClean="0">
                <a:solidFill>
                  <a:sysClr val="windowText" lastClr="000000"/>
                </a:solidFill>
              </a:rPr>
              <a:t>Bus</a:t>
            </a:r>
          </a:p>
          <a:p>
            <a:pPr algn="ctr"/>
            <a:r>
              <a:rPr lang="en-US" altLang="ja-JP" dirty="0" smtClean="0">
                <a:solidFill>
                  <a:sysClr val="windowText" lastClr="000000"/>
                </a:solidFill>
              </a:rPr>
              <a:t>2 messages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 flipH="1" flipV="1">
            <a:off x="5529470" y="3116912"/>
            <a:ext cx="131197" cy="193216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2146853" y="4892234"/>
            <a:ext cx="3513814" cy="16915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四角形吹き出し 34"/>
          <p:cNvSpPr/>
          <p:nvPr/>
        </p:nvSpPr>
        <p:spPr>
          <a:xfrm>
            <a:off x="3489957" y="4105441"/>
            <a:ext cx="1590261" cy="723569"/>
          </a:xfrm>
          <a:prstGeom prst="wedgeRectCallout">
            <a:avLst/>
          </a:prstGeom>
          <a:solidFill>
            <a:schemeClr val="bg1">
              <a:alpha val="64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ysClr val="windowText" lastClr="000000"/>
                </a:solidFill>
              </a:rPr>
              <a:t>Keio </a:t>
            </a:r>
            <a:r>
              <a:rPr lang="en-US" altLang="ja-JP" dirty="0" smtClean="0">
                <a:solidFill>
                  <a:sysClr val="windowText" lastClr="000000"/>
                </a:solidFill>
              </a:rPr>
              <a:t>Bus</a:t>
            </a:r>
          </a:p>
          <a:p>
            <a:pPr algn="ctr"/>
            <a:r>
              <a:rPr kumimoji="1" lang="en-US" altLang="ja-JP" dirty="0" smtClean="0">
                <a:solidFill>
                  <a:sysClr val="windowText" lastClr="000000"/>
                </a:solidFill>
              </a:rPr>
              <a:t>6 messages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123659" y="1828800"/>
            <a:ext cx="6837461" cy="114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656144" y="2504660"/>
            <a:ext cx="1393635" cy="3745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4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56591" y="310101"/>
            <a:ext cx="11171583" cy="6265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708991" y="462501"/>
            <a:ext cx="10836303" cy="8335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Top Page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l="23058" t="25954" r="27725" b="4"/>
          <a:stretch/>
        </p:blipFill>
        <p:spPr>
          <a:xfrm>
            <a:off x="2123659" y="3116911"/>
            <a:ext cx="6734755" cy="3312491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279706" y="1837967"/>
            <a:ext cx="517298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u="sng" dirty="0" smtClean="0"/>
              <a:t>Chuo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solidFill>
                  <a:srgbClr val="FF0000"/>
                </a:solidFill>
              </a:rPr>
              <a:t>New messages!!</a:t>
            </a:r>
            <a:endParaRPr kumimoji="1" lang="en-US" altLang="ja-JP" sz="14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u="sng" dirty="0" smtClean="0"/>
              <a:t>Coco 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u="sng" dirty="0" smtClean="0"/>
              <a:t>Keio Bus</a:t>
            </a:r>
            <a:endParaRPr kumimoji="1" lang="ja-JP" altLang="en-US" u="sng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556591" y="1757238"/>
            <a:ext cx="111715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片側の 2 つの角を切り取った四角形 8"/>
          <p:cNvSpPr/>
          <p:nvPr/>
        </p:nvSpPr>
        <p:spPr>
          <a:xfrm>
            <a:off x="708991" y="1391478"/>
            <a:ext cx="1302689" cy="365760"/>
          </a:xfrm>
          <a:prstGeom prst="snip2Same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favorite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片側の 2 つの角を切り取った四角形 9"/>
          <p:cNvSpPr/>
          <p:nvPr/>
        </p:nvSpPr>
        <p:spPr>
          <a:xfrm>
            <a:off x="2123659" y="1399429"/>
            <a:ext cx="1302689" cy="365760"/>
          </a:xfrm>
          <a:prstGeom prst="snip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all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9175805" y="2218414"/>
            <a:ext cx="2369489" cy="1876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9175805" y="4094922"/>
            <a:ext cx="2369489" cy="1876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326880" y="2321781"/>
            <a:ext cx="2003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 smtClean="0"/>
              <a:t>Hgashikoganei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↓</a:t>
            </a:r>
            <a:endParaRPr lang="en-US" altLang="ja-JP" dirty="0" smtClean="0"/>
          </a:p>
          <a:p>
            <a:pPr algn="ctr"/>
            <a:r>
              <a:rPr kumimoji="1" lang="en-US" altLang="ja-JP" dirty="0" err="1" smtClean="0"/>
              <a:t>Hosei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358684" y="4125749"/>
            <a:ext cx="2003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 smtClean="0"/>
              <a:t>Hosei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↓</a:t>
            </a:r>
            <a:endParaRPr lang="en-US" altLang="ja-JP" dirty="0" smtClean="0"/>
          </a:p>
          <a:p>
            <a:pPr algn="ctr"/>
            <a:r>
              <a:rPr kumimoji="1" lang="en-US" altLang="ja-JP" dirty="0" err="1" smtClean="0"/>
              <a:t>Higashikoganei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84030" y="2583910"/>
            <a:ext cx="1302689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External linkage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Coco 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Keio 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JR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 smtClean="0"/>
              <a:t>Hosei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Other</a:t>
            </a:r>
            <a:endParaRPr lang="en-US" altLang="ja-JP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450953" y="3363182"/>
            <a:ext cx="191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12:34(00:02)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469752" y="5424356"/>
            <a:ext cx="191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12:36(02:02)</a:t>
            </a:r>
          </a:p>
        </p:txBody>
      </p:sp>
      <p:sp>
        <p:nvSpPr>
          <p:cNvPr id="18" name="四角形吹き出し 17"/>
          <p:cNvSpPr/>
          <p:nvPr/>
        </p:nvSpPr>
        <p:spPr>
          <a:xfrm>
            <a:off x="3808675" y="5144493"/>
            <a:ext cx="1590261" cy="723569"/>
          </a:xfrm>
          <a:prstGeom prst="wedgeRectCallout">
            <a:avLst/>
          </a:prstGeom>
          <a:solidFill>
            <a:schemeClr val="bg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ysClr val="windowText" lastClr="000000"/>
                </a:solidFill>
              </a:rPr>
              <a:t>Chuo Line</a:t>
            </a:r>
          </a:p>
          <a:p>
            <a:pPr algn="ctr"/>
            <a:r>
              <a:rPr kumimoji="1" lang="en-US" altLang="ja-JP" sz="1400" dirty="0" smtClean="0">
                <a:solidFill>
                  <a:sysClr val="windowText" lastClr="000000"/>
                </a:solidFill>
              </a:rPr>
              <a:t>17 messages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直線コネクタ 19"/>
          <p:cNvCxnSpPr/>
          <p:nvPr/>
        </p:nvCxnSpPr>
        <p:spPr>
          <a:xfrm>
            <a:off x="5578501" y="3116911"/>
            <a:ext cx="130535" cy="19321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5709036" y="5049079"/>
            <a:ext cx="1455089" cy="123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7060758" y="5055235"/>
            <a:ext cx="62950" cy="7384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H="1">
            <a:off x="5628863" y="5781376"/>
            <a:ext cx="1455089" cy="123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7123708" y="3116911"/>
            <a:ext cx="414129" cy="267677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四角形吹き出し 26"/>
          <p:cNvSpPr/>
          <p:nvPr/>
        </p:nvSpPr>
        <p:spPr>
          <a:xfrm>
            <a:off x="6127142" y="4125749"/>
            <a:ext cx="1590261" cy="723569"/>
          </a:xfrm>
          <a:prstGeom prst="wedgeRectCallout">
            <a:avLst/>
          </a:prstGeom>
          <a:solidFill>
            <a:schemeClr val="bg1">
              <a:alpha val="64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ysClr val="windowText" lastClr="000000"/>
                </a:solidFill>
              </a:rPr>
              <a:t>Coco Bus</a:t>
            </a:r>
          </a:p>
          <a:p>
            <a:pPr algn="ctr"/>
            <a:r>
              <a:rPr lang="en-US" altLang="ja-JP" sz="1400" dirty="0">
                <a:solidFill>
                  <a:sysClr val="windowText" lastClr="000000"/>
                </a:solidFill>
              </a:rPr>
              <a:t>2</a:t>
            </a:r>
            <a:r>
              <a:rPr kumimoji="1" lang="en-US" altLang="ja-JP" sz="1400" dirty="0" smtClean="0">
                <a:solidFill>
                  <a:sysClr val="windowText" lastClr="000000"/>
                </a:solidFill>
              </a:rPr>
              <a:t> messages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 flipH="1" flipV="1">
            <a:off x="5529470" y="3116912"/>
            <a:ext cx="131197" cy="193216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2146853" y="4892234"/>
            <a:ext cx="3513814" cy="16915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四角形吹き出し 34"/>
          <p:cNvSpPr/>
          <p:nvPr/>
        </p:nvSpPr>
        <p:spPr>
          <a:xfrm>
            <a:off x="3489957" y="4105441"/>
            <a:ext cx="1590261" cy="723569"/>
          </a:xfrm>
          <a:prstGeom prst="wedgeRectCallout">
            <a:avLst/>
          </a:prstGeom>
          <a:solidFill>
            <a:schemeClr val="bg1">
              <a:alpha val="64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ysClr val="windowText" lastClr="000000"/>
                </a:solidFill>
              </a:rPr>
              <a:t>Keio Bus</a:t>
            </a:r>
          </a:p>
          <a:p>
            <a:pPr algn="ctr"/>
            <a:r>
              <a:rPr lang="en-US" altLang="ja-JP" sz="1400" dirty="0">
                <a:solidFill>
                  <a:sysClr val="windowText" lastClr="000000"/>
                </a:solidFill>
              </a:rPr>
              <a:t>6</a:t>
            </a:r>
            <a:r>
              <a:rPr kumimoji="1" lang="en-US" altLang="ja-JP" sz="1400" dirty="0" smtClean="0">
                <a:solidFill>
                  <a:sysClr val="windowText" lastClr="000000"/>
                </a:solidFill>
              </a:rPr>
              <a:t> messages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123659" y="1828800"/>
            <a:ext cx="6837461" cy="114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656144" y="2504660"/>
            <a:ext cx="1393635" cy="3745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下矢印 2"/>
          <p:cNvSpPr/>
          <p:nvPr/>
        </p:nvSpPr>
        <p:spPr>
          <a:xfrm rot="19002850">
            <a:off x="3705414" y="2146627"/>
            <a:ext cx="521368" cy="4652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709619" y="2689308"/>
            <a:ext cx="6485937" cy="4079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3924992" y="2845371"/>
            <a:ext cx="6055189" cy="64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Chuo Line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924992" y="3648805"/>
            <a:ext cx="6055189" cy="29360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Chat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093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56591" y="310101"/>
            <a:ext cx="11171583" cy="6265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708991" y="462501"/>
            <a:ext cx="10836303" cy="8335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List of train and bus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556591" y="1757238"/>
            <a:ext cx="111715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片側の 2 つの角を切り取った四角形 8"/>
          <p:cNvSpPr/>
          <p:nvPr/>
        </p:nvSpPr>
        <p:spPr>
          <a:xfrm>
            <a:off x="708991" y="1391478"/>
            <a:ext cx="1302689" cy="365760"/>
          </a:xfrm>
          <a:prstGeom prst="snip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favorite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片側の 2 つの角を切り取った四角形 9"/>
          <p:cNvSpPr/>
          <p:nvPr/>
        </p:nvSpPr>
        <p:spPr>
          <a:xfrm>
            <a:off x="2123659" y="1399429"/>
            <a:ext cx="1302689" cy="365760"/>
          </a:xfrm>
          <a:prstGeom prst="snip2Same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all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89443"/>
              </p:ext>
            </p:extLst>
          </p:nvPr>
        </p:nvGraphicFramePr>
        <p:xfrm>
          <a:off x="1010508" y="1941443"/>
          <a:ext cx="10225902" cy="2966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08634">
                  <a:extLst>
                    <a:ext uri="{9D8B030D-6E8A-4147-A177-3AD203B41FA5}">
                      <a16:colId xmlns:a16="http://schemas.microsoft.com/office/drawing/2014/main" val="2833750279"/>
                    </a:ext>
                  </a:extLst>
                </a:gridCol>
                <a:gridCol w="3408634">
                  <a:extLst>
                    <a:ext uri="{9D8B030D-6E8A-4147-A177-3AD203B41FA5}">
                      <a16:colId xmlns:a16="http://schemas.microsoft.com/office/drawing/2014/main" val="789614055"/>
                    </a:ext>
                  </a:extLst>
                </a:gridCol>
                <a:gridCol w="3408634">
                  <a:extLst>
                    <a:ext uri="{9D8B030D-6E8A-4147-A177-3AD203B41FA5}">
                      <a16:colId xmlns:a16="http://schemas.microsoft.com/office/drawing/2014/main" val="1315757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Name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info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favorite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17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Chuo</a:t>
                      </a:r>
                      <a:r>
                        <a:rPr kumimoji="1" lang="en-US" altLang="ja-JP" baseline="0" dirty="0" smtClean="0"/>
                        <a:t> Line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Tokyo-</a:t>
                      </a:r>
                      <a:r>
                        <a:rPr kumimoji="1" lang="en-US" altLang="ja-JP" dirty="0" err="1" smtClean="0"/>
                        <a:t>Takao,Toyota</a:t>
                      </a:r>
                      <a:r>
                        <a:rPr kumimoji="1" lang="en-US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94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Coco Bus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Higashikoganei-Hosei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68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Keio</a:t>
                      </a:r>
                      <a:r>
                        <a:rPr kumimoji="1" lang="en-US" altLang="ja-JP" baseline="0" dirty="0" smtClean="0"/>
                        <a:t> Bus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Higashikoganei-Hosei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99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Train(Tokyo</a:t>
                      </a:r>
                      <a:r>
                        <a:rPr kumimoji="1" lang="en-US" altLang="ja-JP" baseline="0" dirty="0" smtClean="0"/>
                        <a:t> 23 wards)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u="sng" dirty="0" smtClean="0"/>
                        <a:t>Add your favorite</a:t>
                      </a:r>
                      <a:endParaRPr kumimoji="1" lang="ja-JP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82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Bus(Tokyo 23</a:t>
                      </a:r>
                      <a:r>
                        <a:rPr kumimoji="1" lang="en-US" altLang="ja-JP" baseline="0" dirty="0" smtClean="0"/>
                        <a:t> wards)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sng" dirty="0" smtClean="0"/>
                        <a:t>Add your favorite</a:t>
                      </a:r>
                      <a:endParaRPr kumimoji="1" lang="ja-JP" altLang="en-US" u="sng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149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Train(Kanagawa)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sng" dirty="0" smtClean="0"/>
                        <a:t>Add your favorite</a:t>
                      </a:r>
                      <a:endParaRPr kumimoji="1" lang="ja-JP" altLang="en-US" u="sng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9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695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9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296</Words>
  <Application>Microsoft Office PowerPoint</Application>
  <PresentationFormat>ワイド画面</PresentationFormat>
  <Paragraphs>101</Paragraphs>
  <Slides>5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Mockup</vt:lpstr>
      <vt:lpstr>contents</vt:lpstr>
      <vt:lpstr>PowerPoint プレゼンテーション</vt:lpstr>
      <vt:lpstr>PowerPoint プレゼンテーション</vt:lpstr>
      <vt:lpstr>PowerPoint プレゼンテーション</vt:lpstr>
    </vt:vector>
  </TitlesOfParts>
  <Company>法政大学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情報科学部</dc:creator>
  <cp:lastModifiedBy>情報科学部</cp:lastModifiedBy>
  <cp:revision>17</cp:revision>
  <dcterms:created xsi:type="dcterms:W3CDTF">2017-05-17T22:29:10Z</dcterms:created>
  <dcterms:modified xsi:type="dcterms:W3CDTF">2017-05-18T05:36:15Z</dcterms:modified>
</cp:coreProperties>
</file>