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80" r:id="rId3"/>
    <p:sldId id="288" r:id="rId4"/>
    <p:sldId id="289" r:id="rId5"/>
    <p:sldId id="290" r:id="rId6"/>
    <p:sldId id="291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  <a:srgbClr val="607D8B"/>
    <a:srgbClr val="1DE9B6"/>
    <a:srgbClr val="3D5AFE"/>
    <a:srgbClr val="616161"/>
    <a:srgbClr val="E8E8E8"/>
    <a:srgbClr val="FAFAFA"/>
    <a:srgbClr val="5F5F5F"/>
    <a:srgbClr val="546E7A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89651" autoAdjust="0"/>
  </p:normalViewPr>
  <p:slideViewPr>
    <p:cSldViewPr snapToGrid="0">
      <p:cViewPr varScale="1">
        <p:scale>
          <a:sx n="89" d="100"/>
          <a:sy n="89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1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7E104-22AF-7344-93DF-EE23AD2FF7C9}" type="datetimeFigureOut">
              <a:rPr lang="en-US" smtClean="0"/>
              <a:t>06/07/2017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F317-B37C-4742-A91E-F5495CA4E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E700C-39B5-4BEE-AE3D-F2FF3A17B434}" type="datetimeFigureOut">
              <a:rPr lang="en-US" smtClean="0"/>
              <a:t>06/07/2017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18A73-3F94-4CBE-9B09-A241828473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1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type is obtained by file extension using mime type class object of Ruby on rails. </a:t>
            </a:r>
          </a:p>
          <a:p>
            <a:r>
              <a:rPr lang="en-US" dirty="0"/>
              <a:t>File Name and File size is obtained from database, so run command “rails g model attachment filename” then store the data to database.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18A73-3F94-4CBE-9B09-A241828473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32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5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/>
          <p:cNvSpPr/>
          <p:nvPr userDrawn="1"/>
        </p:nvSpPr>
        <p:spPr>
          <a:xfrm rot="10800000">
            <a:off x="9163050" y="0"/>
            <a:ext cx="3028950" cy="2684340"/>
          </a:xfrm>
          <a:prstGeom prst="triangle">
            <a:avLst>
              <a:gd name="adj" fmla="val 0"/>
            </a:avLst>
          </a:prstGeom>
          <a:solidFill>
            <a:srgbClr val="607D8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07D8B"/>
              </a:solidFill>
            </a:endParaRPr>
          </a:p>
        </p:txBody>
      </p:sp>
      <p:sp>
        <p:nvSpPr>
          <p:cNvPr id="7" name="二等辺三角形 6"/>
          <p:cNvSpPr/>
          <p:nvPr userDrawn="1"/>
        </p:nvSpPr>
        <p:spPr>
          <a:xfrm>
            <a:off x="0" y="4173660"/>
            <a:ext cx="3028950" cy="2684340"/>
          </a:xfrm>
          <a:prstGeom prst="triangle">
            <a:avLst>
              <a:gd name="adj" fmla="val 0"/>
            </a:avLst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0139-E719-4B0D-B3B4-0CD99AC2D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59969" y="6116638"/>
            <a:ext cx="1356462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sz="2000" dirty="0">
                <a:solidFill>
                  <a:srgbClr val="FAFAFA"/>
                </a:solidFill>
              </a:rPr>
              <a:t>Lecture 08</a:t>
            </a:r>
          </a:p>
          <a:p>
            <a:pPr>
              <a:lnSpc>
                <a:spcPts val="2000"/>
              </a:lnSpc>
            </a:pPr>
            <a:r>
              <a:rPr kumimoji="1" lang="en-US" sz="2000" dirty="0">
                <a:solidFill>
                  <a:srgbClr val="FAFAFA"/>
                </a:solidFill>
              </a:rPr>
              <a:t>Jun </a:t>
            </a:r>
            <a:r>
              <a:rPr kumimoji="1" lang="en-US" sz="2000" dirty="0">
                <a:solidFill>
                  <a:srgbClr val="1DE9B6"/>
                </a:solidFill>
              </a:rPr>
              <a:t>8</a:t>
            </a:r>
            <a:r>
              <a:rPr kumimoji="1" lang="en-US" sz="2000" dirty="0">
                <a:solidFill>
                  <a:srgbClr val="FAFAFA"/>
                </a:solidFill>
              </a:rPr>
              <a:t>, 20</a:t>
            </a:r>
            <a:r>
              <a:rPr kumimoji="1" lang="en-US" sz="2000" dirty="0">
                <a:solidFill>
                  <a:srgbClr val="1DE9B6"/>
                </a:solidFill>
              </a:rPr>
              <a:t>17</a:t>
            </a:r>
            <a:endParaRPr lang="en-US" sz="2000" dirty="0">
              <a:solidFill>
                <a:srgbClr val="1DE9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My idea of Rails project</a:t>
            </a:r>
            <a:br>
              <a:rPr lang="en-US" sz="6600" dirty="0"/>
            </a:br>
            <a:r>
              <a:rPr lang="en-US" sz="2800" dirty="0"/>
              <a:t>Screen and Database design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dirty="0"/>
              <a:t>Jun </a:t>
            </a:r>
            <a:r>
              <a:rPr kumimoji="1" lang="en-US" altLang="ja-JP" sz="2000" dirty="0">
                <a:solidFill>
                  <a:srgbClr val="1DE9B6"/>
                </a:solidFill>
              </a:rPr>
              <a:t>8</a:t>
            </a:r>
            <a:r>
              <a:rPr kumimoji="1" lang="en-US" altLang="ja-JP" sz="2000" dirty="0"/>
              <a:t>, 20</a:t>
            </a:r>
            <a:r>
              <a:rPr kumimoji="1" lang="en-US" altLang="ja-JP" sz="2000" dirty="0">
                <a:solidFill>
                  <a:srgbClr val="1DE9B6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438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of screen :Main Page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of screen :Operation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screen :Display details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6"/>
            <a:ext cx="8914504" cy="4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screen :Display some links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567" y="1433345"/>
            <a:ext cx="8914504" cy="49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store in the Database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2017 GuteReise All Rights Reserved.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0139-E719-4B0D-B3B4-0CD99AC2D8F3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06" y="2127618"/>
            <a:ext cx="4101788" cy="37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251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Roboto"/>
        <a:ea typeface="Noto Sans CJK JP Regular"/>
        <a:cs typeface=""/>
      </a:majorFont>
      <a:minorFont>
        <a:latin typeface="Roboto Condensed"/>
        <a:ea typeface="Noto Sans CJK JP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139</Words>
  <Application>Microsoft Office PowerPoint</Application>
  <PresentationFormat>ワイド画面</PresentationFormat>
  <Paragraphs>20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Noto Sans CJK JP Regular</vt:lpstr>
      <vt:lpstr>Noto Sans CJK JP Thin</vt:lpstr>
      <vt:lpstr>Arial</vt:lpstr>
      <vt:lpstr>Calibri</vt:lpstr>
      <vt:lpstr>Roboto</vt:lpstr>
      <vt:lpstr>Roboto Condensed</vt:lpstr>
      <vt:lpstr>1_Office Theme</vt:lpstr>
      <vt:lpstr>Office Theme</vt:lpstr>
      <vt:lpstr>My idea of Rails project Screen and Database design</vt:lpstr>
      <vt:lpstr>Design of screen :Main Page</vt:lpstr>
      <vt:lpstr>Design of screen :Operation</vt:lpstr>
      <vt:lpstr>Design of screen :Display details</vt:lpstr>
      <vt:lpstr>Design of screen :Display some links</vt:lpstr>
      <vt:lpstr>What to store in the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Mitsuhiro Komuro</dc:creator>
  <cp:lastModifiedBy>Mitsuhiro Komuro</cp:lastModifiedBy>
  <cp:revision>215</cp:revision>
  <dcterms:created xsi:type="dcterms:W3CDTF">2016-11-05T12:00:25Z</dcterms:created>
  <dcterms:modified xsi:type="dcterms:W3CDTF">2017-06-07T03:52:45Z</dcterms:modified>
</cp:coreProperties>
</file>