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71" r:id="rId3"/>
    <p:sldId id="291" r:id="rId4"/>
    <p:sldId id="290" r:id="rId5"/>
    <p:sldId id="292" r:id="rId6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096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5514644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62EB8-FF58-6047-8883-7AF3CAAE2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6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A1339-B644-4C49-A1C3-A8CBACF4C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2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-17463"/>
            <a:ext cx="2055813" cy="61468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-17463"/>
            <a:ext cx="6019800" cy="61468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63DEB-07E3-AC41-BA57-8F8F26C69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19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0813" cy="21256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54EC2-9B94-5046-AD3F-65C791FE81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5DBFF-A583-F94D-8B91-6C4B86D86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9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1DCD6-0F30-9245-8FB3-0A6A884E9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9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AC3FE-18D3-A14B-8E45-FE2E3BAADC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7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A61A8-307C-A149-B134-5ABE6220F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4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D31DD-9E8C-AA4C-A8D2-96EF9D4C9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1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E044D-6C29-5946-88AA-9496DC915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8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78015-2A6E-E545-82F4-F7821F77D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4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プレースホルダーまでドラッグするかアイコンをクリックして図を追加</a:t>
            </a:r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CC89D-E5ED-6C47-8534-CB88FC8AB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463"/>
            <a:ext cx="8228013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 dirty="0"/>
              <a:t>タイトルテキストの書式を編集するにはクリックします。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  <a:endParaRPr lang="en-GB" altLang="ja-JP"/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fld id="{F469F951-5C8E-BB4A-8803-9741903303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457200" y="1447800"/>
            <a:ext cx="8077200" cy="1588"/>
          </a:xfrm>
          <a:prstGeom prst="line">
            <a:avLst/>
          </a:prstGeom>
          <a:noFill/>
          <a:ln w="1908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solidFill>
            <a:srgbClr val="234271"/>
          </a:solidFill>
          <a:latin typeface="+mj-lt"/>
          <a:ea typeface="+mj-ea"/>
          <a:cs typeface="+mj-cs"/>
        </a:defRPr>
      </a:lvl1pPr>
      <a:lvl2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2pPr>
      <a:lvl3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3pPr>
      <a:lvl4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4pPr>
      <a:lvl5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oftware_walkthroug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68313" y="3068638"/>
            <a:ext cx="8229600" cy="3116262"/>
          </a:xfrm>
        </p:spPr>
        <p:txBody>
          <a:bodyPr lIns="0" tIns="0" rIns="0" bIns="0" anchor="ctr"/>
          <a:lstStyle/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sz="3000" dirty="0" smtClean="0"/>
              <a:t>Day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12: </a:t>
            </a:r>
            <a:r>
              <a:rPr lang="en-US" altLang="ja-JP" sz="3000" dirty="0" smtClean="0"/>
              <a:t>29</a:t>
            </a:r>
            <a:r>
              <a:rPr lang="en-US" altLang="ja-JP" sz="3000" dirty="0" smtClean="0"/>
              <a:t>/</a:t>
            </a:r>
            <a:r>
              <a:rPr lang="en-US" altLang="ja-JP" sz="3000" dirty="0" smtClean="0"/>
              <a:t>June/</a:t>
            </a:r>
            <a:r>
              <a:rPr lang="en-US" altLang="ja-JP" sz="3000" dirty="0" smtClean="0"/>
              <a:t>201</a:t>
            </a:r>
            <a:r>
              <a:rPr lang="en-US" altLang="ja-JP" sz="3000" dirty="0" smtClean="0"/>
              <a:t>7</a:t>
            </a:r>
            <a:endParaRPr lang="en-US" altLang="ja-JP" sz="3000" dirty="0" smtClean="0"/>
          </a:p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ja-JP" sz="3000" dirty="0"/>
          </a:p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sz="3000" dirty="0" smtClean="0"/>
              <a:t>Toward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the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end,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finish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writing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program,</a:t>
            </a:r>
            <a:br>
              <a:rPr lang="en-US" altLang="ja-JP" sz="3000" dirty="0" smtClean="0"/>
            </a:br>
            <a:r>
              <a:rPr lang="en-US" altLang="ja-JP" sz="3000" dirty="0" smtClean="0"/>
              <a:t>then,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prepare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the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Test</a:t>
            </a:r>
            <a:endParaRPr lang="en-US" altLang="ja-JP" sz="3000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1038"/>
            <a:ext cx="7772400" cy="2220912"/>
          </a:xfrm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O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BJECT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O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RIENTED </a:t>
            </a:r>
            <a:r>
              <a:rPr 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WEB</a:t>
            </a:r>
            <a:r>
              <a:rPr lang="ja-JP" alt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　</a:t>
            </a:r>
            <a:r>
              <a:rPr 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P</a:t>
            </a:r>
            <a:r>
              <a:rPr lang="en-US" sz="3200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ROGRAMMING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U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SING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R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UBY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Programming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Walk</a:t>
            </a:r>
            <a:r>
              <a:rPr lang="ja-JP" altLang="en-US" dirty="0" smtClean="0"/>
              <a:t> </a:t>
            </a:r>
            <a:r>
              <a:rPr lang="en-US" altLang="ja-JP" dirty="0" smtClean="0"/>
              <a:t>Through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>
                <a:hlinkClick r:id="rId2"/>
              </a:rPr>
              <a:t>https://en.wikipedia.org/wiki/</a:t>
            </a:r>
            <a:r>
              <a:rPr lang="en-US" altLang="ja-JP" dirty="0" smtClean="0">
                <a:hlinkClick r:id="rId2"/>
              </a:rPr>
              <a:t>Software_walkthrough</a:t>
            </a:r>
            <a:endParaRPr lang="en-US" altLang="ja-JP" dirty="0" smtClean="0"/>
          </a:p>
          <a:p>
            <a:pPr>
              <a:defRPr/>
            </a:pPr>
            <a:endParaRPr lang="en-US" altLang="ja-JP" dirty="0" smtClean="0"/>
          </a:p>
          <a:p>
            <a:pPr>
              <a:defRPr/>
            </a:pPr>
            <a:r>
              <a:rPr lang="ja-JP" altLang="ja-JP" dirty="0" smtClean="0"/>
              <a:t>Ok</a:t>
            </a:r>
            <a:r>
              <a:rPr lang="en-US" altLang="ja-JP" dirty="0" smtClean="0"/>
              <a:t>ay?</a:t>
            </a:r>
            <a:r>
              <a:rPr lang="ja-JP" altLang="en-US" dirty="0" smtClean="0"/>
              <a:t>  </a:t>
            </a:r>
            <a:r>
              <a:rPr lang="ja-JP" altLang="ja-JP" dirty="0"/>
              <a:t>N</a:t>
            </a:r>
            <a:r>
              <a:rPr lang="en-US" altLang="ja-JP" dirty="0" err="1" smtClean="0"/>
              <a:t>ow</a:t>
            </a:r>
            <a:r>
              <a:rPr lang="ja-JP" altLang="en-US" dirty="0" smtClean="0"/>
              <a:t> </a:t>
            </a:r>
            <a:r>
              <a:rPr lang="en-US" altLang="ja-JP" dirty="0" smtClean="0"/>
              <a:t>we</a:t>
            </a:r>
            <a:r>
              <a:rPr lang="ja-JP" altLang="en-US" dirty="0" smtClean="0"/>
              <a:t> </a:t>
            </a:r>
            <a:r>
              <a:rPr lang="en-US" altLang="ja-JP" dirty="0" smtClean="0"/>
              <a:t>are</a:t>
            </a:r>
            <a:r>
              <a:rPr lang="ja-JP" altLang="en-US" dirty="0" smtClean="0"/>
              <a:t> </a:t>
            </a:r>
            <a:r>
              <a:rPr lang="en-US" altLang="ja-JP" dirty="0" smtClean="0"/>
              <a:t>all</a:t>
            </a:r>
            <a:r>
              <a:rPr lang="ja-JP" altLang="en-US" dirty="0" smtClean="0"/>
              <a:t> </a:t>
            </a:r>
            <a:r>
              <a:rPr lang="en-US" altLang="ja-JP" dirty="0" smtClean="0"/>
              <a:t>expected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speak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English</a:t>
            </a:r>
            <a:r>
              <a:rPr lang="en-US" altLang="ja-JP" dirty="0" smtClean="0"/>
              <a:t>!</a:t>
            </a:r>
            <a:r>
              <a:rPr lang="en-US" altLang="ja-JP" dirty="0" smtClean="0"/>
              <a:t>  Prepare well.</a:t>
            </a:r>
          </a:p>
          <a:p>
            <a:pPr>
              <a:defRPr/>
            </a:pPr>
            <a:endParaRPr lang="en-US" altLang="ja-JP" dirty="0" smtClean="0"/>
          </a:p>
          <a:p>
            <a:pPr>
              <a:defRPr/>
            </a:pPr>
            <a:endParaRPr lang="en-US" altLang="ja-JP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your</a:t>
            </a:r>
            <a:r>
              <a:rPr lang="ja-JP" altLang="en-US" dirty="0" smtClean="0"/>
              <a:t> </a:t>
            </a:r>
            <a:r>
              <a:rPr lang="en-US" altLang="ja-JP" dirty="0" smtClean="0"/>
              <a:t>evaluation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Lastly</a:t>
            </a:r>
            <a:r>
              <a:rPr lang="en-US" altLang="ja-JP" dirty="0" smtClean="0"/>
              <a:t>,</a:t>
            </a:r>
            <a:r>
              <a:rPr lang="ja-JP" altLang="en-US" dirty="0"/>
              <a:t> </a:t>
            </a:r>
            <a:r>
              <a:rPr lang="en-US" altLang="ja-JP" dirty="0" smtClean="0"/>
              <a:t>one or two</a:t>
            </a:r>
            <a:r>
              <a:rPr lang="ja-JP" altLang="en-US" dirty="0" smtClean="0"/>
              <a:t> </a:t>
            </a:r>
            <a:r>
              <a:rPr lang="en-US" altLang="ja-JP" dirty="0" smtClean="0"/>
              <a:t>more</a:t>
            </a:r>
            <a:r>
              <a:rPr lang="ja-JP" altLang="en-US" dirty="0" smtClean="0"/>
              <a:t> </a:t>
            </a:r>
            <a:r>
              <a:rPr lang="en-US" altLang="ja-JP" dirty="0" smtClean="0"/>
              <a:t>presentation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required;</a:t>
            </a:r>
          </a:p>
          <a:p>
            <a:pPr>
              <a:defRPr/>
            </a:pPr>
            <a:endParaRPr lang="en-US" altLang="ja-JP" dirty="0"/>
          </a:p>
          <a:p>
            <a:pPr marL="514350" indent="-514350">
              <a:buAutoNum type="arabicParenR"/>
              <a:defRPr/>
            </a:pPr>
            <a:r>
              <a:rPr lang="ja-JP" altLang="ja-JP" dirty="0" smtClean="0"/>
              <a:t>P</a:t>
            </a:r>
            <a:r>
              <a:rPr lang="en-US" altLang="ja-JP" dirty="0" err="1" smtClean="0"/>
              <a:t>rogram</a:t>
            </a:r>
            <a:r>
              <a:rPr lang="en-US" altLang="ja-JP" dirty="0" err="1" smtClean="0"/>
              <a:t>m</a:t>
            </a:r>
            <a:r>
              <a:rPr lang="en-US" altLang="ja-JP" dirty="0" err="1" smtClean="0"/>
              <a:t>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walk-through</a:t>
            </a:r>
            <a:r>
              <a:rPr lang="ja-JP" altLang="en-US" dirty="0" smtClean="0"/>
              <a:t> </a:t>
            </a:r>
            <a:r>
              <a:rPr lang="en-US" altLang="ja-JP" dirty="0" smtClean="0"/>
              <a:t>final</a:t>
            </a:r>
            <a:r>
              <a:rPr lang="ja-JP" altLang="en-US" dirty="0" smtClean="0"/>
              <a:t> </a:t>
            </a:r>
            <a:r>
              <a:rPr lang="en-US" altLang="ja-JP" dirty="0" smtClean="0"/>
              <a:t>review</a:t>
            </a:r>
            <a:r>
              <a:rPr lang="en-US" altLang="ja-JP" dirty="0" smtClean="0"/>
              <a:t>,</a:t>
            </a:r>
          </a:p>
          <a:p>
            <a:pPr>
              <a:defRPr/>
            </a:pPr>
            <a:r>
              <a:rPr lang="en-US" altLang="ja-JP" dirty="0" smtClean="0"/>
              <a:t>2</a:t>
            </a:r>
            <a:r>
              <a:rPr lang="en-US" altLang="ja-JP" dirty="0" smtClean="0"/>
              <a:t>)</a:t>
            </a:r>
            <a:r>
              <a:rPr lang="ja-JP" altLang="en-US" dirty="0" smtClean="0"/>
              <a:t> </a:t>
            </a:r>
            <a:r>
              <a:rPr lang="en-US" altLang="ja-JP" dirty="0" smtClean="0"/>
              <a:t>Test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specs</a:t>
            </a:r>
            <a:r>
              <a:rPr lang="ja-JP" altLang="en-US" dirty="0" smtClean="0"/>
              <a:t> </a:t>
            </a:r>
            <a:r>
              <a:rPr lang="en-US" altLang="ja-JP" dirty="0" smtClean="0"/>
              <a:t>reports</a:t>
            </a:r>
            <a:r>
              <a:rPr lang="en-US" altLang="ja-JP" dirty="0" smtClean="0"/>
              <a:t> (option)</a:t>
            </a:r>
            <a:r>
              <a:rPr lang="ja-JP" altLang="en-US" dirty="0" smtClean="0"/>
              <a:t>;</a:t>
            </a:r>
            <a:endParaRPr lang="en-US" altLang="ja-JP" dirty="0" smtClean="0"/>
          </a:p>
          <a:p>
            <a:pPr>
              <a:defRPr/>
            </a:pPr>
            <a:r>
              <a:rPr lang="en-US" altLang="ja-JP" dirty="0"/>
              <a:t>	</a:t>
            </a:r>
            <a:r>
              <a:rPr lang="en-US" altLang="ja-JP" dirty="0" smtClean="0"/>
              <a:t>	test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description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results.</a:t>
            </a:r>
          </a:p>
          <a:p>
            <a:pPr marL="342900" lvl="1" indent="-342900">
              <a:spcBef>
                <a:spcPts val="700"/>
              </a:spcBef>
              <a:defRPr/>
            </a:pPr>
            <a:r>
              <a:rPr lang="ja-JP" altLang="ja-JP" dirty="0"/>
              <a:t>D</a:t>
            </a:r>
            <a:r>
              <a:rPr lang="en-US" altLang="ja-JP" dirty="0"/>
              <a:t>ay</a:t>
            </a:r>
            <a:r>
              <a:rPr lang="ja-JP" altLang="en-US" dirty="0"/>
              <a:t> </a:t>
            </a:r>
            <a:r>
              <a:rPr lang="en-US" altLang="ja-JP" dirty="0"/>
              <a:t>13,</a:t>
            </a:r>
            <a:r>
              <a:rPr lang="ja-JP" altLang="en-US" dirty="0"/>
              <a:t> </a:t>
            </a:r>
            <a:r>
              <a:rPr lang="en-US" altLang="ja-JP" dirty="0"/>
              <a:t>and</a:t>
            </a:r>
            <a:r>
              <a:rPr lang="ja-JP" altLang="en-US" dirty="0"/>
              <a:t> </a:t>
            </a:r>
            <a:r>
              <a:rPr lang="en-US" altLang="ja-JP" dirty="0"/>
              <a:t>Day</a:t>
            </a:r>
            <a:r>
              <a:rPr lang="ja-JP" altLang="en-US" dirty="0"/>
              <a:t> </a:t>
            </a:r>
            <a:r>
              <a:rPr lang="en-US" altLang="ja-JP" dirty="0"/>
              <a:t>14:</a:t>
            </a:r>
            <a:r>
              <a:rPr lang="ja-JP" altLang="en-US" dirty="0"/>
              <a:t> </a:t>
            </a:r>
            <a:r>
              <a:rPr lang="en-US" altLang="ja-JP" dirty="0"/>
              <a:t>spend</a:t>
            </a:r>
            <a:r>
              <a:rPr lang="ja-JP" altLang="en-US" dirty="0"/>
              <a:t> </a:t>
            </a:r>
            <a:r>
              <a:rPr lang="ja-JP" altLang="ja-JP" dirty="0"/>
              <a:t>2</a:t>
            </a:r>
            <a:r>
              <a:rPr lang="en-US" altLang="ja-JP" dirty="0"/>
              <a:t>0min</a:t>
            </a:r>
            <a:r>
              <a:rPr lang="ja-JP" altLang="en-US" dirty="0"/>
              <a:t> </a:t>
            </a:r>
            <a:r>
              <a:rPr lang="en-US" altLang="ja-JP" dirty="0"/>
              <a:t>per</a:t>
            </a:r>
            <a:r>
              <a:rPr lang="ja-JP" altLang="en-US" dirty="0"/>
              <a:t> </a:t>
            </a:r>
            <a:r>
              <a:rPr lang="en-US" altLang="ja-JP" dirty="0" smtClean="0"/>
              <a:t>person</a:t>
            </a:r>
            <a:r>
              <a:rPr lang="ja-JP" altLang="ja-JP" dirty="0" smtClean="0"/>
              <a:t>.</a:t>
            </a:r>
            <a:endParaRPr lang="en-US" altLang="ja-JP" dirty="0" smtClean="0"/>
          </a:p>
          <a:p>
            <a:pPr marL="342900" lvl="1" indent="-342900">
              <a:spcBef>
                <a:spcPts val="700"/>
              </a:spcBef>
              <a:defRPr/>
            </a:pPr>
            <a:endParaRPr lang="en-US" altLang="ja-JP" dirty="0"/>
          </a:p>
          <a:p>
            <a:pPr>
              <a:defRPr/>
            </a:pPr>
            <a:endParaRPr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If</a:t>
            </a:r>
            <a:r>
              <a:rPr lang="ja-JP" altLang="en-US" dirty="0" smtClean="0"/>
              <a:t> </a:t>
            </a:r>
            <a:r>
              <a:rPr lang="en-US" altLang="ja-JP" dirty="0" smtClean="0"/>
              <a:t>you</a:t>
            </a:r>
            <a:r>
              <a:rPr lang="ja-JP" altLang="en-US" dirty="0" smtClean="0"/>
              <a:t> </a:t>
            </a:r>
            <a:r>
              <a:rPr lang="en-US" altLang="ja-JP" dirty="0" smtClean="0"/>
              <a:t>finish</a:t>
            </a:r>
            <a:r>
              <a:rPr lang="ja-JP" altLang="en-US" dirty="0" smtClean="0"/>
              <a:t> </a:t>
            </a:r>
            <a:r>
              <a:rPr lang="en-US" altLang="ja-JP" dirty="0" smtClean="0"/>
              <a:t>writing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program,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Then,</a:t>
            </a:r>
            <a:r>
              <a:rPr lang="ja-JP" altLang="en-US" dirty="0" smtClean="0"/>
              <a:t> </a:t>
            </a:r>
            <a:r>
              <a:rPr lang="en-US" altLang="ja-JP" dirty="0" smtClean="0"/>
              <a:t>generate and update test documents,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prepare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presentation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on</a:t>
            </a:r>
            <a:r>
              <a:rPr lang="ja-JP" altLang="en-US" dirty="0" smtClean="0"/>
              <a:t> </a:t>
            </a:r>
            <a:r>
              <a:rPr lang="en-US" altLang="ja-JP" dirty="0" smtClean="0"/>
              <a:t>your</a:t>
            </a:r>
            <a:r>
              <a:rPr lang="ja-JP" altLang="en-US" dirty="0" smtClean="0"/>
              <a:t> </a:t>
            </a:r>
            <a:r>
              <a:rPr lang="en-US" altLang="ja-JP" dirty="0" smtClean="0"/>
              <a:t>“test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scripts,”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“test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results.”</a:t>
            </a:r>
          </a:p>
          <a:p>
            <a:pPr>
              <a:defRPr/>
            </a:pPr>
            <a:endParaRPr lang="en-US" altLang="ja-JP" dirty="0"/>
          </a:p>
          <a:p>
            <a:pPr>
              <a:defRPr/>
            </a:pPr>
            <a:endParaRPr lang="en-US" altLang="ja-JP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Coding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Hint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Chat Room sample in the right bar.</a:t>
            </a:r>
          </a:p>
          <a:p>
            <a:r>
              <a:rPr lang="en-US" altLang="ja-JP" dirty="0" smtClean="0"/>
              <a:t>Modified:</a:t>
            </a:r>
          </a:p>
          <a:p>
            <a:r>
              <a:rPr kumimoji="1" lang="en-US" altLang="ja-JP" dirty="0"/>
              <a:t>	</a:t>
            </a:r>
            <a:r>
              <a:rPr lang="en-US" altLang="ja-JP" dirty="0" err="1" smtClean="0"/>
              <a:t>application.css</a:t>
            </a:r>
            <a:r>
              <a:rPr lang="en-US" altLang="ja-JP" dirty="0" smtClean="0"/>
              <a:t>    #</a:t>
            </a:r>
            <a:r>
              <a:rPr lang="en-US" altLang="ja-JP" dirty="0" err="1" smtClean="0"/>
              <a:t>right.width</a:t>
            </a:r>
            <a:r>
              <a:rPr lang="en-US" altLang="ja-JP" dirty="0" smtClean="0"/>
              <a:t> =&gt; 300px</a:t>
            </a:r>
          </a:p>
          <a:p>
            <a:r>
              <a:rPr kumimoji="1" lang="en-US" altLang="ja-JP" dirty="0"/>
              <a:t>	</a:t>
            </a:r>
            <a:r>
              <a:rPr kumimoji="1" lang="en-US" altLang="ja-JP" dirty="0" err="1" smtClean="0"/>
              <a:t>application_controller</a:t>
            </a:r>
            <a:r>
              <a:rPr lang="en-US" altLang="ja-JP" dirty="0" smtClean="0"/>
              <a:t>:</a:t>
            </a:r>
          </a:p>
          <a:p>
            <a:r>
              <a:rPr kumimoji="1" lang="en-US" altLang="ja-JP" dirty="0"/>
              <a:t>	</a:t>
            </a:r>
            <a:r>
              <a:rPr kumimoji="1" lang="en-US" altLang="ja-JP" dirty="0" smtClean="0"/>
              <a:t>		</a:t>
            </a:r>
            <a:r>
              <a:rPr kumimoji="1" lang="en-US" altLang="ja-JP" dirty="0" err="1" smtClean="0"/>
              <a:t>before_aciton</a:t>
            </a:r>
            <a:r>
              <a:rPr lang="en-US" altLang="ja-JP" dirty="0"/>
              <a:t> 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authenticate_user</a:t>
            </a:r>
            <a:r>
              <a:rPr lang="en-US" altLang="ja-JP" dirty="0" smtClean="0"/>
              <a:t>!</a:t>
            </a:r>
          </a:p>
          <a:p>
            <a:r>
              <a:rPr lang="en-US" altLang="ja-JP" dirty="0" smtClean="0"/>
              <a:t>	views/devise</a:t>
            </a: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en-US" altLang="ja-JP" dirty="0" err="1" smtClean="0"/>
              <a:t>email_text_field</a:t>
            </a:r>
            <a:r>
              <a:rPr lang="en-US" altLang="ja-JP" dirty="0" smtClean="0"/>
              <a:t>=&gt;enlarged</a:t>
            </a:r>
          </a:p>
          <a:p>
            <a:r>
              <a:rPr kumimoji="1" lang="en-US" altLang="ja-JP" dirty="0"/>
              <a:t>	</a:t>
            </a:r>
            <a:r>
              <a:rPr kumimoji="1" lang="en-US" altLang="ja-JP" dirty="0" smtClean="0"/>
              <a:t>_</a:t>
            </a:r>
            <a:r>
              <a:rPr kumimoji="1" lang="en-US" altLang="ja-JP" dirty="0" err="1" smtClean="0"/>
              <a:t>right_bar</a:t>
            </a:r>
            <a:r>
              <a:rPr kumimoji="1" lang="en-US" altLang="ja-JP" dirty="0" smtClean="0"/>
              <a:t>: partial rendering of </a:t>
            </a:r>
            <a:r>
              <a:rPr kumimoji="1" lang="en-US" altLang="ja-JP" dirty="0" err="1" smtClean="0"/>
              <a:t>chat_room</a:t>
            </a:r>
            <a:endParaRPr kumimoji="1" lang="en-US" altLang="ja-JP" dirty="0" smtClean="0"/>
          </a:p>
          <a:p>
            <a:r>
              <a:rPr lang="en-US" altLang="ja-JP" dirty="0" smtClean="0"/>
              <a:t>	</a:t>
            </a:r>
            <a:r>
              <a:rPr lang="en-US" altLang="ja-JP" dirty="0" err="1" smtClean="0"/>
              <a:t>chat_room</a:t>
            </a:r>
            <a:r>
              <a:rPr lang="en-US" altLang="ja-JP" dirty="0" smtClean="0"/>
              <a:t>: copied from views/chat/index</a:t>
            </a:r>
          </a:p>
          <a:p>
            <a:r>
              <a:rPr lang="en-US" altLang="ja-JP" dirty="0" smtClean="0"/>
              <a:t>			note: how to write </a:t>
            </a:r>
            <a:r>
              <a:rPr lang="en-US" altLang="ja-JP" dirty="0" err="1" smtClean="0"/>
              <a:t>form_tag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params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9258451"/>
      </p:ext>
    </p:extLst>
  </p:cSld>
  <p:clrMapOvr>
    <a:masterClrMapping/>
  </p:clrMapOvr>
</p:sld>
</file>

<file path=ppt/theme/theme1.xml><?xml version="1.0" encoding="utf-8"?>
<a:theme xmlns:a="http://schemas.openxmlformats.org/drawingml/2006/main" name="WDAE-Slides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ホワイト">
      <a:majorFont>
        <a:latin typeface="Garamond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ホワイ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ホワイ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ホワイ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WDAE-Slides.thmx</Template>
  <TotalTime>2991</TotalTime>
  <Words>119</Words>
  <Application>Microsoft Macintosh PowerPoint</Application>
  <PresentationFormat>画面に合わせる (4:3)</PresentationFormat>
  <Paragraphs>27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Arial</vt:lpstr>
      <vt:lpstr>ＭＳ Ｐゴシック</vt:lpstr>
      <vt:lpstr>Times New Roman</vt:lpstr>
      <vt:lpstr>Garamond</vt:lpstr>
      <vt:lpstr>Verdana</vt:lpstr>
      <vt:lpstr>ＭＳ Ｐ明朝</vt:lpstr>
      <vt:lpstr>WDAE-Slides</vt:lpstr>
      <vt:lpstr>OBJECT ORIENTED WEB　PROGRAMMING USING RUBY</vt:lpstr>
      <vt:lpstr>Programming Walk Through</vt:lpstr>
      <vt:lpstr>For your evaluation</vt:lpstr>
      <vt:lpstr>If you finish writing program,</vt:lpstr>
      <vt:lpstr>Coding Hint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Ikuo Kobayashi</dc:creator>
  <cp:lastModifiedBy>Kobayashi Ikuo</cp:lastModifiedBy>
  <cp:revision>102</cp:revision>
  <cp:lastPrinted>2016-06-29T06:16:18Z</cp:lastPrinted>
  <dcterms:created xsi:type="dcterms:W3CDTF">2010-08-16T02:34:59Z</dcterms:created>
  <dcterms:modified xsi:type="dcterms:W3CDTF">2017-06-28T10:55:17Z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</Properties>
</file>