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280" r:id="rId3"/>
    <p:sldId id="292" r:id="rId4"/>
    <p:sldId id="295" r:id="rId5"/>
    <p:sldId id="294" r:id="rId6"/>
    <p:sldId id="297" r:id="rId7"/>
    <p:sldId id="298" r:id="rId8"/>
    <p:sldId id="299" r:id="rId9"/>
    <p:sldId id="296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EB3B"/>
    <a:srgbClr val="F44336"/>
    <a:srgbClr val="E53935"/>
    <a:srgbClr val="03A9F4"/>
    <a:srgbClr val="E0E0E0"/>
    <a:srgbClr val="9E9E9E"/>
    <a:srgbClr val="FF9800"/>
    <a:srgbClr val="616161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 autoAdjust="0"/>
    <p:restoredTop sz="89651" autoAdjust="0"/>
  </p:normalViewPr>
  <p:slideViewPr>
    <p:cSldViewPr snapToGrid="0">
      <p:cViewPr varScale="1">
        <p:scale>
          <a:sx n="93" d="100"/>
          <a:sy n="93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1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E104-22AF-7344-93DF-EE23AD2FF7C9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EF317-B37C-4742-A91E-F5495CA4E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E700C-39B5-4BEE-AE3D-F2FF3A17B434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8A73-3F94-4CBE-9B09-A24182847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1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D5A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607D8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3210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5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0139-E719-4B0D-B3B4-0CD99AC2D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E9E9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E9E9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E9E9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E9E9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E9E9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E9E9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570156" y="1952978"/>
            <a:ext cx="10538908" cy="164729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600" dirty="0"/>
              <a:t>Fileserver on Rails project</a:t>
            </a:r>
            <a:br>
              <a:rPr lang="en-US" sz="6600" dirty="0"/>
            </a:br>
            <a:r>
              <a:rPr lang="en-US" sz="3600" dirty="0"/>
              <a:t>Focused on function and design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ED6719A-8BC1-4B27-B412-E9D4B4BA2334}"/>
              </a:ext>
            </a:extLst>
          </p:cNvPr>
          <p:cNvGrpSpPr/>
          <p:nvPr/>
        </p:nvGrpSpPr>
        <p:grpSpPr>
          <a:xfrm>
            <a:off x="570156" y="4430886"/>
            <a:ext cx="4395235" cy="1207566"/>
            <a:chOff x="1082937" y="3972417"/>
            <a:chExt cx="4395235" cy="12075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D3469806-1DCD-42D7-BE79-9A747870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937" y="3972417"/>
              <a:ext cx="1207566" cy="1207566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87579F0-EC7C-4573-88D8-25EDBE41B267}"/>
                </a:ext>
              </a:extLst>
            </p:cNvPr>
            <p:cNvSpPr txBox="1"/>
            <p:nvPr/>
          </p:nvSpPr>
          <p:spPr>
            <a:xfrm>
              <a:off x="2411307" y="4176090"/>
              <a:ext cx="306686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616161"/>
                  </a:solidFill>
                </a:rPr>
                <a:t>GuteReise Salmiakki</a:t>
              </a:r>
            </a:p>
            <a:p>
              <a:r>
                <a:rPr lang="en-US" dirty="0">
                  <a:solidFill>
                    <a:srgbClr val="616161"/>
                  </a:solidFill>
                </a:rPr>
                <a:t>@danboruya</a:t>
              </a: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B121558E-2474-426F-9136-0CADB1E7F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6" y="429573"/>
            <a:ext cx="1979406" cy="6927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56E95B-4156-4EE1-8F94-7D0ECA961028}"/>
              </a:ext>
            </a:extLst>
          </p:cNvPr>
          <p:cNvSpPr txBox="1"/>
          <p:nvPr/>
        </p:nvSpPr>
        <p:spPr>
          <a:xfrm>
            <a:off x="2775473" y="429573"/>
            <a:ext cx="3829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16161"/>
                </a:solidFill>
              </a:rPr>
              <a:t>Lecture of Object oriented WEB design in Ruby language</a:t>
            </a:r>
          </a:p>
        </p:txBody>
      </p:sp>
    </p:spTree>
    <p:extLst>
      <p:ext uri="{BB962C8B-B14F-4D97-AF65-F5344CB8AC3E}">
        <p14:creationId xmlns:p14="http://schemas.microsoft.com/office/powerpoint/2010/main" val="6438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D338377-ED69-49B4-8113-CC7E87C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CC1E36-D3C2-416C-94C1-79BB3C27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2BC50B-EF74-4A86-AF4A-02743126EB5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9D5808-A2D7-4844-8E96-235C128AA91C}"/>
              </a:ext>
            </a:extLst>
          </p:cNvPr>
          <p:cNvSpPr txBox="1"/>
          <p:nvPr/>
        </p:nvSpPr>
        <p:spPr>
          <a:xfrm>
            <a:off x="2259105" y="594314"/>
            <a:ext cx="5157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Problems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8BF487-9EDD-4124-8672-F5F8B61D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A508287-3FB4-4B30-84B5-AEC607438124}"/>
              </a:ext>
            </a:extLst>
          </p:cNvPr>
          <p:cNvGrpSpPr/>
          <p:nvPr/>
        </p:nvGrpSpPr>
        <p:grpSpPr>
          <a:xfrm>
            <a:off x="1269039" y="2445721"/>
            <a:ext cx="2290126" cy="2622573"/>
            <a:chOff x="1487844" y="2445721"/>
            <a:chExt cx="2290126" cy="2622573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FC39C69-2FC6-4DD5-843F-4A020B3BBA4F}"/>
                </a:ext>
              </a:extLst>
            </p:cNvPr>
            <p:cNvSpPr txBox="1"/>
            <p:nvPr/>
          </p:nvSpPr>
          <p:spPr>
            <a:xfrm>
              <a:off x="1487844" y="4114187"/>
              <a:ext cx="22901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5F5F5F"/>
                  </a:solidFill>
                </a:rPr>
                <a:t>Not implement folder function</a:t>
              </a: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3DAC264-DB95-461C-A6CE-33141CAF659F}"/>
                </a:ext>
              </a:extLst>
            </p:cNvPr>
            <p:cNvGrpSpPr/>
            <p:nvPr/>
          </p:nvGrpSpPr>
          <p:grpSpPr>
            <a:xfrm>
              <a:off x="1872620" y="2445721"/>
              <a:ext cx="1520574" cy="1520574"/>
              <a:chOff x="2126751" y="1900720"/>
              <a:chExt cx="1520574" cy="1520574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E70C2876-7D9F-45DC-BFF7-D8A11759FCBA}"/>
                  </a:ext>
                </a:extLst>
              </p:cNvPr>
              <p:cNvSpPr/>
              <p:nvPr/>
            </p:nvSpPr>
            <p:spPr>
              <a:xfrm>
                <a:off x="2126751" y="1900720"/>
                <a:ext cx="1520574" cy="1520574"/>
              </a:xfrm>
              <a:prstGeom prst="ellipse">
                <a:avLst/>
              </a:prstGeom>
              <a:solidFill>
                <a:srgbClr val="FFE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497E15FF-EFF1-4197-B8B4-3FDD0E913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9838" y="216271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87F799D-73D4-4363-85BB-9B40112F278B}"/>
              </a:ext>
            </a:extLst>
          </p:cNvPr>
          <p:cNvGrpSpPr/>
          <p:nvPr/>
        </p:nvGrpSpPr>
        <p:grpSpPr>
          <a:xfrm>
            <a:off x="4605674" y="2445721"/>
            <a:ext cx="2968287" cy="2407129"/>
            <a:chOff x="4611856" y="2445721"/>
            <a:chExt cx="2968287" cy="2407129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0DBF5CB7-945B-4806-BB75-0F6D70C27341}"/>
                </a:ext>
              </a:extLst>
            </p:cNvPr>
            <p:cNvGrpSpPr/>
            <p:nvPr/>
          </p:nvGrpSpPr>
          <p:grpSpPr>
            <a:xfrm>
              <a:off x="5335713" y="2445721"/>
              <a:ext cx="1520574" cy="1520574"/>
              <a:chOff x="2126751" y="1900720"/>
              <a:chExt cx="1520574" cy="1520574"/>
            </a:xfrm>
          </p:grpSpPr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BB7E131-C4FA-44E6-8A3F-DDF4037C809E}"/>
                  </a:ext>
                </a:extLst>
              </p:cNvPr>
              <p:cNvSpPr/>
              <p:nvPr/>
            </p:nvSpPr>
            <p:spPr>
              <a:xfrm>
                <a:off x="2126751" y="1900720"/>
                <a:ext cx="1520574" cy="1520574"/>
              </a:xfrm>
              <a:prstGeom prst="ellipse">
                <a:avLst/>
              </a:prstGeom>
              <a:solidFill>
                <a:srgbClr val="FFE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F33B5FD7-6522-40C1-866D-114A0DF40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9838" y="21627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6C8770E-2F2C-4100-8723-1D2C0BCC9113}"/>
                </a:ext>
              </a:extLst>
            </p:cNvPr>
            <p:cNvSpPr txBox="1"/>
            <p:nvPr/>
          </p:nvSpPr>
          <p:spPr>
            <a:xfrm>
              <a:off x="4611856" y="4329630"/>
              <a:ext cx="296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5F5F5F"/>
                  </a:solidFill>
                </a:rPr>
                <a:t>JavaScript problem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832B31B-2671-4ACF-8087-C589D795D292}"/>
              </a:ext>
            </a:extLst>
          </p:cNvPr>
          <p:cNvGrpSpPr/>
          <p:nvPr/>
        </p:nvGrpSpPr>
        <p:grpSpPr>
          <a:xfrm>
            <a:off x="8588124" y="2445721"/>
            <a:ext cx="2788150" cy="2407129"/>
            <a:chOff x="8588124" y="2445721"/>
            <a:chExt cx="2788150" cy="2407129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58B0338-E441-4C63-A86A-874BF234C4D0}"/>
                </a:ext>
              </a:extLst>
            </p:cNvPr>
            <p:cNvGrpSpPr/>
            <p:nvPr/>
          </p:nvGrpSpPr>
          <p:grpSpPr>
            <a:xfrm>
              <a:off x="9221912" y="2445721"/>
              <a:ext cx="1520574" cy="1520574"/>
              <a:chOff x="2126751" y="1900720"/>
              <a:chExt cx="1520574" cy="1520574"/>
            </a:xfrm>
          </p:grpSpPr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9B30730-8288-46C9-9FB2-7C4A0F7D165B}"/>
                  </a:ext>
                </a:extLst>
              </p:cNvPr>
              <p:cNvSpPr/>
              <p:nvPr/>
            </p:nvSpPr>
            <p:spPr>
              <a:xfrm>
                <a:off x="2126751" y="1900720"/>
                <a:ext cx="1520574" cy="1520574"/>
              </a:xfrm>
              <a:prstGeom prst="ellipse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CEDCD362-4174-4B84-B81A-5F2862F05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9838" y="21627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E55EDEB5-498B-4260-AF57-A331E96B2AD1}"/>
                </a:ext>
              </a:extLst>
            </p:cNvPr>
            <p:cNvSpPr txBox="1"/>
            <p:nvPr/>
          </p:nvSpPr>
          <p:spPr>
            <a:xfrm>
              <a:off x="8588124" y="4329630"/>
              <a:ext cx="2788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5F5F5F"/>
                  </a:solidFill>
                </a:rPr>
                <a:t>Database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6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9527A8F-6C88-4E11-AAF9-FDC72D0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1EBBEC-7947-43DD-BF1C-7E84282E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5791CC-53A5-466C-86F1-67DE2D976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65BDF-FC12-42A6-BFBB-653400589C3E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D7ABBA-F359-4495-86C9-8C50114FE862}"/>
              </a:ext>
            </a:extLst>
          </p:cNvPr>
          <p:cNvSpPr txBox="1"/>
          <p:nvPr/>
        </p:nvSpPr>
        <p:spPr>
          <a:xfrm>
            <a:off x="1073686" y="3123345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F5F5F"/>
                </a:solidFill>
                <a:latin typeface="+mj-lt"/>
              </a:rPr>
              <a:t>Thank you for adopting my project</a:t>
            </a:r>
            <a:endParaRPr kumimoji="1" lang="ja-JP" altLang="en-US" sz="3200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A4393C-DE0C-47C3-B44F-57A6737DB440}"/>
              </a:ext>
            </a:extLst>
          </p:cNvPr>
          <p:cNvSpPr txBox="1"/>
          <p:nvPr/>
        </p:nvSpPr>
        <p:spPr>
          <a:xfrm>
            <a:off x="6270055" y="4557921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F5F5F"/>
                </a:solidFill>
                <a:latin typeface="+mj-lt"/>
              </a:rPr>
              <a:t>Are there any questions?</a:t>
            </a:r>
            <a:endParaRPr kumimoji="1" lang="ja-JP" altLang="en-US" sz="3200" dirty="0">
              <a:solidFill>
                <a:srgbClr val="5F5F5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5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3943007" y="11189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Proposal Project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F1716C8-6AEA-4EB6-9BC8-78EA0B6AD53C}"/>
              </a:ext>
            </a:extLst>
          </p:cNvPr>
          <p:cNvGrpSpPr/>
          <p:nvPr/>
        </p:nvGrpSpPr>
        <p:grpSpPr>
          <a:xfrm>
            <a:off x="2790774" y="2582270"/>
            <a:ext cx="6610452" cy="2274291"/>
            <a:chOff x="2427745" y="2582270"/>
            <a:chExt cx="6610452" cy="2274291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66351FC-4B9F-4FE4-839D-B9E75F556F8C}"/>
                </a:ext>
              </a:extLst>
            </p:cNvPr>
            <p:cNvGrpSpPr/>
            <p:nvPr/>
          </p:nvGrpSpPr>
          <p:grpSpPr>
            <a:xfrm>
              <a:off x="7268603" y="2582270"/>
              <a:ext cx="1769594" cy="2274291"/>
              <a:chOff x="7268603" y="2284095"/>
              <a:chExt cx="1769594" cy="2274291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4C66177-D01D-4BE6-BA45-04C84F7C2F21}"/>
                  </a:ext>
                </a:extLst>
              </p:cNvPr>
              <p:cNvGrpSpPr/>
              <p:nvPr/>
            </p:nvGrpSpPr>
            <p:grpSpPr>
              <a:xfrm>
                <a:off x="7268603" y="2284095"/>
                <a:ext cx="1769594" cy="2274291"/>
                <a:chOff x="2642504" y="2284095"/>
                <a:chExt cx="1769594" cy="2274291"/>
              </a:xfrm>
            </p:grpSpPr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9D14D61B-1741-47F5-A900-F71C2E0E956F}"/>
                    </a:ext>
                  </a:extLst>
                </p:cNvPr>
                <p:cNvSpPr/>
                <p:nvPr/>
              </p:nvSpPr>
              <p:spPr>
                <a:xfrm>
                  <a:off x="2642504" y="2284095"/>
                  <a:ext cx="1769594" cy="1769594"/>
                </a:xfrm>
                <a:prstGeom prst="ellipse">
                  <a:avLst/>
                </a:prstGeom>
                <a:solidFill>
                  <a:srgbClr val="1DE9B6"/>
                </a:solidFill>
                <a:ln>
                  <a:noFill/>
                </a:ln>
                <a:effectLst>
                  <a:outerShdw blurRad="1270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A40229A-AC1C-46B4-A35A-5B34F047DAC0}"/>
                    </a:ext>
                  </a:extLst>
                </p:cNvPr>
                <p:cNvSpPr txBox="1"/>
                <p:nvPr/>
              </p:nvSpPr>
              <p:spPr>
                <a:xfrm>
                  <a:off x="3153641" y="4096721"/>
                  <a:ext cx="7473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E9E9E"/>
                      </a:solidFill>
                    </a:rPr>
                    <a:t>Chat</a:t>
                  </a:r>
                </a:p>
              </p:txBody>
            </p:sp>
          </p:grpSp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87ADF0F-7A99-42CD-80EB-F7B1D1E5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2876" y="2618368"/>
                <a:ext cx="1101048" cy="1101048"/>
              </a:xfrm>
              <a:prstGeom prst="rect">
                <a:avLst/>
              </a:prstGeom>
            </p:spPr>
          </p:pic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E8ABA43-E2BD-43A8-9788-5524BDC828D9}"/>
                </a:ext>
              </a:extLst>
            </p:cNvPr>
            <p:cNvGrpSpPr/>
            <p:nvPr/>
          </p:nvGrpSpPr>
          <p:grpSpPr>
            <a:xfrm>
              <a:off x="2427745" y="2582270"/>
              <a:ext cx="1769594" cy="2274291"/>
              <a:chOff x="2427745" y="2582270"/>
              <a:chExt cx="1769594" cy="2274291"/>
            </a:xfrm>
          </p:grpSpPr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217BC3B-872D-410B-91CF-B338F359432D}"/>
                  </a:ext>
                </a:extLst>
              </p:cNvPr>
              <p:cNvSpPr txBox="1"/>
              <p:nvPr/>
            </p:nvSpPr>
            <p:spPr>
              <a:xfrm>
                <a:off x="2631105" y="4394896"/>
                <a:ext cx="1362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9E9E9E"/>
                    </a:solidFill>
                  </a:rPr>
                  <a:t>Fileserver</a:t>
                </a:r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AFBBB953-BA53-4979-BC71-2880AE62E89E}"/>
                  </a:ext>
                </a:extLst>
              </p:cNvPr>
              <p:cNvGrpSpPr/>
              <p:nvPr/>
            </p:nvGrpSpPr>
            <p:grpSpPr>
              <a:xfrm>
                <a:off x="2427745" y="2582270"/>
                <a:ext cx="1769594" cy="1769594"/>
                <a:chOff x="2427745" y="2582270"/>
                <a:chExt cx="1769594" cy="1769594"/>
              </a:xfrm>
            </p:grpSpPr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364D4CF9-A8B1-4B2B-9105-6EB3A3F79003}"/>
                    </a:ext>
                  </a:extLst>
                </p:cNvPr>
                <p:cNvSpPr/>
                <p:nvPr/>
              </p:nvSpPr>
              <p:spPr>
                <a:xfrm>
                  <a:off x="2427745" y="2582270"/>
                  <a:ext cx="1769594" cy="1769594"/>
                </a:xfrm>
                <a:prstGeom prst="ellips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1270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DF2A83EF-F65F-4C44-BDD3-4A4DC7466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3018" y="2824265"/>
                  <a:ext cx="1219048" cy="121904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13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3E1AED-0A7E-4F1C-8B4E-FC5F444CD814}"/>
              </a:ext>
            </a:extLst>
          </p:cNvPr>
          <p:cNvSpPr txBox="1"/>
          <p:nvPr/>
        </p:nvSpPr>
        <p:spPr>
          <a:xfrm>
            <a:off x="5839211" y="2363345"/>
            <a:ext cx="261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Fileserver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8C32D4-7D59-4864-B944-E1175E71379E}"/>
              </a:ext>
            </a:extLst>
          </p:cNvPr>
          <p:cNvSpPr txBox="1"/>
          <p:nvPr/>
        </p:nvSpPr>
        <p:spPr>
          <a:xfrm>
            <a:off x="5845624" y="327065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F5F5F"/>
                </a:solidFill>
                <a:latin typeface="+mj-lt"/>
              </a:rPr>
              <a:t>File Upload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B8DBEF-6DAE-441A-83FE-C968A011AE20}"/>
              </a:ext>
            </a:extLst>
          </p:cNvPr>
          <p:cNvSpPr txBox="1"/>
          <p:nvPr/>
        </p:nvSpPr>
        <p:spPr>
          <a:xfrm>
            <a:off x="5845624" y="3847218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File Download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488248-3F16-4BCC-9B07-269244F44DA2}"/>
              </a:ext>
            </a:extLst>
          </p:cNvPr>
          <p:cNvSpPr txBox="1"/>
          <p:nvPr/>
        </p:nvSpPr>
        <p:spPr>
          <a:xfrm>
            <a:off x="5839211" y="4423783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Shearing Files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42EBB13-D4B6-4CF5-B16D-4A0E0B42AA98}"/>
              </a:ext>
            </a:extLst>
          </p:cNvPr>
          <p:cNvSpPr txBox="1"/>
          <p:nvPr/>
        </p:nvSpPr>
        <p:spPr>
          <a:xfrm>
            <a:off x="3943007" y="11189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Proposal Project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CEBC91F-00E8-4AEF-8F82-98AB7CC1F60F}"/>
              </a:ext>
            </a:extLst>
          </p:cNvPr>
          <p:cNvSpPr/>
          <p:nvPr/>
        </p:nvSpPr>
        <p:spPr>
          <a:xfrm>
            <a:off x="2790774" y="2582270"/>
            <a:ext cx="1769594" cy="1769594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C4132A7-9D93-40EE-9B8A-249DACBA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2824265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7C803DC-D9C1-4A56-81A0-10A839AF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11F019-BF93-4F27-99D7-B7F20C29C2EE}"/>
              </a:ext>
            </a:extLst>
          </p:cNvPr>
          <p:cNvSpPr txBox="1"/>
          <p:nvPr/>
        </p:nvSpPr>
        <p:spPr>
          <a:xfrm>
            <a:off x="5839211" y="2363345"/>
            <a:ext cx="261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Fileserver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A112A7F-1F86-4E36-AA94-B4A0D91765EA}"/>
              </a:ext>
            </a:extLst>
          </p:cNvPr>
          <p:cNvSpPr txBox="1"/>
          <p:nvPr/>
        </p:nvSpPr>
        <p:spPr>
          <a:xfrm>
            <a:off x="5845624" y="327065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F5F5F"/>
                </a:solidFill>
                <a:latin typeface="+mj-lt"/>
              </a:rPr>
              <a:t>File Upload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C945FA-48EC-4529-8F05-CF7947B4009C}"/>
              </a:ext>
            </a:extLst>
          </p:cNvPr>
          <p:cNvSpPr txBox="1"/>
          <p:nvPr/>
        </p:nvSpPr>
        <p:spPr>
          <a:xfrm>
            <a:off x="5845624" y="3847218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File Download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2391DB3-6134-42FB-8948-A965ECBE93C0}"/>
              </a:ext>
            </a:extLst>
          </p:cNvPr>
          <p:cNvSpPr txBox="1"/>
          <p:nvPr/>
        </p:nvSpPr>
        <p:spPr>
          <a:xfrm>
            <a:off x="5839211" y="4423783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E0E0E0"/>
                </a:solidFill>
                <a:latin typeface="+mj-lt"/>
              </a:rPr>
              <a:t>Shearing Files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01AB451-4CED-4699-A1ED-7A3D203D4C3E}"/>
              </a:ext>
            </a:extLst>
          </p:cNvPr>
          <p:cNvSpPr/>
          <p:nvPr/>
        </p:nvSpPr>
        <p:spPr>
          <a:xfrm>
            <a:off x="2790774" y="2582270"/>
            <a:ext cx="1769594" cy="1769594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D01ADC-5D6A-4F0D-97C8-23085DBC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286330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5CBDBC01-61F9-4BCA-8CD0-D7B68189E6F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2259105" y="594314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Functions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8D91A20-2BD7-4A5D-9C78-56BF1B644EE7}"/>
              </a:ext>
            </a:extLst>
          </p:cNvPr>
          <p:cNvGrpSpPr/>
          <p:nvPr/>
        </p:nvGrpSpPr>
        <p:grpSpPr>
          <a:xfrm>
            <a:off x="962784" y="4475839"/>
            <a:ext cx="1224372" cy="1691655"/>
            <a:chOff x="1065778" y="4667851"/>
            <a:chExt cx="1224372" cy="16916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743E330-509C-44A6-AE50-47E4BF3DE530}"/>
                </a:ext>
              </a:extLst>
            </p:cNvPr>
            <p:cNvGrpSpPr/>
            <p:nvPr/>
          </p:nvGrpSpPr>
          <p:grpSpPr>
            <a:xfrm>
              <a:off x="1065778" y="4667851"/>
              <a:ext cx="1224372" cy="1224372"/>
              <a:chOff x="1193740" y="4062543"/>
              <a:chExt cx="1625660" cy="1625660"/>
            </a:xfrm>
            <a:effectLst/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F80914AA-8274-4EF0-9029-6DE2599772CA}"/>
                  </a:ext>
                </a:extLst>
              </p:cNvPr>
              <p:cNvSpPr/>
              <p:nvPr/>
            </p:nvSpPr>
            <p:spPr>
              <a:xfrm>
                <a:off x="1193740" y="4062543"/>
                <a:ext cx="1625660" cy="162566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E07362C3-F30E-41C0-9D11-7C9B6F1BA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46" y="4265849"/>
                <a:ext cx="1219048" cy="1219048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12F0F4-B6A6-49F8-ABAE-6D3D5AE8F250}"/>
                </a:ext>
              </a:extLst>
            </p:cNvPr>
            <p:cNvSpPr txBox="1"/>
            <p:nvPr/>
          </p:nvSpPr>
          <p:spPr>
            <a:xfrm>
              <a:off x="1272243" y="5897841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User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49FC8BA-D885-46A0-88AC-9F4BA0C5AC31}"/>
              </a:ext>
            </a:extLst>
          </p:cNvPr>
          <p:cNvGrpSpPr/>
          <p:nvPr/>
        </p:nvGrpSpPr>
        <p:grpSpPr>
          <a:xfrm>
            <a:off x="4791822" y="1974843"/>
            <a:ext cx="1794081" cy="1913420"/>
            <a:chOff x="5084658" y="2539252"/>
            <a:chExt cx="1794081" cy="191342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9E5C569-A329-40E5-B57A-7186AFE2D7BF}"/>
                </a:ext>
              </a:extLst>
            </p:cNvPr>
            <p:cNvSpPr/>
            <p:nvPr/>
          </p:nvSpPr>
          <p:spPr>
            <a:xfrm>
              <a:off x="5321300" y="2539252"/>
              <a:ext cx="1320800" cy="1320800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7CFA84-C4F6-47AD-86EC-CB09ECEE4CD8}"/>
                </a:ext>
              </a:extLst>
            </p:cNvPr>
            <p:cNvSpPr txBox="1"/>
            <p:nvPr/>
          </p:nvSpPr>
          <p:spPr>
            <a:xfrm>
              <a:off x="5084658" y="399100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Rails Server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43D43F6-F735-4F86-84AA-FE2351A4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384" y="2850338"/>
              <a:ext cx="698628" cy="6986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B0BCB62-ACAF-4269-BC73-8FD7A4A995D4}"/>
              </a:ext>
            </a:extLst>
          </p:cNvPr>
          <p:cNvGrpSpPr/>
          <p:nvPr/>
        </p:nvGrpSpPr>
        <p:grpSpPr>
          <a:xfrm>
            <a:off x="9015123" y="4475839"/>
            <a:ext cx="1483098" cy="1841951"/>
            <a:chOff x="8953960" y="4162932"/>
            <a:chExt cx="1483098" cy="1841951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85E1F469-4CD3-4889-BA3E-3048582B383D}"/>
                </a:ext>
              </a:extLst>
            </p:cNvPr>
            <p:cNvSpPr/>
            <p:nvPr/>
          </p:nvSpPr>
          <p:spPr>
            <a:xfrm>
              <a:off x="9024416" y="4162932"/>
              <a:ext cx="1342186" cy="1342186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60EB870-15CE-4605-86FE-500773E0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85" y="4365643"/>
              <a:ext cx="936765" cy="936765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FE5F70-35D4-45DF-B711-A3CCE6760D9F}"/>
                </a:ext>
              </a:extLst>
            </p:cNvPr>
            <p:cNvSpPr txBox="1"/>
            <p:nvPr/>
          </p:nvSpPr>
          <p:spPr>
            <a:xfrm>
              <a:off x="8953960" y="5543218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Database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69CF56-8363-448D-8FE1-284EB1D67FD7}"/>
              </a:ext>
            </a:extLst>
          </p:cNvPr>
          <p:cNvGrpSpPr/>
          <p:nvPr/>
        </p:nvGrpSpPr>
        <p:grpSpPr>
          <a:xfrm rot="382700">
            <a:off x="2261005" y="2857926"/>
            <a:ext cx="2386387" cy="1905836"/>
            <a:chOff x="2917845" y="2503822"/>
            <a:chExt cx="2386387" cy="1905836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62A34A-743D-440A-AAC8-C20E42ABBF6B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2917845" y="2503822"/>
              <a:ext cx="2096347" cy="1463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45072CB-8D5F-489C-986E-4F841FD1C300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3116800" y="2882327"/>
              <a:ext cx="2187432" cy="152733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F3025D7-1934-4545-97EC-09A8CC9F7BA4}"/>
              </a:ext>
            </a:extLst>
          </p:cNvPr>
          <p:cNvGrpSpPr/>
          <p:nvPr/>
        </p:nvGrpSpPr>
        <p:grpSpPr>
          <a:xfrm rot="4619250">
            <a:off x="7155725" y="2419203"/>
            <a:ext cx="1646975" cy="2420301"/>
            <a:chOff x="3209256" y="2294062"/>
            <a:chExt cx="1646975" cy="242030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B6BE691-1549-487A-9CC7-BB1E1CB82ABC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2931670" y="2571648"/>
              <a:ext cx="1969982" cy="141480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E3F0456-C72B-4EEF-B4E5-AD3D91BDD073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3133095" y="2991226"/>
              <a:ext cx="2005766" cy="1440507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4EA031-9C26-4466-B861-7E8C8E24A887}"/>
              </a:ext>
            </a:extLst>
          </p:cNvPr>
          <p:cNvSpPr txBox="1"/>
          <p:nvPr/>
        </p:nvSpPr>
        <p:spPr>
          <a:xfrm>
            <a:off x="962784" y="313421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Send Action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88E13E-F614-4EB0-AA4A-047A21D2B299}"/>
              </a:ext>
            </a:extLst>
          </p:cNvPr>
          <p:cNvSpPr txBox="1"/>
          <p:nvPr/>
        </p:nvSpPr>
        <p:spPr>
          <a:xfrm>
            <a:off x="3012454" y="453248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Receive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CE1B07-6C63-49DB-8FEA-127D90FAA94D}"/>
              </a:ext>
            </a:extLst>
          </p:cNvPr>
          <p:cNvSpPr txBox="1"/>
          <p:nvPr/>
        </p:nvSpPr>
        <p:spPr>
          <a:xfrm>
            <a:off x="6415450" y="423605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Load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F02D56-C3B9-4BA6-B2DD-2F7A532E1A8A}"/>
              </a:ext>
            </a:extLst>
          </p:cNvPr>
          <p:cNvSpPr txBox="1"/>
          <p:nvPr/>
        </p:nvSpPr>
        <p:spPr>
          <a:xfrm>
            <a:off x="8521142" y="320290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Store Data</a:t>
            </a:r>
            <a:endParaRPr kumimoji="1" lang="ja-JP" altLang="en-US" sz="2800" dirty="0">
              <a:latin typeface="+mj-lt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EF4B8283-BBCD-45C1-AB78-C66FF443C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5CBDBC01-61F9-4BCA-8CD0-D7B68189E6F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2259105" y="594314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Functions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8D91A20-2BD7-4A5D-9C78-56BF1B644EE7}"/>
              </a:ext>
            </a:extLst>
          </p:cNvPr>
          <p:cNvGrpSpPr/>
          <p:nvPr/>
        </p:nvGrpSpPr>
        <p:grpSpPr>
          <a:xfrm>
            <a:off x="962784" y="4475839"/>
            <a:ext cx="1224372" cy="1691655"/>
            <a:chOff x="1065778" y="4667851"/>
            <a:chExt cx="1224372" cy="16916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743E330-509C-44A6-AE50-47E4BF3DE530}"/>
                </a:ext>
              </a:extLst>
            </p:cNvPr>
            <p:cNvGrpSpPr/>
            <p:nvPr/>
          </p:nvGrpSpPr>
          <p:grpSpPr>
            <a:xfrm>
              <a:off x="1065778" y="4667851"/>
              <a:ext cx="1224372" cy="1224372"/>
              <a:chOff x="1193740" y="4062543"/>
              <a:chExt cx="1625660" cy="1625660"/>
            </a:xfrm>
            <a:effectLst/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F80914AA-8274-4EF0-9029-6DE2599772CA}"/>
                  </a:ext>
                </a:extLst>
              </p:cNvPr>
              <p:cNvSpPr/>
              <p:nvPr/>
            </p:nvSpPr>
            <p:spPr>
              <a:xfrm>
                <a:off x="1193740" y="4062543"/>
                <a:ext cx="1625660" cy="162566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E07362C3-F30E-41C0-9D11-7C9B6F1BA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46" y="4265849"/>
                <a:ext cx="1219048" cy="1219048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12F0F4-B6A6-49F8-ABAE-6D3D5AE8F250}"/>
                </a:ext>
              </a:extLst>
            </p:cNvPr>
            <p:cNvSpPr txBox="1"/>
            <p:nvPr/>
          </p:nvSpPr>
          <p:spPr>
            <a:xfrm>
              <a:off x="1272243" y="5897841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User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49FC8BA-D885-46A0-88AC-9F4BA0C5AC31}"/>
              </a:ext>
            </a:extLst>
          </p:cNvPr>
          <p:cNvGrpSpPr/>
          <p:nvPr/>
        </p:nvGrpSpPr>
        <p:grpSpPr>
          <a:xfrm>
            <a:off x="4791822" y="1974843"/>
            <a:ext cx="1794081" cy="1913420"/>
            <a:chOff x="5084658" y="2539252"/>
            <a:chExt cx="1794081" cy="191342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9E5C569-A329-40E5-B57A-7186AFE2D7BF}"/>
                </a:ext>
              </a:extLst>
            </p:cNvPr>
            <p:cNvSpPr/>
            <p:nvPr/>
          </p:nvSpPr>
          <p:spPr>
            <a:xfrm>
              <a:off x="5321300" y="2539252"/>
              <a:ext cx="1320800" cy="1320800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7CFA84-C4F6-47AD-86EC-CB09ECEE4CD8}"/>
                </a:ext>
              </a:extLst>
            </p:cNvPr>
            <p:cNvSpPr txBox="1"/>
            <p:nvPr/>
          </p:nvSpPr>
          <p:spPr>
            <a:xfrm>
              <a:off x="5084658" y="399100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Rails Server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43D43F6-F735-4F86-84AA-FE2351A4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384" y="2850338"/>
              <a:ext cx="698628" cy="6986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B0BCB62-ACAF-4269-BC73-8FD7A4A995D4}"/>
              </a:ext>
            </a:extLst>
          </p:cNvPr>
          <p:cNvGrpSpPr/>
          <p:nvPr/>
        </p:nvGrpSpPr>
        <p:grpSpPr>
          <a:xfrm>
            <a:off x="9015123" y="4475839"/>
            <a:ext cx="1483098" cy="1841951"/>
            <a:chOff x="8953960" y="4162932"/>
            <a:chExt cx="1483098" cy="1841951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85E1F469-4CD3-4889-BA3E-3048582B383D}"/>
                </a:ext>
              </a:extLst>
            </p:cNvPr>
            <p:cNvSpPr/>
            <p:nvPr/>
          </p:nvSpPr>
          <p:spPr>
            <a:xfrm>
              <a:off x="9024416" y="4162932"/>
              <a:ext cx="1342186" cy="1342186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60EB870-15CE-4605-86FE-500773E0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85" y="4365643"/>
              <a:ext cx="936765" cy="936765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FE5F70-35D4-45DF-B711-A3CCE6760D9F}"/>
                </a:ext>
              </a:extLst>
            </p:cNvPr>
            <p:cNvSpPr txBox="1"/>
            <p:nvPr/>
          </p:nvSpPr>
          <p:spPr>
            <a:xfrm>
              <a:off x="8953960" y="5543218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Database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69CF56-8363-448D-8FE1-284EB1D67FD7}"/>
              </a:ext>
            </a:extLst>
          </p:cNvPr>
          <p:cNvGrpSpPr/>
          <p:nvPr/>
        </p:nvGrpSpPr>
        <p:grpSpPr>
          <a:xfrm rot="382700">
            <a:off x="2261005" y="2857926"/>
            <a:ext cx="2386387" cy="1905836"/>
            <a:chOff x="2917845" y="2503822"/>
            <a:chExt cx="2386387" cy="1905836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62A34A-743D-440A-AAC8-C20E42ABBF6B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2917845" y="2503822"/>
              <a:ext cx="2096347" cy="1463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45072CB-8D5F-489C-986E-4F841FD1C300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3116800" y="2882327"/>
              <a:ext cx="2187432" cy="1527331"/>
            </a:xfrm>
            <a:prstGeom prst="straightConnector1">
              <a:avLst/>
            </a:prstGeom>
            <a:ln w="76200">
              <a:solidFill>
                <a:srgbClr val="E0E0E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F3025D7-1934-4545-97EC-09A8CC9F7BA4}"/>
              </a:ext>
            </a:extLst>
          </p:cNvPr>
          <p:cNvGrpSpPr/>
          <p:nvPr/>
        </p:nvGrpSpPr>
        <p:grpSpPr>
          <a:xfrm rot="4619250">
            <a:off x="7155725" y="2419203"/>
            <a:ext cx="1646975" cy="2420301"/>
            <a:chOff x="3209256" y="2294062"/>
            <a:chExt cx="1646975" cy="242030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B6BE691-1549-487A-9CC7-BB1E1CB82ABC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2931670" y="2571648"/>
              <a:ext cx="1969982" cy="141480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E3F0456-C72B-4EEF-B4E5-AD3D91BDD073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3133095" y="2991226"/>
              <a:ext cx="2005766" cy="1440507"/>
            </a:xfrm>
            <a:prstGeom prst="straightConnector1">
              <a:avLst/>
            </a:prstGeom>
            <a:ln w="76200">
              <a:solidFill>
                <a:srgbClr val="E0E0E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88E13E-F614-4EB0-AA4A-047A21D2B299}"/>
              </a:ext>
            </a:extLst>
          </p:cNvPr>
          <p:cNvSpPr txBox="1"/>
          <p:nvPr/>
        </p:nvSpPr>
        <p:spPr>
          <a:xfrm>
            <a:off x="3012454" y="453248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E0E0E0"/>
                </a:solidFill>
                <a:latin typeface="+mj-lt"/>
              </a:rPr>
              <a:t>Receive Data</a:t>
            </a:r>
            <a:endParaRPr kumimoji="1" lang="ja-JP" altLang="en-US" sz="2800" dirty="0">
              <a:solidFill>
                <a:srgbClr val="E0E0E0"/>
              </a:solidFill>
              <a:latin typeface="+mj-lt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CE1B07-6C63-49DB-8FEA-127D90FAA94D}"/>
              </a:ext>
            </a:extLst>
          </p:cNvPr>
          <p:cNvSpPr txBox="1"/>
          <p:nvPr/>
        </p:nvSpPr>
        <p:spPr>
          <a:xfrm>
            <a:off x="6415450" y="423605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E0E0E0"/>
                </a:solidFill>
                <a:latin typeface="+mj-lt"/>
              </a:rPr>
              <a:t>Load Data</a:t>
            </a:r>
            <a:endParaRPr kumimoji="1" lang="ja-JP" altLang="en-US" sz="2800" dirty="0">
              <a:solidFill>
                <a:srgbClr val="E0E0E0"/>
              </a:solidFill>
              <a:latin typeface="+mj-lt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CD9DBDC-164C-4B34-8BA2-4462724A8AC9}"/>
              </a:ext>
            </a:extLst>
          </p:cNvPr>
          <p:cNvSpPr txBox="1"/>
          <p:nvPr/>
        </p:nvSpPr>
        <p:spPr>
          <a:xfrm>
            <a:off x="962784" y="313421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Send Action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BD076A-0955-4930-A462-B29BAE040218}"/>
              </a:ext>
            </a:extLst>
          </p:cNvPr>
          <p:cNvSpPr txBox="1"/>
          <p:nvPr/>
        </p:nvSpPr>
        <p:spPr>
          <a:xfrm>
            <a:off x="8521142" y="320290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Store Data</a:t>
            </a:r>
            <a:endParaRPr kumimoji="1" lang="ja-JP" altLang="en-US" sz="2800" dirty="0">
              <a:latin typeface="+mj-lt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E7069B-6F4B-4FD0-B0F6-318D8EB10270}"/>
              </a:ext>
            </a:extLst>
          </p:cNvPr>
          <p:cNvGrpSpPr/>
          <p:nvPr/>
        </p:nvGrpSpPr>
        <p:grpSpPr>
          <a:xfrm>
            <a:off x="155617" y="1893804"/>
            <a:ext cx="3454400" cy="1009548"/>
            <a:chOff x="155617" y="1893804"/>
            <a:chExt cx="3454400" cy="100954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80CA5F7-7583-43A5-A0C5-80EA46CAC92B}"/>
                </a:ext>
              </a:extLst>
            </p:cNvPr>
            <p:cNvSpPr/>
            <p:nvPr/>
          </p:nvSpPr>
          <p:spPr>
            <a:xfrm>
              <a:off x="155617" y="1893804"/>
              <a:ext cx="3454400" cy="100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9888C00-FD12-49D2-858B-639824C7D089}"/>
                </a:ext>
              </a:extLst>
            </p:cNvPr>
            <p:cNvSpPr txBox="1"/>
            <p:nvPr/>
          </p:nvSpPr>
          <p:spPr>
            <a:xfrm>
              <a:off x="155617" y="1894845"/>
              <a:ext cx="1454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Upload File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8ED56EF-75D4-4876-AED0-AA4D7B86274A}"/>
                </a:ext>
              </a:extLst>
            </p:cNvPr>
            <p:cNvGrpSpPr/>
            <p:nvPr/>
          </p:nvGrpSpPr>
          <p:grpSpPr>
            <a:xfrm>
              <a:off x="882739" y="2338237"/>
              <a:ext cx="2411143" cy="461665"/>
              <a:chOff x="1122506" y="2363339"/>
              <a:chExt cx="2411143" cy="461665"/>
            </a:xfrm>
          </p:grpSpPr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D4BCF81-ADA6-4DCC-B1C1-ED90F5ACA07C}"/>
                  </a:ext>
                </a:extLst>
              </p:cNvPr>
              <p:cNvSpPr txBox="1"/>
              <p:nvPr/>
            </p:nvSpPr>
            <p:spPr>
              <a:xfrm>
                <a:off x="1560032" y="2363339"/>
                <a:ext cx="1973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5F5F5F"/>
                    </a:solidFill>
                    <a:latin typeface="+mj-lt"/>
                  </a:rPr>
                  <a:t>TestFile2.md</a:t>
                </a:r>
                <a:endParaRPr kumimoji="1" lang="ja-JP" altLang="en-US" sz="2400" dirty="0">
                  <a:solidFill>
                    <a:srgbClr val="5F5F5F"/>
                  </a:solidFill>
                  <a:latin typeface="+mj-lt"/>
                </a:endParaRPr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F919766-6216-492A-8680-EA4EB7C14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506" y="2375893"/>
                <a:ext cx="437526" cy="437526"/>
              </a:xfrm>
              <a:prstGeom prst="rect">
                <a:avLst/>
              </a:prstGeom>
            </p:spPr>
          </p:pic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E0AA36-9B9D-42CB-A714-0D75201EC65A}"/>
              </a:ext>
            </a:extLst>
          </p:cNvPr>
          <p:cNvGrpSpPr/>
          <p:nvPr/>
        </p:nvGrpSpPr>
        <p:grpSpPr>
          <a:xfrm>
            <a:off x="8009629" y="143988"/>
            <a:ext cx="4134048" cy="2912365"/>
            <a:chOff x="8009628" y="143988"/>
            <a:chExt cx="4134048" cy="291236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1487F3C-8AF0-465A-9D58-4AA1474EA983}"/>
                </a:ext>
              </a:extLst>
            </p:cNvPr>
            <p:cNvSpPr/>
            <p:nvPr/>
          </p:nvSpPr>
          <p:spPr>
            <a:xfrm>
              <a:off x="8009629" y="143988"/>
              <a:ext cx="4093471" cy="2912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724B09-2FA2-41B0-9B73-B30F8941D2FC}"/>
                </a:ext>
              </a:extLst>
            </p:cNvPr>
            <p:cNvSpPr txBox="1"/>
            <p:nvPr/>
          </p:nvSpPr>
          <p:spPr>
            <a:xfrm>
              <a:off x="8009628" y="143988"/>
              <a:ext cx="1563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Create table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DA642B35-B0FD-4DCA-9B5F-64927C5874AC}"/>
                </a:ext>
              </a:extLst>
            </p:cNvPr>
            <p:cNvSpPr txBox="1"/>
            <p:nvPr/>
          </p:nvSpPr>
          <p:spPr>
            <a:xfrm>
              <a:off x="10252284" y="1003335"/>
              <a:ext cx="1739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TestFile2.md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EBB938E-C620-4666-A8B6-F4F55E19E97F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9" y="555973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E38EAC3-81F1-4DDA-9A20-3D9A9F365286}"/>
                </a:ext>
              </a:extLst>
            </p:cNvPr>
            <p:cNvSpPr txBox="1"/>
            <p:nvPr/>
          </p:nvSpPr>
          <p:spPr>
            <a:xfrm>
              <a:off x="10361420" y="574723"/>
              <a:ext cx="152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Binary Data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B5DF8B0-9127-4822-AB23-2F92783180E5}"/>
                </a:ext>
              </a:extLst>
            </p:cNvPr>
            <p:cNvSpPr txBox="1"/>
            <p:nvPr/>
          </p:nvSpPr>
          <p:spPr>
            <a:xfrm>
              <a:off x="8204136" y="574759"/>
              <a:ext cx="1583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file_content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87688C3-E2E8-4584-83FD-609807147097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987437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9F7FF8A-3C98-4078-B51D-5BA9E113E710}"/>
                </a:ext>
              </a:extLst>
            </p:cNvPr>
            <p:cNvSpPr txBox="1"/>
            <p:nvPr/>
          </p:nvSpPr>
          <p:spPr>
            <a:xfrm>
              <a:off x="8330255" y="994107"/>
              <a:ext cx="1331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file_name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98B492DE-5F64-4B47-B394-5EE8658B34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403445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C394054-E036-4817-9199-34F98429ABD4}"/>
                </a:ext>
              </a:extLst>
            </p:cNvPr>
            <p:cNvSpPr txBox="1"/>
            <p:nvPr/>
          </p:nvSpPr>
          <p:spPr>
            <a:xfrm>
              <a:off x="8389713" y="1386137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file_type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6EC767BF-C4A6-4683-AF00-DD9BDD1FF1F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807194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17117C8-C547-444B-BCE7-782377391820}"/>
                </a:ext>
              </a:extLst>
            </p:cNvPr>
            <p:cNvSpPr txBox="1"/>
            <p:nvPr/>
          </p:nvSpPr>
          <p:spPr>
            <a:xfrm>
              <a:off x="10161613" y="1412673"/>
              <a:ext cx="1982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text/markdown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F8DE1D1-6939-45BD-ABD0-5BDE23FCFFCC}"/>
                </a:ext>
              </a:extLst>
            </p:cNvPr>
            <p:cNvSpPr txBox="1"/>
            <p:nvPr/>
          </p:nvSpPr>
          <p:spPr>
            <a:xfrm>
              <a:off x="8391803" y="1803556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file_size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6E39987-D486-4EFB-9C6F-8F8F57DEAECB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216366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EAF3634-1D51-42F1-BAFF-86F3B7B67BA6}"/>
                </a:ext>
              </a:extLst>
            </p:cNvPr>
            <p:cNvSpPr txBox="1"/>
            <p:nvPr/>
          </p:nvSpPr>
          <p:spPr>
            <a:xfrm>
              <a:off x="10597264" y="1803556"/>
              <a:ext cx="1110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64 byte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BCD93B9-7CCE-437A-937E-FB3A6497321F}"/>
                </a:ext>
              </a:extLst>
            </p:cNvPr>
            <p:cNvSpPr txBox="1"/>
            <p:nvPr/>
          </p:nvSpPr>
          <p:spPr>
            <a:xfrm>
              <a:off x="8042021" y="2198077"/>
              <a:ext cx="1908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file_permission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7A280A4-4BBB-4D38-A128-927B4EEE6B8D}"/>
                </a:ext>
              </a:extLst>
            </p:cNvPr>
            <p:cNvSpPr txBox="1"/>
            <p:nvPr/>
          </p:nvSpPr>
          <p:spPr>
            <a:xfrm>
              <a:off x="10931260" y="2198077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9D41FB-2844-4A30-AAFA-A4CA3956F7C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641809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91B8F19-EA8A-491B-9ACD-93B1C39517DC}"/>
                </a:ext>
              </a:extLst>
            </p:cNvPr>
            <p:cNvSpPr txBox="1"/>
            <p:nvPr/>
          </p:nvSpPr>
          <p:spPr>
            <a:xfrm>
              <a:off x="8441610" y="2627995"/>
              <a:ext cx="110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user_id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4EA0DA53-35C8-4F43-8751-3019EAAD089B}"/>
                </a:ext>
              </a:extLst>
            </p:cNvPr>
            <p:cNvSpPr txBox="1"/>
            <p:nvPr/>
          </p:nvSpPr>
          <p:spPr>
            <a:xfrm>
              <a:off x="10931260" y="2655624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</p:grpSp>
      <p:pic>
        <p:nvPicPr>
          <p:cNvPr id="72" name="図 71">
            <a:extLst>
              <a:ext uri="{FF2B5EF4-FFF2-40B4-BE49-F238E27FC236}">
                <a16:creationId xmlns:a16="http://schemas.microsoft.com/office/drawing/2014/main" id="{D297D95E-C2C3-4262-B274-EA13640C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5CBDBC01-61F9-4BCA-8CD0-D7B68189E6F9}"/>
              </a:ext>
            </a:extLst>
          </p:cNvPr>
          <p:cNvSpPr/>
          <p:nvPr/>
        </p:nvSpPr>
        <p:spPr>
          <a:xfrm>
            <a:off x="510320" y="375251"/>
            <a:ext cx="1224372" cy="1224372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E2AD8-03DD-44D1-AA0A-7C786199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EBCBD-7380-4813-83E0-4E149F81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2E070-0AD3-4DF3-AA33-56C871DFC2A6}"/>
              </a:ext>
            </a:extLst>
          </p:cNvPr>
          <p:cNvSpPr txBox="1"/>
          <p:nvPr/>
        </p:nvSpPr>
        <p:spPr>
          <a:xfrm>
            <a:off x="2259105" y="594314"/>
            <a:ext cx="5226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solidFill>
                  <a:srgbClr val="5F5F5F"/>
                </a:solidFill>
                <a:latin typeface="+mj-lt"/>
              </a:rPr>
              <a:t>Fileserver Functions</a:t>
            </a:r>
            <a:endParaRPr lang="en-US" sz="4400" dirty="0">
              <a:solidFill>
                <a:srgbClr val="5F5F5F"/>
              </a:solidFill>
              <a:latin typeface="+mj-lt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8D91A20-2BD7-4A5D-9C78-56BF1B644EE7}"/>
              </a:ext>
            </a:extLst>
          </p:cNvPr>
          <p:cNvGrpSpPr/>
          <p:nvPr/>
        </p:nvGrpSpPr>
        <p:grpSpPr>
          <a:xfrm>
            <a:off x="962784" y="4475839"/>
            <a:ext cx="1224372" cy="1691655"/>
            <a:chOff x="1065778" y="4667851"/>
            <a:chExt cx="1224372" cy="169165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743E330-509C-44A6-AE50-47E4BF3DE530}"/>
                </a:ext>
              </a:extLst>
            </p:cNvPr>
            <p:cNvGrpSpPr/>
            <p:nvPr/>
          </p:nvGrpSpPr>
          <p:grpSpPr>
            <a:xfrm>
              <a:off x="1065778" y="4667851"/>
              <a:ext cx="1224372" cy="1224372"/>
              <a:chOff x="1193740" y="4062543"/>
              <a:chExt cx="1625660" cy="1625660"/>
            </a:xfrm>
            <a:effectLst/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F80914AA-8274-4EF0-9029-6DE2599772CA}"/>
                  </a:ext>
                </a:extLst>
              </p:cNvPr>
              <p:cNvSpPr/>
              <p:nvPr/>
            </p:nvSpPr>
            <p:spPr>
              <a:xfrm>
                <a:off x="1193740" y="4062543"/>
                <a:ext cx="1625660" cy="1625660"/>
              </a:xfrm>
              <a:prstGeom prst="ellipse">
                <a:avLst/>
              </a:prstGeom>
              <a:solidFill>
                <a:srgbClr val="9E9E9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E07362C3-F30E-41C0-9D11-7C9B6F1BA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46" y="4265849"/>
                <a:ext cx="1219048" cy="1219048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12F0F4-B6A6-49F8-ABAE-6D3D5AE8F250}"/>
                </a:ext>
              </a:extLst>
            </p:cNvPr>
            <p:cNvSpPr txBox="1"/>
            <p:nvPr/>
          </p:nvSpPr>
          <p:spPr>
            <a:xfrm>
              <a:off x="1272243" y="5897841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User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49FC8BA-D885-46A0-88AC-9F4BA0C5AC31}"/>
              </a:ext>
            </a:extLst>
          </p:cNvPr>
          <p:cNvGrpSpPr/>
          <p:nvPr/>
        </p:nvGrpSpPr>
        <p:grpSpPr>
          <a:xfrm>
            <a:off x="4791822" y="1974843"/>
            <a:ext cx="1794081" cy="1913420"/>
            <a:chOff x="5084658" y="2539252"/>
            <a:chExt cx="1794081" cy="191342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9E5C569-A329-40E5-B57A-7186AFE2D7BF}"/>
                </a:ext>
              </a:extLst>
            </p:cNvPr>
            <p:cNvSpPr/>
            <p:nvPr/>
          </p:nvSpPr>
          <p:spPr>
            <a:xfrm>
              <a:off x="5321300" y="2539252"/>
              <a:ext cx="1320800" cy="1320800"/>
            </a:xfrm>
            <a:prstGeom prst="ellipse">
              <a:avLst/>
            </a:prstGeom>
            <a:solidFill>
              <a:srgbClr val="FFE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7CFA84-C4F6-47AD-86EC-CB09ECEE4CD8}"/>
                </a:ext>
              </a:extLst>
            </p:cNvPr>
            <p:cNvSpPr txBox="1"/>
            <p:nvPr/>
          </p:nvSpPr>
          <p:spPr>
            <a:xfrm>
              <a:off x="5084658" y="399100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Rails Server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43D43F6-F735-4F86-84AA-FE2351A4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384" y="2850338"/>
              <a:ext cx="698628" cy="6986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B0BCB62-ACAF-4269-BC73-8FD7A4A995D4}"/>
              </a:ext>
            </a:extLst>
          </p:cNvPr>
          <p:cNvGrpSpPr/>
          <p:nvPr/>
        </p:nvGrpSpPr>
        <p:grpSpPr>
          <a:xfrm>
            <a:off x="9015123" y="4475839"/>
            <a:ext cx="1483098" cy="1841951"/>
            <a:chOff x="8953960" y="4162932"/>
            <a:chExt cx="1483098" cy="1841951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85E1F469-4CD3-4889-BA3E-3048582B383D}"/>
                </a:ext>
              </a:extLst>
            </p:cNvPr>
            <p:cNvSpPr/>
            <p:nvPr/>
          </p:nvSpPr>
          <p:spPr>
            <a:xfrm>
              <a:off x="9024416" y="4162932"/>
              <a:ext cx="1342186" cy="1342186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60EB870-15CE-4605-86FE-500773E0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85" y="4365643"/>
              <a:ext cx="936765" cy="936765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EFE5F70-35D4-45DF-B711-A3CCE6760D9F}"/>
                </a:ext>
              </a:extLst>
            </p:cNvPr>
            <p:cNvSpPr txBox="1"/>
            <p:nvPr/>
          </p:nvSpPr>
          <p:spPr>
            <a:xfrm>
              <a:off x="8953960" y="5543218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5F5F5F"/>
                  </a:solidFill>
                  <a:latin typeface="+mj-lt"/>
                </a:rPr>
                <a:t>Database</a:t>
              </a:r>
              <a:endParaRPr kumimoji="1" lang="ja-JP" altLang="en-US" sz="24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69CF56-8363-448D-8FE1-284EB1D67FD7}"/>
              </a:ext>
            </a:extLst>
          </p:cNvPr>
          <p:cNvGrpSpPr/>
          <p:nvPr/>
        </p:nvGrpSpPr>
        <p:grpSpPr>
          <a:xfrm rot="382700">
            <a:off x="2261005" y="2857926"/>
            <a:ext cx="2386387" cy="1905836"/>
            <a:chOff x="2917845" y="2503822"/>
            <a:chExt cx="2386387" cy="1905836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62A34A-743D-440A-AAC8-C20E42ABBF6B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2917845" y="2503822"/>
              <a:ext cx="2096347" cy="1463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45072CB-8D5F-489C-986E-4F841FD1C300}"/>
                </a:ext>
              </a:extLst>
            </p:cNvPr>
            <p:cNvCxnSpPr>
              <a:cxnSpLocks/>
            </p:cNvCxnSpPr>
            <p:nvPr/>
          </p:nvCxnSpPr>
          <p:spPr>
            <a:xfrm rot="21217300" flipV="1">
              <a:off x="3116800" y="2882327"/>
              <a:ext cx="2187432" cy="152733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F3025D7-1934-4545-97EC-09A8CC9F7BA4}"/>
              </a:ext>
            </a:extLst>
          </p:cNvPr>
          <p:cNvGrpSpPr/>
          <p:nvPr/>
        </p:nvGrpSpPr>
        <p:grpSpPr>
          <a:xfrm rot="4619250">
            <a:off x="7155725" y="2419203"/>
            <a:ext cx="1646975" cy="2420301"/>
            <a:chOff x="3209256" y="2294062"/>
            <a:chExt cx="1646975" cy="2420301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B6BE691-1549-487A-9CC7-BB1E1CB82ABC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2931670" y="2571648"/>
              <a:ext cx="1969982" cy="1414809"/>
            </a:xfrm>
            <a:prstGeom prst="straightConnector1">
              <a:avLst/>
            </a:prstGeom>
            <a:ln w="76200">
              <a:solidFill>
                <a:srgbClr val="E0E0E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E3F0456-C72B-4EEF-B4E5-AD3D91BDD073}"/>
                </a:ext>
              </a:extLst>
            </p:cNvPr>
            <p:cNvCxnSpPr>
              <a:cxnSpLocks/>
            </p:cNvCxnSpPr>
            <p:nvPr/>
          </p:nvCxnSpPr>
          <p:spPr>
            <a:xfrm rot="16980750">
              <a:off x="3133095" y="2991226"/>
              <a:ext cx="2005766" cy="1440507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4EA031-9C26-4466-B861-7E8C8E24A887}"/>
              </a:ext>
            </a:extLst>
          </p:cNvPr>
          <p:cNvSpPr txBox="1"/>
          <p:nvPr/>
        </p:nvSpPr>
        <p:spPr>
          <a:xfrm>
            <a:off x="962784" y="313421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Send Action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88E13E-F614-4EB0-AA4A-047A21D2B299}"/>
              </a:ext>
            </a:extLst>
          </p:cNvPr>
          <p:cNvSpPr txBox="1"/>
          <p:nvPr/>
        </p:nvSpPr>
        <p:spPr>
          <a:xfrm>
            <a:off x="3012454" y="453248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Receive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CE1B07-6C63-49DB-8FEA-127D90FAA94D}"/>
              </a:ext>
            </a:extLst>
          </p:cNvPr>
          <p:cNvSpPr txBox="1"/>
          <p:nvPr/>
        </p:nvSpPr>
        <p:spPr>
          <a:xfrm>
            <a:off x="6415450" y="423605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Load Data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F02D56-C3B9-4BA6-B2DD-2F7A532E1A8A}"/>
              </a:ext>
            </a:extLst>
          </p:cNvPr>
          <p:cNvSpPr txBox="1"/>
          <p:nvPr/>
        </p:nvSpPr>
        <p:spPr>
          <a:xfrm>
            <a:off x="8521142" y="320290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E0E0E0"/>
                </a:solidFill>
                <a:latin typeface="+mj-lt"/>
              </a:rPr>
              <a:t>Store Data</a:t>
            </a:r>
            <a:endParaRPr kumimoji="1" lang="ja-JP" altLang="en-US" sz="2800" dirty="0">
              <a:solidFill>
                <a:srgbClr val="E0E0E0"/>
              </a:solidFill>
              <a:latin typeface="+mj-lt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7FA5501-253E-4201-A21A-BE36FBB13354}"/>
              </a:ext>
            </a:extLst>
          </p:cNvPr>
          <p:cNvGrpSpPr/>
          <p:nvPr/>
        </p:nvGrpSpPr>
        <p:grpSpPr>
          <a:xfrm>
            <a:off x="8009629" y="143988"/>
            <a:ext cx="4134048" cy="2912365"/>
            <a:chOff x="8009628" y="143988"/>
            <a:chExt cx="4134048" cy="291236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682B4F5-5A26-46C4-8086-96BFDC7AC21D}"/>
                </a:ext>
              </a:extLst>
            </p:cNvPr>
            <p:cNvSpPr/>
            <p:nvPr/>
          </p:nvSpPr>
          <p:spPr>
            <a:xfrm>
              <a:off x="8009629" y="143988"/>
              <a:ext cx="4093471" cy="2912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6144894-1482-4647-92EF-6CA6A3F01C74}"/>
                </a:ext>
              </a:extLst>
            </p:cNvPr>
            <p:cNvSpPr txBox="1"/>
            <p:nvPr/>
          </p:nvSpPr>
          <p:spPr>
            <a:xfrm>
              <a:off x="8567097" y="143988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file_id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6BECC8ED-0368-40CA-9767-6C9794DDF561}"/>
                </a:ext>
              </a:extLst>
            </p:cNvPr>
            <p:cNvSpPr txBox="1"/>
            <p:nvPr/>
          </p:nvSpPr>
          <p:spPr>
            <a:xfrm>
              <a:off x="10252284" y="1003335"/>
              <a:ext cx="1739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TestFile2.md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87499500-E11E-4E54-85D9-E764E2A934A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9" y="555973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9478B22-F890-4BB8-8E74-080C276F34E9}"/>
                </a:ext>
              </a:extLst>
            </p:cNvPr>
            <p:cNvSpPr txBox="1"/>
            <p:nvPr/>
          </p:nvSpPr>
          <p:spPr>
            <a:xfrm>
              <a:off x="10361420" y="574723"/>
              <a:ext cx="152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Binary Data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5AA88D8-68F6-40AF-A27C-9995AEB092D8}"/>
                </a:ext>
              </a:extLst>
            </p:cNvPr>
            <p:cNvSpPr txBox="1"/>
            <p:nvPr/>
          </p:nvSpPr>
          <p:spPr>
            <a:xfrm>
              <a:off x="8204136" y="574759"/>
              <a:ext cx="1583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file_content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2BC54A1-18D8-42F6-9812-97A3B6331CB8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987437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4759D22-08A7-4164-AFFE-FBD1A1F60464}"/>
                </a:ext>
              </a:extLst>
            </p:cNvPr>
            <p:cNvSpPr txBox="1"/>
            <p:nvPr/>
          </p:nvSpPr>
          <p:spPr>
            <a:xfrm>
              <a:off x="8330255" y="994107"/>
              <a:ext cx="1331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file_name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A0AD3FA-0DFB-4AE1-846B-C79C2C0DC9A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403445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2EB67BD-C15C-4668-9692-0F0DAFCBF2FB}"/>
                </a:ext>
              </a:extLst>
            </p:cNvPr>
            <p:cNvSpPr txBox="1"/>
            <p:nvPr/>
          </p:nvSpPr>
          <p:spPr>
            <a:xfrm>
              <a:off x="8389713" y="1386137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file_type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4C0208A4-6882-4BAE-9BAE-601BDC15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1807194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45C2549-34FB-4F03-9B23-CC3081ADDE4F}"/>
                </a:ext>
              </a:extLst>
            </p:cNvPr>
            <p:cNvSpPr txBox="1"/>
            <p:nvPr/>
          </p:nvSpPr>
          <p:spPr>
            <a:xfrm>
              <a:off x="10161613" y="1412673"/>
              <a:ext cx="1982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text/markdown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D7A4C94-8E0C-4F26-9E68-4A89FD488C0B}"/>
                </a:ext>
              </a:extLst>
            </p:cNvPr>
            <p:cNvSpPr txBox="1"/>
            <p:nvPr/>
          </p:nvSpPr>
          <p:spPr>
            <a:xfrm>
              <a:off x="8391803" y="1803556"/>
              <a:ext cx="1199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file_size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E622438-603A-4F0B-AABD-2CE69E02EDD2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216366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839A60DB-18E0-4EC5-93B3-76CD738B3FD2}"/>
                </a:ext>
              </a:extLst>
            </p:cNvPr>
            <p:cNvSpPr txBox="1"/>
            <p:nvPr/>
          </p:nvSpPr>
          <p:spPr>
            <a:xfrm>
              <a:off x="10597264" y="1803556"/>
              <a:ext cx="1110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64 byte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C480B71-9C39-4D46-84AC-BC25272FAE3F}"/>
                </a:ext>
              </a:extLst>
            </p:cNvPr>
            <p:cNvSpPr txBox="1"/>
            <p:nvPr/>
          </p:nvSpPr>
          <p:spPr>
            <a:xfrm>
              <a:off x="8042021" y="2198077"/>
              <a:ext cx="1908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file_permission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5D734013-D897-401E-9AA6-B5F428B428A2}"/>
                </a:ext>
              </a:extLst>
            </p:cNvPr>
            <p:cNvSpPr txBox="1"/>
            <p:nvPr/>
          </p:nvSpPr>
          <p:spPr>
            <a:xfrm>
              <a:off x="10931260" y="2198077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532687D-B328-4986-8DDF-47E9EDA84FAF}"/>
                </a:ext>
              </a:extLst>
            </p:cNvPr>
            <p:cNvCxnSpPr>
              <a:cxnSpLocks/>
            </p:cNvCxnSpPr>
            <p:nvPr/>
          </p:nvCxnSpPr>
          <p:spPr>
            <a:xfrm>
              <a:off x="8009628" y="2641809"/>
              <a:ext cx="4093471" cy="0"/>
            </a:xfrm>
            <a:prstGeom prst="line">
              <a:avLst/>
            </a:prstGeom>
            <a:ln w="28575">
              <a:solidFill>
                <a:srgbClr val="9E9E9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2837BC6-8CD6-41ED-8BC1-47C6D0DA8BC1}"/>
                </a:ext>
              </a:extLst>
            </p:cNvPr>
            <p:cNvSpPr txBox="1"/>
            <p:nvPr/>
          </p:nvSpPr>
          <p:spPr>
            <a:xfrm>
              <a:off x="8441610" y="2627995"/>
              <a:ext cx="110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err="1">
                  <a:solidFill>
                    <a:srgbClr val="5F5F5F"/>
                  </a:solidFill>
                  <a:latin typeface="+mj-lt"/>
                </a:rPr>
                <a:t>user_id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5222A46-EEDF-4F92-A7E7-2EF613F385A7}"/>
                </a:ext>
              </a:extLst>
            </p:cNvPr>
            <p:cNvSpPr txBox="1"/>
            <p:nvPr/>
          </p:nvSpPr>
          <p:spPr>
            <a:xfrm>
              <a:off x="10931260" y="2655624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1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C80EE0C-9F29-4E3F-98FF-29DBC045916A}"/>
              </a:ext>
            </a:extLst>
          </p:cNvPr>
          <p:cNvGrpSpPr/>
          <p:nvPr/>
        </p:nvGrpSpPr>
        <p:grpSpPr>
          <a:xfrm>
            <a:off x="2537418" y="5157946"/>
            <a:ext cx="3454400" cy="1009548"/>
            <a:chOff x="155617" y="1893804"/>
            <a:chExt cx="3454400" cy="1009548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D77C04D-ADBC-4273-88BD-B9EEEABC0951}"/>
                </a:ext>
              </a:extLst>
            </p:cNvPr>
            <p:cNvSpPr/>
            <p:nvPr/>
          </p:nvSpPr>
          <p:spPr>
            <a:xfrm>
              <a:off x="155617" y="1893804"/>
              <a:ext cx="3454400" cy="100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863CFA7A-D50D-41DC-A29C-BE393C0261F3}"/>
                </a:ext>
              </a:extLst>
            </p:cNvPr>
            <p:cNvSpPr txBox="1"/>
            <p:nvPr/>
          </p:nvSpPr>
          <p:spPr>
            <a:xfrm>
              <a:off x="155617" y="1894845"/>
              <a:ext cx="1731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Get target file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480B5E14-C436-4DAD-9FE2-65FE8ADBC469}"/>
                </a:ext>
              </a:extLst>
            </p:cNvPr>
            <p:cNvGrpSpPr/>
            <p:nvPr/>
          </p:nvGrpSpPr>
          <p:grpSpPr>
            <a:xfrm>
              <a:off x="882739" y="2338237"/>
              <a:ext cx="2411143" cy="461665"/>
              <a:chOff x="1122506" y="2363339"/>
              <a:chExt cx="2411143" cy="461665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9C0533C-697D-4153-A822-EE7E57A359AB}"/>
                  </a:ext>
                </a:extLst>
              </p:cNvPr>
              <p:cNvSpPr txBox="1"/>
              <p:nvPr/>
            </p:nvSpPr>
            <p:spPr>
              <a:xfrm>
                <a:off x="1560032" y="2363339"/>
                <a:ext cx="1973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5F5F5F"/>
                    </a:solidFill>
                    <a:latin typeface="+mj-lt"/>
                  </a:rPr>
                  <a:t>TestFile2.md</a:t>
                </a:r>
                <a:endParaRPr kumimoji="1" lang="ja-JP" altLang="en-US" sz="2400" dirty="0">
                  <a:solidFill>
                    <a:srgbClr val="5F5F5F"/>
                  </a:solidFill>
                  <a:latin typeface="+mj-lt"/>
                </a:endParaRP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7806478-C597-480C-8A3C-29A1ED1CB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506" y="2375893"/>
                <a:ext cx="437526" cy="437526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CD033B4-E3A3-4AAD-B2FE-11492214B885}"/>
              </a:ext>
            </a:extLst>
          </p:cNvPr>
          <p:cNvSpPr txBox="1"/>
          <p:nvPr/>
        </p:nvSpPr>
        <p:spPr>
          <a:xfrm>
            <a:off x="10931261" y="12248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5F5F5F"/>
                </a:solidFill>
                <a:latin typeface="+mj-lt"/>
              </a:rPr>
              <a:t>1</a:t>
            </a:r>
            <a:endParaRPr kumimoji="1" lang="ja-JP" altLang="en-US" sz="2000" dirty="0">
              <a:solidFill>
                <a:srgbClr val="5F5F5F"/>
              </a:solidFill>
              <a:latin typeface="+mj-lt"/>
            </a:endParaRPr>
          </a:p>
        </p:txBody>
      </p:sp>
      <p:pic>
        <p:nvPicPr>
          <p:cNvPr id="77" name="図 76">
            <a:extLst>
              <a:ext uri="{FF2B5EF4-FFF2-40B4-BE49-F238E27FC236}">
                <a16:creationId xmlns:a16="http://schemas.microsoft.com/office/drawing/2014/main" id="{DE668E95-6642-4AA1-A4DE-3AC1C5C74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" y="521834"/>
            <a:ext cx="914400" cy="914400"/>
          </a:xfrm>
          <a:prstGeom prst="rect">
            <a:avLst/>
          </a:prstGeom>
        </p:spPr>
      </p:pic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68C6F7AE-4D77-492F-9067-15F842641424}"/>
              </a:ext>
            </a:extLst>
          </p:cNvPr>
          <p:cNvGrpSpPr/>
          <p:nvPr/>
        </p:nvGrpSpPr>
        <p:grpSpPr>
          <a:xfrm>
            <a:off x="155617" y="1893804"/>
            <a:ext cx="3454400" cy="1009548"/>
            <a:chOff x="155617" y="1893804"/>
            <a:chExt cx="3454400" cy="1009548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7330127-BCA9-4527-B0B6-EE94EBED50C6}"/>
                </a:ext>
              </a:extLst>
            </p:cNvPr>
            <p:cNvSpPr/>
            <p:nvPr/>
          </p:nvSpPr>
          <p:spPr>
            <a:xfrm>
              <a:off x="155617" y="1893804"/>
              <a:ext cx="3454400" cy="100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5F5F5F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0CD44DA8-07F1-4C9F-8398-B18B2F5B5910}"/>
                </a:ext>
              </a:extLst>
            </p:cNvPr>
            <p:cNvSpPr txBox="1"/>
            <p:nvPr/>
          </p:nvSpPr>
          <p:spPr>
            <a:xfrm>
              <a:off x="155617" y="1894845"/>
              <a:ext cx="17908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5F5F5F"/>
                  </a:solidFill>
                  <a:latin typeface="+mj-lt"/>
                </a:rPr>
                <a:t>Download File</a:t>
              </a:r>
              <a:endParaRPr kumimoji="1" lang="ja-JP" altLang="en-US" sz="2000" dirty="0">
                <a:solidFill>
                  <a:srgbClr val="5F5F5F"/>
                </a:solidFill>
                <a:latin typeface="+mj-lt"/>
              </a:endParaRPr>
            </a:p>
          </p:txBody>
        </p: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52DCE0AD-4803-418C-978D-1ACB96663816}"/>
                </a:ext>
              </a:extLst>
            </p:cNvPr>
            <p:cNvGrpSpPr/>
            <p:nvPr/>
          </p:nvGrpSpPr>
          <p:grpSpPr>
            <a:xfrm>
              <a:off x="882739" y="2338237"/>
              <a:ext cx="2411143" cy="461665"/>
              <a:chOff x="1122506" y="2363339"/>
              <a:chExt cx="2411143" cy="461665"/>
            </a:xfrm>
          </p:grpSpPr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EAB8EDC-D7AE-4D73-B5F1-FB15E1934F2A}"/>
                  </a:ext>
                </a:extLst>
              </p:cNvPr>
              <p:cNvSpPr txBox="1"/>
              <p:nvPr/>
            </p:nvSpPr>
            <p:spPr>
              <a:xfrm>
                <a:off x="1560032" y="2363339"/>
                <a:ext cx="1973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5F5F5F"/>
                    </a:solidFill>
                    <a:latin typeface="+mj-lt"/>
                  </a:rPr>
                  <a:t>TestFile2.md</a:t>
                </a:r>
                <a:endParaRPr kumimoji="1" lang="ja-JP" altLang="en-US" sz="2400" dirty="0">
                  <a:solidFill>
                    <a:srgbClr val="5F5F5F"/>
                  </a:solidFill>
                  <a:latin typeface="+mj-lt"/>
                </a:endParaRPr>
              </a:p>
            </p:txBody>
          </p:sp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F34F83DE-F31D-41B3-9292-807FA8297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506" y="2375893"/>
                <a:ext cx="437526" cy="4375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61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0FDA36E-24E1-4F3B-B1D9-D0838CB2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2DAD4E-CB65-47AC-8A3C-D2BE5BA7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F23440-0674-4E39-B9CA-0CB8B52C7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538189-4CDC-45B1-A4CF-54ADB2F1A222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938A671-3BCB-494C-A387-11DCA51A5933}"/>
              </a:ext>
            </a:extLst>
          </p:cNvPr>
          <p:cNvGrpSpPr/>
          <p:nvPr/>
        </p:nvGrpSpPr>
        <p:grpSpPr>
          <a:xfrm>
            <a:off x="3298059" y="3516570"/>
            <a:ext cx="5595881" cy="1232900"/>
            <a:chOff x="3014719" y="3041150"/>
            <a:chExt cx="5595881" cy="123290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86633CF-0530-4EFE-870F-A5A4E5F4F502}"/>
                </a:ext>
              </a:extLst>
            </p:cNvPr>
            <p:cNvGrpSpPr/>
            <p:nvPr/>
          </p:nvGrpSpPr>
          <p:grpSpPr>
            <a:xfrm>
              <a:off x="3014719" y="3041150"/>
              <a:ext cx="1232900" cy="1232900"/>
              <a:chOff x="1880170" y="2835667"/>
              <a:chExt cx="1232900" cy="1232900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CA85BCB3-B8A7-4DEF-94AA-948D749A9713}"/>
                  </a:ext>
                </a:extLst>
              </p:cNvPr>
              <p:cNvSpPr/>
              <p:nvPr/>
            </p:nvSpPr>
            <p:spPr>
              <a:xfrm>
                <a:off x="1880170" y="2835667"/>
                <a:ext cx="1232900" cy="1232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51F75DFD-DADB-4D24-B1B5-92A2CC0C4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7450" y="3162532"/>
                <a:ext cx="1158340" cy="57917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16CA960-55D3-464F-A4A1-0B062310475C}"/>
                </a:ext>
              </a:extLst>
            </p:cNvPr>
            <p:cNvSpPr txBox="1"/>
            <p:nvPr/>
          </p:nvSpPr>
          <p:spPr>
            <a:xfrm>
              <a:off x="4485753" y="3272879"/>
              <a:ext cx="41248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>
                  <a:solidFill>
                    <a:srgbClr val="5F5F5F"/>
                  </a:solidFill>
                  <a:latin typeface="+mj-lt"/>
                </a:rPr>
                <a:t>Materialize CSS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A78F55-8C19-4176-A227-7D0DBBF3647C}"/>
              </a:ext>
            </a:extLst>
          </p:cNvPr>
          <p:cNvSpPr txBox="1"/>
          <p:nvPr/>
        </p:nvSpPr>
        <p:spPr>
          <a:xfrm>
            <a:off x="1901476" y="282991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F5F5F"/>
                </a:solidFill>
                <a:latin typeface="+mj-lt"/>
              </a:rPr>
              <a:t>Designed by</a:t>
            </a:r>
          </a:p>
        </p:txBody>
      </p:sp>
    </p:spTree>
    <p:extLst>
      <p:ext uri="{BB962C8B-B14F-4D97-AF65-F5344CB8AC3E}">
        <p14:creationId xmlns:p14="http://schemas.microsoft.com/office/powerpoint/2010/main" val="45713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E4B19E1-F283-4EF7-8A68-F19609D8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F1E1B8-191D-422E-9084-F4B2EB7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6F4A2A-2924-4702-9DFA-388DAF1C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45" y="921186"/>
            <a:ext cx="1207568" cy="12075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E6AD33-0CC7-4004-856F-7C4D67BA58EE}"/>
              </a:ext>
            </a:extLst>
          </p:cNvPr>
          <p:cNvSpPr txBox="1"/>
          <p:nvPr/>
        </p:nvSpPr>
        <p:spPr>
          <a:xfrm>
            <a:off x="3719388" y="1140250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F5F5F"/>
                </a:solidFill>
                <a:latin typeface="+mj-lt"/>
              </a:rPr>
              <a:t>Scops Owl Project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55C8AD-E40F-40E4-A7EF-AF016622C3A5}"/>
              </a:ext>
            </a:extLst>
          </p:cNvPr>
          <p:cNvSpPr txBox="1"/>
          <p:nvPr/>
        </p:nvSpPr>
        <p:spPr>
          <a:xfrm>
            <a:off x="5092360" y="3209690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5F5F5F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7461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309</Words>
  <Application>Microsoft Office PowerPoint</Application>
  <PresentationFormat>ワイド画面</PresentationFormat>
  <Paragraphs>106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Noto Sans CJK JP Regular</vt:lpstr>
      <vt:lpstr>Noto Sans CJK JP Thin</vt:lpstr>
      <vt:lpstr>Arial</vt:lpstr>
      <vt:lpstr>Calibri</vt:lpstr>
      <vt:lpstr>Roboto</vt:lpstr>
      <vt:lpstr>Roboto Condensed</vt:lpstr>
      <vt:lpstr>1_Office Theme</vt:lpstr>
      <vt:lpstr>2_Office Theme</vt:lpstr>
      <vt:lpstr>Fileserver on Rails project Focused on function and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15-GuteRise</dc:title>
  <dc:creator>GuteRize</dc:creator>
  <cp:lastModifiedBy>Mitsuhiro Komuro</cp:lastModifiedBy>
  <cp:revision>279</cp:revision>
  <dcterms:created xsi:type="dcterms:W3CDTF">2016-11-05T12:00:25Z</dcterms:created>
  <dcterms:modified xsi:type="dcterms:W3CDTF">2017-07-19T07:46:34Z</dcterms:modified>
</cp:coreProperties>
</file>