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0B114-6335-4BBB-BCD0-4F58FACD5E0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99CD-7A16-48AD-93F0-42C2F198A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6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outline of my sub project </a:t>
            </a:r>
          </a:p>
          <a:p>
            <a:r>
              <a:rPr kumimoji="1" lang="en-US" altLang="ja-JP" dirty="0" smtClean="0"/>
              <a:t>Display Educational Documents information</a:t>
            </a:r>
          </a:p>
          <a:p>
            <a:r>
              <a:rPr kumimoji="1" lang="en-US" altLang="ja-JP" dirty="0" smtClean="0"/>
              <a:t>Filename who </a:t>
            </a:r>
            <a:r>
              <a:rPr kumimoji="1" lang="en-US" altLang="ja-JP" dirty="0" err="1" smtClean="0"/>
              <a:t>uploded</a:t>
            </a:r>
            <a:r>
              <a:rPr kumimoji="1" lang="en-US" altLang="ja-JP" dirty="0" smtClean="0"/>
              <a:t> the</a:t>
            </a:r>
            <a:r>
              <a:rPr kumimoji="1" lang="en-US" altLang="ja-JP" baseline="0" dirty="0" smtClean="0"/>
              <a:t> file ,which class use the file ,when uploaded the file ,how many people downloaded the file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68F2D-278B-4AD4-8F6D-B41D467E51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78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outline of my sub project </a:t>
            </a:r>
          </a:p>
          <a:p>
            <a:r>
              <a:rPr kumimoji="1" lang="en-US" altLang="ja-JP" dirty="0" smtClean="0"/>
              <a:t>Display Educational Documents information</a:t>
            </a:r>
          </a:p>
          <a:p>
            <a:r>
              <a:rPr kumimoji="1" lang="en-US" altLang="ja-JP" dirty="0" smtClean="0"/>
              <a:t>Filename who </a:t>
            </a:r>
            <a:r>
              <a:rPr kumimoji="1" lang="en-US" altLang="ja-JP" dirty="0" err="1" smtClean="0"/>
              <a:t>uploded</a:t>
            </a:r>
            <a:r>
              <a:rPr kumimoji="1" lang="en-US" altLang="ja-JP" dirty="0" smtClean="0"/>
              <a:t> the</a:t>
            </a:r>
            <a:r>
              <a:rPr kumimoji="1" lang="en-US" altLang="ja-JP" baseline="0" dirty="0" smtClean="0"/>
              <a:t> file ,which class use the file ,when uploaded the file ,how many people downloaded the file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68F2D-278B-4AD4-8F6D-B41D467E51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31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2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8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5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15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0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87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8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9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4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11E9-B5CF-47BE-8117-806B38EFDC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5992-063F-4617-B1C9-60F664877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mtClean="0"/>
              <a:t>Database Design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2017/06/08</a:t>
            </a:r>
          </a:p>
          <a:p>
            <a:r>
              <a:rPr kumimoji="1" lang="en-US" altLang="ja-JP" dirty="0" err="1" smtClean="0"/>
              <a:t>eba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80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38200" y="1879600"/>
            <a:ext cx="10515600" cy="4715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65867" y="3674533"/>
            <a:ext cx="8915400" cy="2455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66533" y="2707733"/>
            <a:ext cx="1515534" cy="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04533" y="26813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16" name="フローチャート: 組合せ 15"/>
          <p:cNvSpPr/>
          <p:nvPr/>
        </p:nvSpPr>
        <p:spPr>
          <a:xfrm>
            <a:off x="4415367" y="2774667"/>
            <a:ext cx="194733" cy="16086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54799" y="2707733"/>
            <a:ext cx="3293534" cy="285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065867" y="3260187"/>
            <a:ext cx="8915400" cy="31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11175" y="3235466"/>
            <a:ext cx="7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5711842" y="3260187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7046759" y="3243012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0040281" y="3260187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913928" y="3241925"/>
            <a:ext cx="80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Date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27983" y="3225676"/>
            <a:ext cx="93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04570" y="3235466"/>
            <a:ext cx="83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  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0126133" y="2707733"/>
            <a:ext cx="855134" cy="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096499" y="265896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search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85066" y="2662994"/>
            <a:ext cx="10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newest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220263" y="6281223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520827" y="6281223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8821391" y="6281223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9529225" y="6282267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746131" y="6281223"/>
            <a:ext cx="39791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829780" y="6282267"/>
            <a:ext cx="39791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682620" y="6223279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&lt;&lt;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82160" y="6221401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470017" y="6217645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757825" y="6209392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&gt;&gt;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67928" y="6217797"/>
            <a:ext cx="35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83179" y="6217797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074931" y="6217797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8543520" y="3240200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374791" y="3235466"/>
            <a:ext cx="93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lass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2065867" y="4157133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2065867" y="5080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065867" y="4605867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065867" y="5579533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075267" y="204893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Educational Document finder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06234" y="3727729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</a:t>
            </a:r>
            <a:r>
              <a:rPr kumimoji="1" lang="en-US" altLang="ja-JP" dirty="0" smtClean="0"/>
              <a:t>xample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79528" y="372520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Alice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16178" y="3718066"/>
            <a:ext cx="152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programing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584636" y="3734998"/>
            <a:ext cx="152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18/5/2017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289378" y="3734998"/>
            <a:ext cx="4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Database</a:t>
            </a:r>
            <a:endParaRPr kumimoji="1" lang="ja-JP" altLang="en-US" dirty="0"/>
          </a:p>
        </p:txBody>
      </p:sp>
      <p:graphicFrame>
        <p:nvGraphicFramePr>
          <p:cNvPr id="47" name="コンテンツ プレースホルダー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54946"/>
              </p:ext>
            </p:extLst>
          </p:nvPr>
        </p:nvGraphicFramePr>
        <p:xfrm>
          <a:off x="838200" y="2308905"/>
          <a:ext cx="4615542" cy="377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7">
                  <a:extLst>
                    <a:ext uri="{9D8B030D-6E8A-4147-A177-3AD203B41FA5}">
                      <a16:colId xmlns:a16="http://schemas.microsoft.com/office/drawing/2014/main" val="4138748196"/>
                    </a:ext>
                  </a:extLst>
                </a:gridCol>
                <a:gridCol w="2295675">
                  <a:extLst>
                    <a:ext uri="{9D8B030D-6E8A-4147-A177-3AD203B41FA5}">
                      <a16:colId xmlns:a16="http://schemas.microsoft.com/office/drawing/2014/main" val="671731871"/>
                    </a:ext>
                  </a:extLst>
                </a:gridCol>
              </a:tblGrid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Key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Type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207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id(primary)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integer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60283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title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string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7503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user_id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integer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39167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classname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string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52407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uploaded_time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timestamp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21438"/>
                  </a:ext>
                </a:extLst>
              </a:tr>
            </a:tbl>
          </a:graphicData>
        </a:graphic>
      </p:graphicFrame>
      <p:graphicFrame>
        <p:nvGraphicFramePr>
          <p:cNvPr id="48" name="コンテンツ プレースホルダー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106619"/>
              </p:ext>
            </p:extLst>
          </p:nvPr>
        </p:nvGraphicFramePr>
        <p:xfrm>
          <a:off x="6879770" y="2308905"/>
          <a:ext cx="4643364" cy="377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497">
                  <a:extLst>
                    <a:ext uri="{9D8B030D-6E8A-4147-A177-3AD203B41FA5}">
                      <a16:colId xmlns:a16="http://schemas.microsoft.com/office/drawing/2014/main" val="4138748196"/>
                    </a:ext>
                  </a:extLst>
                </a:gridCol>
                <a:gridCol w="2319867">
                  <a:extLst>
                    <a:ext uri="{9D8B030D-6E8A-4147-A177-3AD203B41FA5}">
                      <a16:colId xmlns:a16="http://schemas.microsoft.com/office/drawing/2014/main" val="671731871"/>
                    </a:ext>
                  </a:extLst>
                </a:gridCol>
              </a:tblGrid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Key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Type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207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id(primary)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integer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60283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question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integer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64838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user_id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integer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39167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answer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text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34789"/>
                  </a:ext>
                </a:extLst>
              </a:tr>
              <a:tr h="629179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uploaded_time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timestamp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21438"/>
                  </a:ext>
                </a:extLst>
              </a:tr>
            </a:tbl>
          </a:graphicData>
        </a:graphic>
      </p:graphicFrame>
      <p:sp>
        <p:nvSpPr>
          <p:cNvPr id="50" name="テキスト ボックス 49"/>
          <p:cNvSpPr txBox="1"/>
          <p:nvPr/>
        </p:nvSpPr>
        <p:spPr>
          <a:xfrm>
            <a:off x="838200" y="1537525"/>
            <a:ext cx="43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Q</a:t>
            </a:r>
            <a:r>
              <a:rPr kumimoji="1" lang="en-US" altLang="ja-JP" sz="3200" dirty="0" smtClean="0"/>
              <a:t>uestion</a:t>
            </a:r>
            <a:endParaRPr kumimoji="1" lang="ja-JP" altLang="en-US" sz="3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879770" y="1537525"/>
            <a:ext cx="43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Answer</a:t>
            </a:r>
            <a:endParaRPr kumimoji="1" lang="ja-JP" altLang="en-US" sz="3200" dirty="0"/>
          </a:p>
        </p:txBody>
      </p:sp>
      <p:cxnSp>
        <p:nvCxnSpPr>
          <p:cNvPr id="53" name="直線矢印コネクタ 52"/>
          <p:cNvCxnSpPr/>
          <p:nvPr/>
        </p:nvCxnSpPr>
        <p:spPr>
          <a:xfrm flipH="1" flipV="1">
            <a:off x="5546270" y="3200400"/>
            <a:ext cx="1240972" cy="73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38200" y="1879600"/>
            <a:ext cx="10515600" cy="4715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65867" y="3674533"/>
            <a:ext cx="8915400" cy="2455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66533" y="2707733"/>
            <a:ext cx="1515534" cy="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04533" y="26813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16" name="フローチャート: 組合せ 15"/>
          <p:cNvSpPr/>
          <p:nvPr/>
        </p:nvSpPr>
        <p:spPr>
          <a:xfrm>
            <a:off x="4415367" y="2774667"/>
            <a:ext cx="194733" cy="16086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54799" y="2707733"/>
            <a:ext cx="3293534" cy="285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065867" y="3260187"/>
            <a:ext cx="8915400" cy="31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11175" y="3235466"/>
            <a:ext cx="7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5711842" y="3260187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7046759" y="3243012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0040281" y="3260187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913928" y="3241925"/>
            <a:ext cx="80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Date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27983" y="3225676"/>
            <a:ext cx="93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04570" y="3235466"/>
            <a:ext cx="83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  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0126133" y="2707733"/>
            <a:ext cx="855134" cy="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096499" y="265896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search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85066" y="2662994"/>
            <a:ext cx="10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newest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220263" y="6281223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520827" y="6281223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8821391" y="6281223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9529225" y="6282267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746131" y="6281223"/>
            <a:ext cx="39791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829780" y="6282267"/>
            <a:ext cx="39791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682620" y="6223279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&lt;&lt;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82160" y="6221401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470017" y="6217645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757825" y="6209392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&gt;&gt;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67928" y="6217797"/>
            <a:ext cx="35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83179" y="6217797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074931" y="6217797"/>
            <a:ext cx="6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8543520" y="3240200"/>
            <a:ext cx="8467" cy="286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374791" y="3235466"/>
            <a:ext cx="93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lass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2065867" y="5080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065867" y="4605867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065867" y="5579533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075267" y="204893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Educational Document finder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994473" y="3709610"/>
            <a:ext cx="219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params</a:t>
            </a:r>
            <a:r>
              <a:rPr lang="en-US" altLang="ja-JP" dirty="0" smtClean="0"/>
              <a:t>[:</a:t>
            </a:r>
            <a:r>
              <a:rPr kumimoji="1" lang="en-US" altLang="ja-JP" dirty="0" smtClean="0"/>
              <a:t>title]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49115" y="3626834"/>
            <a:ext cx="15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User.find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params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user_id</a:t>
            </a:r>
            <a:r>
              <a:rPr lang="en-US" altLang="ja-JP" dirty="0" smtClean="0"/>
              <a:t>])[:name]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266341" y="3710277"/>
            <a:ext cx="120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params</a:t>
            </a:r>
            <a:r>
              <a:rPr kumimoji="1" lang="en-US" altLang="ja-JP" dirty="0" smtClean="0"/>
              <a:t>[:class]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51599" y="3703377"/>
            <a:ext cx="121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params</a:t>
            </a:r>
            <a:r>
              <a:rPr kumimoji="1" lang="en-US" altLang="ja-JP" dirty="0" smtClean="0"/>
              <a:t>[:time]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289378" y="3734998"/>
            <a:ext cx="4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67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163</Words>
  <Application>Microsoft Office PowerPoint</Application>
  <PresentationFormat>ワイド画面</PresentationFormat>
  <Paragraphs>82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 Database Design</vt:lpstr>
      <vt:lpstr>View</vt:lpstr>
      <vt:lpstr>Database</vt:lpstr>
      <vt:lpstr>View</vt:lpstr>
    </vt:vector>
  </TitlesOfParts>
  <Company>法政大学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Disign</dc:title>
  <dc:creator>情報科学部</dc:creator>
  <cp:lastModifiedBy>情報科学部</cp:lastModifiedBy>
  <cp:revision>12</cp:revision>
  <dcterms:created xsi:type="dcterms:W3CDTF">2017-06-07T23:11:49Z</dcterms:created>
  <dcterms:modified xsi:type="dcterms:W3CDTF">2017-06-08T05:52:44Z</dcterms:modified>
</cp:coreProperties>
</file>