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/>
          <p:nvPr/>
        </p:nvGrpSpPr>
        <p:grpSpPr>
          <a:xfrm>
            <a:off x="359640" y="36000"/>
            <a:ext cx="1080000" cy="5795640"/>
            <a:chOff x="359640" y="36000"/>
            <a:chExt cx="1080000" cy="5795640"/>
          </a:xfrm>
        </p:grpSpPr>
        <p:cxnSp>
          <p:nvCxnSpPr>
            <p:cNvPr id="3" name=""/>
            <p:cNvCxnSpPr>
              <a:stCxn id="4" idx="6"/>
              <a:endCxn id="5" idx="2"/>
            </p:cNvCxnSpPr>
            <p:nvPr/>
          </p:nvCxnSpPr>
          <p:spPr>
            <a:xfrm>
              <a:off x="625680" y="126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" name=""/>
            <p:cNvCxnSpPr>
              <a:stCxn id="7" idx="6"/>
              <a:endCxn id="8" idx="2"/>
            </p:cNvCxnSpPr>
            <p:nvPr/>
          </p:nvCxnSpPr>
          <p:spPr>
            <a:xfrm>
              <a:off x="539640" y="342000"/>
              <a:ext cx="72072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" name=""/>
            <p:cNvCxnSpPr>
              <a:stCxn id="10" idx="6"/>
              <a:endCxn id="11" idx="2"/>
            </p:cNvCxnSpPr>
            <p:nvPr/>
          </p:nvCxnSpPr>
          <p:spPr>
            <a:xfrm>
              <a:off x="625680" y="558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" name=""/>
            <p:cNvCxnSpPr>
              <a:stCxn id="13" idx="6"/>
              <a:endCxn id="14" idx="2"/>
            </p:cNvCxnSpPr>
            <p:nvPr/>
          </p:nvCxnSpPr>
          <p:spPr>
            <a:xfrm>
              <a:off x="850680" y="774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" name=""/>
            <p:cNvCxnSpPr>
              <a:stCxn id="16" idx="6"/>
              <a:endCxn id="17" idx="2"/>
            </p:cNvCxnSpPr>
            <p:nvPr/>
          </p:nvCxnSpPr>
          <p:spPr>
            <a:xfrm>
              <a:off x="850680" y="990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8" name=""/>
            <p:cNvCxnSpPr>
              <a:stCxn id="19" idx="6"/>
              <a:endCxn id="20" idx="2"/>
            </p:cNvCxnSpPr>
            <p:nvPr/>
          </p:nvCxnSpPr>
          <p:spPr>
            <a:xfrm>
              <a:off x="625320" y="1206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1" name=""/>
            <p:cNvCxnSpPr>
              <a:stCxn id="22" idx="6"/>
              <a:endCxn id="23" idx="2"/>
            </p:cNvCxnSpPr>
            <p:nvPr/>
          </p:nvCxnSpPr>
          <p:spPr>
            <a:xfrm>
              <a:off x="539280" y="1422000"/>
              <a:ext cx="720720" cy="360"/>
            </a:xfrm>
            <a:prstGeom prst="bentConnector5">
              <a:avLst>
                <a:gd name="adj1" fmla="val -24937"/>
                <a:gd name="adj2" fmla="val 24900000"/>
                <a:gd name="adj3" fmla="val 124937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4" name=""/>
            <p:cNvCxnSpPr>
              <a:stCxn id="25" idx="6"/>
              <a:endCxn id="26" idx="2"/>
            </p:cNvCxnSpPr>
            <p:nvPr/>
          </p:nvCxnSpPr>
          <p:spPr>
            <a:xfrm>
              <a:off x="625320" y="1638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7" name=""/>
            <p:cNvCxnSpPr>
              <a:stCxn id="28" idx="6"/>
              <a:endCxn id="29" idx="2"/>
            </p:cNvCxnSpPr>
            <p:nvPr/>
          </p:nvCxnSpPr>
          <p:spPr>
            <a:xfrm>
              <a:off x="850320" y="1854000"/>
              <a:ext cx="98640" cy="360"/>
            </a:xfrm>
            <a:prstGeom prst="bentConnector5">
              <a:avLst>
                <a:gd name="adj1" fmla="val -182783"/>
                <a:gd name="adj2" fmla="val 24900000"/>
                <a:gd name="adj3" fmla="val 2827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0" name=""/>
            <p:cNvCxnSpPr>
              <a:stCxn id="31" idx="6"/>
              <a:endCxn id="32" idx="2"/>
            </p:cNvCxnSpPr>
            <p:nvPr/>
          </p:nvCxnSpPr>
          <p:spPr>
            <a:xfrm>
              <a:off x="850320" y="2070000"/>
              <a:ext cx="98640" cy="360"/>
            </a:xfrm>
            <a:prstGeom prst="bentConnector5">
              <a:avLst>
                <a:gd name="adj1" fmla="val -182783"/>
                <a:gd name="adj2" fmla="val 24900000"/>
                <a:gd name="adj3" fmla="val 2827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3" name=""/>
            <p:cNvCxnSpPr>
              <a:stCxn id="34" idx="6"/>
              <a:endCxn id="35" idx="2"/>
            </p:cNvCxnSpPr>
            <p:nvPr/>
          </p:nvCxnSpPr>
          <p:spPr>
            <a:xfrm>
              <a:off x="625680" y="2286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6" name=""/>
            <p:cNvCxnSpPr>
              <a:stCxn id="37" idx="6"/>
              <a:endCxn id="38" idx="2"/>
            </p:cNvCxnSpPr>
            <p:nvPr/>
          </p:nvCxnSpPr>
          <p:spPr>
            <a:xfrm>
              <a:off x="539640" y="2502000"/>
              <a:ext cx="72072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9" name=""/>
            <p:cNvCxnSpPr>
              <a:stCxn id="40" idx="6"/>
              <a:endCxn id="41" idx="2"/>
            </p:cNvCxnSpPr>
            <p:nvPr/>
          </p:nvCxnSpPr>
          <p:spPr>
            <a:xfrm>
              <a:off x="625680" y="2718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2" name=""/>
            <p:cNvCxnSpPr>
              <a:stCxn id="43" idx="6"/>
              <a:endCxn id="44" idx="2"/>
            </p:cNvCxnSpPr>
            <p:nvPr/>
          </p:nvCxnSpPr>
          <p:spPr>
            <a:xfrm>
              <a:off x="850680" y="2934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5" name=""/>
            <p:cNvCxnSpPr>
              <a:stCxn id="46" idx="6"/>
              <a:endCxn id="47" idx="2"/>
            </p:cNvCxnSpPr>
            <p:nvPr/>
          </p:nvCxnSpPr>
          <p:spPr>
            <a:xfrm>
              <a:off x="850680" y="3150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8" name=""/>
            <p:cNvCxnSpPr>
              <a:stCxn id="49" idx="6"/>
              <a:endCxn id="50" idx="2"/>
            </p:cNvCxnSpPr>
            <p:nvPr/>
          </p:nvCxnSpPr>
          <p:spPr>
            <a:xfrm>
              <a:off x="625320" y="3366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1" name=""/>
            <p:cNvCxnSpPr>
              <a:stCxn id="52" idx="6"/>
              <a:endCxn id="53" idx="2"/>
            </p:cNvCxnSpPr>
            <p:nvPr/>
          </p:nvCxnSpPr>
          <p:spPr>
            <a:xfrm>
              <a:off x="539280" y="3582000"/>
              <a:ext cx="720720" cy="360"/>
            </a:xfrm>
            <a:prstGeom prst="bentConnector5">
              <a:avLst>
                <a:gd name="adj1" fmla="val -24937"/>
                <a:gd name="adj2" fmla="val 24900000"/>
                <a:gd name="adj3" fmla="val 124937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4" name=""/>
            <p:cNvCxnSpPr>
              <a:stCxn id="55" idx="6"/>
              <a:endCxn id="56" idx="2"/>
            </p:cNvCxnSpPr>
            <p:nvPr/>
          </p:nvCxnSpPr>
          <p:spPr>
            <a:xfrm>
              <a:off x="625320" y="3798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7" name=""/>
            <p:cNvCxnSpPr>
              <a:stCxn id="58" idx="6"/>
              <a:endCxn id="59" idx="2"/>
            </p:cNvCxnSpPr>
            <p:nvPr/>
          </p:nvCxnSpPr>
          <p:spPr>
            <a:xfrm>
              <a:off x="850320" y="4014000"/>
              <a:ext cx="98640" cy="360"/>
            </a:xfrm>
            <a:prstGeom prst="bentConnector5">
              <a:avLst>
                <a:gd name="adj1" fmla="val -182783"/>
                <a:gd name="adj2" fmla="val 24900000"/>
                <a:gd name="adj3" fmla="val 2827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0" name=""/>
            <p:cNvCxnSpPr>
              <a:stCxn id="61" idx="6"/>
              <a:endCxn id="62" idx="2"/>
            </p:cNvCxnSpPr>
            <p:nvPr/>
          </p:nvCxnSpPr>
          <p:spPr>
            <a:xfrm>
              <a:off x="850320" y="4230000"/>
              <a:ext cx="98640" cy="360"/>
            </a:xfrm>
            <a:prstGeom prst="bentConnector5">
              <a:avLst>
                <a:gd name="adj1" fmla="val -182783"/>
                <a:gd name="adj2" fmla="val 24900000"/>
                <a:gd name="adj3" fmla="val 2827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3" name=""/>
            <p:cNvCxnSpPr>
              <a:stCxn id="64" idx="6"/>
              <a:endCxn id="65" idx="2"/>
            </p:cNvCxnSpPr>
            <p:nvPr/>
          </p:nvCxnSpPr>
          <p:spPr>
            <a:xfrm>
              <a:off x="625680" y="4446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6" name=""/>
            <p:cNvCxnSpPr>
              <a:stCxn id="67" idx="6"/>
              <a:endCxn id="68" idx="2"/>
            </p:cNvCxnSpPr>
            <p:nvPr/>
          </p:nvCxnSpPr>
          <p:spPr>
            <a:xfrm>
              <a:off x="539640" y="4662000"/>
              <a:ext cx="72072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9" name=""/>
            <p:cNvCxnSpPr>
              <a:stCxn id="70" idx="6"/>
              <a:endCxn id="71" idx="2"/>
            </p:cNvCxnSpPr>
            <p:nvPr/>
          </p:nvCxnSpPr>
          <p:spPr>
            <a:xfrm>
              <a:off x="625680" y="4878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2" name=""/>
            <p:cNvCxnSpPr>
              <a:stCxn id="73" idx="6"/>
              <a:endCxn id="74" idx="2"/>
            </p:cNvCxnSpPr>
            <p:nvPr/>
          </p:nvCxnSpPr>
          <p:spPr>
            <a:xfrm>
              <a:off x="850680" y="5094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5" name=""/>
            <p:cNvCxnSpPr>
              <a:stCxn id="76" idx="6"/>
              <a:endCxn id="77" idx="2"/>
            </p:cNvCxnSpPr>
            <p:nvPr/>
          </p:nvCxnSpPr>
          <p:spPr>
            <a:xfrm>
              <a:off x="850680" y="5310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8" name=""/>
            <p:cNvCxnSpPr>
              <a:stCxn id="79" idx="6"/>
              <a:endCxn id="80" idx="2"/>
            </p:cNvCxnSpPr>
            <p:nvPr/>
          </p:nvCxnSpPr>
          <p:spPr>
            <a:xfrm>
              <a:off x="625320" y="5526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81" name=""/>
            <p:cNvCxnSpPr>
              <a:stCxn id="82" idx="6"/>
              <a:endCxn id="83" idx="2"/>
            </p:cNvCxnSpPr>
            <p:nvPr/>
          </p:nvCxnSpPr>
          <p:spPr>
            <a:xfrm>
              <a:off x="539280" y="5742000"/>
              <a:ext cx="720720" cy="360"/>
            </a:xfrm>
            <a:prstGeom prst="bentConnector5">
              <a:avLst>
                <a:gd name="adj1" fmla="val -24937"/>
                <a:gd name="adj2" fmla="val 24900000"/>
                <a:gd name="adj3" fmla="val 124937"/>
              </a:avLst>
            </a:prstGeom>
            <a:ln w="18000">
              <a:solidFill>
                <a:srgbClr val="2a6099"/>
              </a:solidFill>
              <a:round/>
            </a:ln>
          </p:spPr>
        </p:cxnSp>
        <p:sp>
          <p:nvSpPr>
            <p:cNvPr id="4" name=""/>
            <p:cNvSpPr/>
            <p:nvPr/>
          </p:nvSpPr>
          <p:spPr>
            <a:xfrm>
              <a:off x="446040" y="36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1173960" y="36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360000" y="25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260000" y="25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46040" y="468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173960" y="468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671040" y="684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948960" y="684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948960" y="900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671040" y="900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 flipH="1">
              <a:off x="1173240" y="1116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0" name=""/>
            <p:cNvSpPr/>
            <p:nvPr/>
          </p:nvSpPr>
          <p:spPr>
            <a:xfrm flipH="1">
              <a:off x="445320" y="1116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2" name=""/>
            <p:cNvSpPr/>
            <p:nvPr/>
          </p:nvSpPr>
          <p:spPr>
            <a:xfrm flipH="1">
              <a:off x="1259280" y="133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3" name=""/>
            <p:cNvSpPr/>
            <p:nvPr/>
          </p:nvSpPr>
          <p:spPr>
            <a:xfrm flipH="1">
              <a:off x="359280" y="133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5" name=""/>
            <p:cNvSpPr/>
            <p:nvPr/>
          </p:nvSpPr>
          <p:spPr>
            <a:xfrm flipH="1">
              <a:off x="1173240" y="1548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6" name=""/>
            <p:cNvSpPr/>
            <p:nvPr/>
          </p:nvSpPr>
          <p:spPr>
            <a:xfrm flipH="1">
              <a:off x="445320" y="1548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8" name=""/>
            <p:cNvSpPr/>
            <p:nvPr/>
          </p:nvSpPr>
          <p:spPr>
            <a:xfrm flipH="1">
              <a:off x="948240" y="1764000"/>
              <a:ext cx="179640" cy="17964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 flipH="1">
              <a:off x="670320" y="1764000"/>
              <a:ext cx="179640" cy="17964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670320" y="1980000"/>
              <a:ext cx="179640" cy="17964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 flipH="1">
              <a:off x="948240" y="1980000"/>
              <a:ext cx="179640" cy="17964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46040" y="2196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173960" y="2196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360000" y="241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260000" y="241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46040" y="2628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173960" y="2628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671040" y="2844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948960" y="2844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948960" y="3060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671040" y="3060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1173240" y="3276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445320" y="3276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259280" y="349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359280" y="349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173240" y="3708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445320" y="3708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948240" y="3924000"/>
              <a:ext cx="179640" cy="17964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670320" y="3924000"/>
              <a:ext cx="179640" cy="17964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 flipH="1">
              <a:off x="670320" y="4140000"/>
              <a:ext cx="179640" cy="17964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1" name=""/>
            <p:cNvSpPr/>
            <p:nvPr/>
          </p:nvSpPr>
          <p:spPr>
            <a:xfrm flipH="1">
              <a:off x="948240" y="4140000"/>
              <a:ext cx="179640" cy="17964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446040" y="4356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1173960" y="4356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360000" y="457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1260000" y="457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446040" y="4788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1173960" y="4788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671040" y="5004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948960" y="5004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48960" y="5220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671040" y="5220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9" name=""/>
            <p:cNvSpPr/>
            <p:nvPr/>
          </p:nvSpPr>
          <p:spPr>
            <a:xfrm flipH="1">
              <a:off x="1173240" y="5436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 flipH="1">
              <a:off x="445320" y="5436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 flipH="1">
              <a:off x="1259280" y="565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 flipH="1">
              <a:off x="359280" y="565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849D03-2892-45F8-9B0D-B43444460CE6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"/>
          <p:cNvGrpSpPr/>
          <p:nvPr/>
        </p:nvGrpSpPr>
        <p:grpSpPr>
          <a:xfrm>
            <a:off x="359640" y="36000"/>
            <a:ext cx="1080000" cy="5795640"/>
            <a:chOff x="359640" y="36000"/>
            <a:chExt cx="1080000" cy="5795640"/>
          </a:xfrm>
        </p:grpSpPr>
        <p:cxnSp>
          <p:nvCxnSpPr>
            <p:cNvPr id="90" name=""/>
            <p:cNvCxnSpPr>
              <a:stCxn id="91" idx="6"/>
              <a:endCxn id="92" idx="2"/>
            </p:cNvCxnSpPr>
            <p:nvPr/>
          </p:nvCxnSpPr>
          <p:spPr>
            <a:xfrm>
              <a:off x="625680" y="126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3" name=""/>
            <p:cNvCxnSpPr>
              <a:stCxn id="94" idx="6"/>
              <a:endCxn id="95" idx="2"/>
            </p:cNvCxnSpPr>
            <p:nvPr/>
          </p:nvCxnSpPr>
          <p:spPr>
            <a:xfrm>
              <a:off x="539640" y="342000"/>
              <a:ext cx="72072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6" name=""/>
            <p:cNvCxnSpPr>
              <a:stCxn id="97" idx="6"/>
              <a:endCxn id="98" idx="2"/>
            </p:cNvCxnSpPr>
            <p:nvPr/>
          </p:nvCxnSpPr>
          <p:spPr>
            <a:xfrm>
              <a:off x="625680" y="558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9" name=""/>
            <p:cNvCxnSpPr>
              <a:stCxn id="100" idx="6"/>
              <a:endCxn id="101" idx="2"/>
            </p:cNvCxnSpPr>
            <p:nvPr/>
          </p:nvCxnSpPr>
          <p:spPr>
            <a:xfrm>
              <a:off x="850680" y="774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02" name=""/>
            <p:cNvCxnSpPr>
              <a:stCxn id="103" idx="6"/>
              <a:endCxn id="104" idx="2"/>
            </p:cNvCxnSpPr>
            <p:nvPr/>
          </p:nvCxnSpPr>
          <p:spPr>
            <a:xfrm>
              <a:off x="850680" y="990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05" name=""/>
            <p:cNvCxnSpPr>
              <a:stCxn id="106" idx="6"/>
              <a:endCxn id="107" idx="2"/>
            </p:cNvCxnSpPr>
            <p:nvPr/>
          </p:nvCxnSpPr>
          <p:spPr>
            <a:xfrm>
              <a:off x="625320" y="1206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08" name=""/>
            <p:cNvCxnSpPr>
              <a:stCxn id="109" idx="6"/>
              <a:endCxn id="110" idx="2"/>
            </p:cNvCxnSpPr>
            <p:nvPr/>
          </p:nvCxnSpPr>
          <p:spPr>
            <a:xfrm>
              <a:off x="539280" y="1422000"/>
              <a:ext cx="720720" cy="360"/>
            </a:xfrm>
            <a:prstGeom prst="bentConnector5">
              <a:avLst>
                <a:gd name="adj1" fmla="val -24937"/>
                <a:gd name="adj2" fmla="val 24900000"/>
                <a:gd name="adj3" fmla="val 124937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1" name=""/>
            <p:cNvCxnSpPr>
              <a:stCxn id="112" idx="6"/>
              <a:endCxn id="113" idx="2"/>
            </p:cNvCxnSpPr>
            <p:nvPr/>
          </p:nvCxnSpPr>
          <p:spPr>
            <a:xfrm>
              <a:off x="625320" y="1638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4" name=""/>
            <p:cNvCxnSpPr>
              <a:stCxn id="115" idx="6"/>
              <a:endCxn id="116" idx="2"/>
            </p:cNvCxnSpPr>
            <p:nvPr/>
          </p:nvCxnSpPr>
          <p:spPr>
            <a:xfrm>
              <a:off x="850320" y="1854000"/>
              <a:ext cx="98640" cy="360"/>
            </a:xfrm>
            <a:prstGeom prst="bentConnector5">
              <a:avLst>
                <a:gd name="adj1" fmla="val -182783"/>
                <a:gd name="adj2" fmla="val 24900000"/>
                <a:gd name="adj3" fmla="val 2827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7" name=""/>
            <p:cNvCxnSpPr>
              <a:stCxn id="118" idx="6"/>
              <a:endCxn id="119" idx="2"/>
            </p:cNvCxnSpPr>
            <p:nvPr/>
          </p:nvCxnSpPr>
          <p:spPr>
            <a:xfrm>
              <a:off x="850320" y="2070000"/>
              <a:ext cx="98640" cy="360"/>
            </a:xfrm>
            <a:prstGeom prst="bentConnector5">
              <a:avLst>
                <a:gd name="adj1" fmla="val -182783"/>
                <a:gd name="adj2" fmla="val 24900000"/>
                <a:gd name="adj3" fmla="val 2827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0" name=""/>
            <p:cNvCxnSpPr>
              <a:stCxn id="121" idx="6"/>
              <a:endCxn id="122" idx="2"/>
            </p:cNvCxnSpPr>
            <p:nvPr/>
          </p:nvCxnSpPr>
          <p:spPr>
            <a:xfrm>
              <a:off x="625680" y="2286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3" name=""/>
            <p:cNvCxnSpPr>
              <a:stCxn id="124" idx="6"/>
              <a:endCxn id="125" idx="2"/>
            </p:cNvCxnSpPr>
            <p:nvPr/>
          </p:nvCxnSpPr>
          <p:spPr>
            <a:xfrm>
              <a:off x="539640" y="2502000"/>
              <a:ext cx="72072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6" name=""/>
            <p:cNvCxnSpPr>
              <a:stCxn id="127" idx="6"/>
              <a:endCxn id="128" idx="2"/>
            </p:cNvCxnSpPr>
            <p:nvPr/>
          </p:nvCxnSpPr>
          <p:spPr>
            <a:xfrm>
              <a:off x="625680" y="2718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9" name=""/>
            <p:cNvCxnSpPr>
              <a:stCxn id="130" idx="6"/>
              <a:endCxn id="131" idx="2"/>
            </p:cNvCxnSpPr>
            <p:nvPr/>
          </p:nvCxnSpPr>
          <p:spPr>
            <a:xfrm>
              <a:off x="850680" y="2934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32" name=""/>
            <p:cNvCxnSpPr>
              <a:stCxn id="133" idx="6"/>
              <a:endCxn id="134" idx="2"/>
            </p:cNvCxnSpPr>
            <p:nvPr/>
          </p:nvCxnSpPr>
          <p:spPr>
            <a:xfrm>
              <a:off x="850680" y="3150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35" name=""/>
            <p:cNvCxnSpPr>
              <a:stCxn id="136" idx="6"/>
              <a:endCxn id="137" idx="2"/>
            </p:cNvCxnSpPr>
            <p:nvPr/>
          </p:nvCxnSpPr>
          <p:spPr>
            <a:xfrm>
              <a:off x="625320" y="3366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38" name=""/>
            <p:cNvCxnSpPr>
              <a:stCxn id="139" idx="6"/>
              <a:endCxn id="140" idx="2"/>
            </p:cNvCxnSpPr>
            <p:nvPr/>
          </p:nvCxnSpPr>
          <p:spPr>
            <a:xfrm>
              <a:off x="539280" y="3582000"/>
              <a:ext cx="720720" cy="360"/>
            </a:xfrm>
            <a:prstGeom prst="bentConnector5">
              <a:avLst>
                <a:gd name="adj1" fmla="val -24937"/>
                <a:gd name="adj2" fmla="val 24900000"/>
                <a:gd name="adj3" fmla="val 124937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1" name=""/>
            <p:cNvCxnSpPr>
              <a:stCxn id="142" idx="6"/>
              <a:endCxn id="143" idx="2"/>
            </p:cNvCxnSpPr>
            <p:nvPr/>
          </p:nvCxnSpPr>
          <p:spPr>
            <a:xfrm>
              <a:off x="625320" y="3798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4" name=""/>
            <p:cNvCxnSpPr>
              <a:stCxn id="145" idx="6"/>
              <a:endCxn id="146" idx="2"/>
            </p:cNvCxnSpPr>
            <p:nvPr/>
          </p:nvCxnSpPr>
          <p:spPr>
            <a:xfrm>
              <a:off x="850320" y="4014000"/>
              <a:ext cx="98640" cy="360"/>
            </a:xfrm>
            <a:prstGeom prst="bentConnector5">
              <a:avLst>
                <a:gd name="adj1" fmla="val -182783"/>
                <a:gd name="adj2" fmla="val 24900000"/>
                <a:gd name="adj3" fmla="val 2827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7" name=""/>
            <p:cNvCxnSpPr>
              <a:stCxn id="148" idx="6"/>
              <a:endCxn id="149" idx="2"/>
            </p:cNvCxnSpPr>
            <p:nvPr/>
          </p:nvCxnSpPr>
          <p:spPr>
            <a:xfrm>
              <a:off x="850320" y="4230000"/>
              <a:ext cx="98640" cy="360"/>
            </a:xfrm>
            <a:prstGeom prst="bentConnector5">
              <a:avLst>
                <a:gd name="adj1" fmla="val -182783"/>
                <a:gd name="adj2" fmla="val 24900000"/>
                <a:gd name="adj3" fmla="val 2827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0" name=""/>
            <p:cNvCxnSpPr>
              <a:stCxn id="151" idx="6"/>
              <a:endCxn id="152" idx="2"/>
            </p:cNvCxnSpPr>
            <p:nvPr/>
          </p:nvCxnSpPr>
          <p:spPr>
            <a:xfrm>
              <a:off x="625680" y="4446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3" name=""/>
            <p:cNvCxnSpPr>
              <a:stCxn id="154" idx="6"/>
              <a:endCxn id="155" idx="2"/>
            </p:cNvCxnSpPr>
            <p:nvPr/>
          </p:nvCxnSpPr>
          <p:spPr>
            <a:xfrm>
              <a:off x="539640" y="4662000"/>
              <a:ext cx="72072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6" name=""/>
            <p:cNvCxnSpPr>
              <a:stCxn id="157" idx="6"/>
              <a:endCxn id="158" idx="2"/>
            </p:cNvCxnSpPr>
            <p:nvPr/>
          </p:nvCxnSpPr>
          <p:spPr>
            <a:xfrm>
              <a:off x="625680" y="4878000"/>
              <a:ext cx="54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9" name=""/>
            <p:cNvCxnSpPr>
              <a:stCxn id="160" idx="6"/>
              <a:endCxn id="161" idx="2"/>
            </p:cNvCxnSpPr>
            <p:nvPr/>
          </p:nvCxnSpPr>
          <p:spPr>
            <a:xfrm>
              <a:off x="850680" y="5094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62" name=""/>
            <p:cNvCxnSpPr>
              <a:stCxn id="163" idx="6"/>
              <a:endCxn id="164" idx="2"/>
            </p:cNvCxnSpPr>
            <p:nvPr/>
          </p:nvCxnSpPr>
          <p:spPr>
            <a:xfrm>
              <a:off x="850680" y="5310000"/>
              <a:ext cx="986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65" name=""/>
            <p:cNvCxnSpPr>
              <a:stCxn id="166" idx="6"/>
              <a:endCxn id="167" idx="2"/>
            </p:cNvCxnSpPr>
            <p:nvPr/>
          </p:nvCxnSpPr>
          <p:spPr>
            <a:xfrm>
              <a:off x="625320" y="5526000"/>
              <a:ext cx="548640" cy="360"/>
            </a:xfrm>
            <a:prstGeom prst="bentConnector5">
              <a:avLst>
                <a:gd name="adj1" fmla="val -32764"/>
                <a:gd name="adj2" fmla="val 24900000"/>
                <a:gd name="adj3" fmla="val 13276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68" name=""/>
            <p:cNvCxnSpPr>
              <a:stCxn id="169" idx="6"/>
              <a:endCxn id="170" idx="2"/>
            </p:cNvCxnSpPr>
            <p:nvPr/>
          </p:nvCxnSpPr>
          <p:spPr>
            <a:xfrm>
              <a:off x="539280" y="5742000"/>
              <a:ext cx="720720" cy="360"/>
            </a:xfrm>
            <a:prstGeom prst="bentConnector5">
              <a:avLst>
                <a:gd name="adj1" fmla="val -24937"/>
                <a:gd name="adj2" fmla="val 24900000"/>
                <a:gd name="adj3" fmla="val 124937"/>
              </a:avLst>
            </a:prstGeom>
            <a:ln w="18000">
              <a:solidFill>
                <a:srgbClr val="2a6099"/>
              </a:solidFill>
              <a:round/>
            </a:ln>
          </p:spPr>
        </p:cxnSp>
        <p:sp>
          <p:nvSpPr>
            <p:cNvPr id="91" name=""/>
            <p:cNvSpPr/>
            <p:nvPr/>
          </p:nvSpPr>
          <p:spPr>
            <a:xfrm>
              <a:off x="446040" y="36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1173960" y="36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360000" y="25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1260000" y="25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446040" y="468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>
              <a:off x="1173960" y="468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671040" y="684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948960" y="684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948960" y="900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671040" y="900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 flipH="1">
              <a:off x="1173240" y="1116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>
              <a:off x="445320" y="1116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1259280" y="133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>
              <a:off x="359280" y="133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 flipH="1">
              <a:off x="1173240" y="1548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 flipH="1">
              <a:off x="445320" y="1548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 flipH="1">
              <a:off x="948240" y="1764000"/>
              <a:ext cx="179640" cy="17964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670320" y="1764000"/>
              <a:ext cx="179640" cy="17964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670320" y="1980000"/>
              <a:ext cx="179640" cy="17964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948240" y="1980000"/>
              <a:ext cx="179640" cy="17964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446040" y="2196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1173960" y="2196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360000" y="241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1260000" y="241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446040" y="2628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1173960" y="2628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671040" y="2844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948960" y="2844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948960" y="3060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671040" y="3060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173240" y="3276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445320" y="3276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259280" y="349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359280" y="349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1173240" y="3708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445320" y="3708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H="1">
              <a:off x="948240" y="3924000"/>
              <a:ext cx="179640" cy="17964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H="1">
              <a:off x="670320" y="3924000"/>
              <a:ext cx="179640" cy="17964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>
              <a:off x="670320" y="4140000"/>
              <a:ext cx="179640" cy="17964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>
              <a:off x="948240" y="4140000"/>
              <a:ext cx="179640" cy="17964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446040" y="4356000"/>
              <a:ext cx="179640" cy="17964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1173960" y="4356000"/>
              <a:ext cx="179640" cy="17964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360000" y="457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1260000" y="457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446040" y="4788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173960" y="4788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671040" y="5004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48960" y="5004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>
              <a:off x="948960" y="5220000"/>
              <a:ext cx="179640" cy="17964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671040" y="5220000"/>
              <a:ext cx="179640" cy="17964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 flipH="1">
              <a:off x="1173240" y="5436000"/>
              <a:ext cx="179640" cy="17964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 flipH="1">
              <a:off x="445320" y="5436000"/>
              <a:ext cx="179640" cy="17964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H="1">
              <a:off x="1259280" y="5652000"/>
              <a:ext cx="179640" cy="17964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H="1">
              <a:off x="359280" y="5652000"/>
              <a:ext cx="179640" cy="17964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91873D-6B2C-4D47-A056-8F4ACA98E9C6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zero.webappsecurity.com/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zero.webappsecurity.com/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Vulnerability Scan Report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620000" y="1367640"/>
            <a:ext cx="8099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URL: </a:t>
            </a:r>
            <a:r>
              <a:rPr b="0" lang="en-US" sz="28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1"/>
              </a:rPr>
              <a:t>http://zero.webappsecurity.com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Page: /login.html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Scan Time: 25/09/2025 9:45:46 AM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2DB76A-113C-42E6-B52F-96E0FD5BF4AD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Vulnerability Found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4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Password transmitted over HTTP protocol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1501200" y="2264400"/>
            <a:ext cx="8099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Impact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600200" y="3654000"/>
            <a:ext cx="809964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If attacker intercepts traffic, they can steal user credentials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BF4F28-02DC-4662-B319-0DD8950979B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Summary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The web app </a:t>
            </a:r>
            <a:r>
              <a:rPr b="0" lang="en-US" sz="24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1"/>
              </a:rPr>
              <a:t>https://zero.webappsecurity.com</a:t>
            </a: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 uses http protocol, which is vulnerable to multiple attacks including man-in-the-middle (MITM) attack. Login credentials are being transmitted over HTTP where there is no encryption and this can lead to credentials breach of users when the traffic is intercepted.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C09562-627C-453B-B695-1F2168A1BB6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Steps to reproduce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Attacker has to be on the same network with the User.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Opens any sniffing tools like ettercap or bettercap.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Spoofs the target user and sniffs their packets.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The username and password are transmitted in plain text.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Hence are compromised easily.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68E82-A7C2-474A-AA4B-5109998EA18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Proof of Concept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828800" y="1151640"/>
            <a:ext cx="7826400" cy="416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4530C1-8BA8-43C7-9C97-9C9D13859ED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Action to take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All critical and confidential forms or pages should not be served over HTTP.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All sensitive data should be transferred over HTTPS rather than HTTP.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All aspects of the application that accept user input, starting from the login process, should only be served over HTTPS.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EBAD5-A256-47FA-AE4B-0380DE8066E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LibreOffice/25.8.1.1$Linux_X86_64 LibreOffice_project/580$Build-1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2025-09-25T11:59:14Z</dcterms:created>
  <dc:creator/>
  <dc:description>This work is licensed under a Creative Commons 0 License.
It makes use of the works of Alexander Wilms.</dc:description>
  <dc:language>en-US</dc:language>
  <cp:lastModifiedBy/>
  <dcterms:modified xsi:type="dcterms:W3CDTF">2025-09-26T00:29:14Z</dcterms:modified>
  <cp:revision>3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