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/>
          <p:cNvGrpSpPr/>
          <p:nvPr/>
        </p:nvGrpSpPr>
        <p:grpSpPr>
          <a:xfrm>
            <a:off x="359280" y="36000"/>
            <a:ext cx="1080360" cy="5795640"/>
            <a:chOff x="359280" y="36000"/>
            <a:chExt cx="1080360" cy="5795640"/>
          </a:xfrm>
        </p:grpSpPr>
        <p:cxnSp>
          <p:nvCxnSpPr>
            <p:cNvPr id="3" name=""/>
            <p:cNvCxnSpPr>
              <a:stCxn id="4" idx="6"/>
              <a:endCxn id="5" idx="2"/>
            </p:cNvCxnSpPr>
            <p:nvPr/>
          </p:nvCxnSpPr>
          <p:spPr>
            <a:xfrm>
              <a:off x="625320" y="125640"/>
              <a:ext cx="54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6" name=""/>
            <p:cNvCxnSpPr>
              <a:stCxn id="7" idx="6"/>
              <a:endCxn id="8" idx="2"/>
            </p:cNvCxnSpPr>
            <p:nvPr/>
          </p:nvCxnSpPr>
          <p:spPr>
            <a:xfrm>
              <a:off x="539280" y="341640"/>
              <a:ext cx="72108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9" name=""/>
            <p:cNvCxnSpPr>
              <a:stCxn id="10" idx="6"/>
              <a:endCxn id="11" idx="2"/>
            </p:cNvCxnSpPr>
            <p:nvPr/>
          </p:nvCxnSpPr>
          <p:spPr>
            <a:xfrm>
              <a:off x="625320" y="557640"/>
              <a:ext cx="54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2" name=""/>
            <p:cNvCxnSpPr>
              <a:stCxn id="13" idx="6"/>
              <a:endCxn id="14" idx="2"/>
            </p:cNvCxnSpPr>
            <p:nvPr/>
          </p:nvCxnSpPr>
          <p:spPr>
            <a:xfrm>
              <a:off x="850320" y="773640"/>
              <a:ext cx="9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5" name=""/>
            <p:cNvCxnSpPr>
              <a:stCxn id="16" idx="6"/>
              <a:endCxn id="17" idx="2"/>
            </p:cNvCxnSpPr>
            <p:nvPr/>
          </p:nvCxnSpPr>
          <p:spPr>
            <a:xfrm>
              <a:off x="850320" y="989640"/>
              <a:ext cx="9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8" name=""/>
            <p:cNvCxnSpPr>
              <a:stCxn id="19" idx="6"/>
              <a:endCxn id="20" idx="2"/>
            </p:cNvCxnSpPr>
            <p:nvPr/>
          </p:nvCxnSpPr>
          <p:spPr>
            <a:xfrm rot="10800000">
              <a:off x="624600" y="1205640"/>
              <a:ext cx="549000" cy="360"/>
            </a:xfrm>
            <a:prstGeom prst="bentConnector5">
              <a:avLst>
                <a:gd name="adj1" fmla="val 132611"/>
                <a:gd name="adj2" fmla="val 25000000"/>
                <a:gd name="adj3" fmla="val -3287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21" name=""/>
            <p:cNvCxnSpPr>
              <a:stCxn id="22" idx="6"/>
              <a:endCxn id="23" idx="2"/>
            </p:cNvCxnSpPr>
            <p:nvPr/>
          </p:nvCxnSpPr>
          <p:spPr>
            <a:xfrm rot="10800000">
              <a:off x="538560" y="1421640"/>
              <a:ext cx="721080" cy="360"/>
            </a:xfrm>
            <a:prstGeom prst="bentConnector5">
              <a:avLst>
                <a:gd name="adj1" fmla="val 124825"/>
                <a:gd name="adj2" fmla="val 25000000"/>
                <a:gd name="adj3" fmla="val -2502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24" name=""/>
            <p:cNvCxnSpPr>
              <a:stCxn id="25" idx="6"/>
              <a:endCxn id="26" idx="2"/>
            </p:cNvCxnSpPr>
            <p:nvPr/>
          </p:nvCxnSpPr>
          <p:spPr>
            <a:xfrm rot="10800000">
              <a:off x="624600" y="1637640"/>
              <a:ext cx="549000" cy="360"/>
            </a:xfrm>
            <a:prstGeom prst="bentConnector5">
              <a:avLst>
                <a:gd name="adj1" fmla="val 132611"/>
                <a:gd name="adj2" fmla="val 25000000"/>
                <a:gd name="adj3" fmla="val -3287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27" name=""/>
            <p:cNvCxnSpPr>
              <a:stCxn id="28" idx="6"/>
              <a:endCxn id="29" idx="2"/>
            </p:cNvCxnSpPr>
            <p:nvPr/>
          </p:nvCxnSpPr>
          <p:spPr>
            <a:xfrm rot="10800000">
              <a:off x="849600" y="1853640"/>
              <a:ext cx="99000" cy="360"/>
            </a:xfrm>
            <a:prstGeom prst="bentConnector5">
              <a:avLst>
                <a:gd name="adj1" fmla="val 282116"/>
                <a:gd name="adj2" fmla="val 25000000"/>
                <a:gd name="adj3" fmla="val -183576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30" name=""/>
            <p:cNvCxnSpPr>
              <a:stCxn id="31" idx="6"/>
              <a:endCxn id="32" idx="2"/>
            </p:cNvCxnSpPr>
            <p:nvPr/>
          </p:nvCxnSpPr>
          <p:spPr>
            <a:xfrm rot="10800000">
              <a:off x="849600" y="2069640"/>
              <a:ext cx="99000" cy="360"/>
            </a:xfrm>
            <a:prstGeom prst="bentConnector5">
              <a:avLst>
                <a:gd name="adj1" fmla="val 282116"/>
                <a:gd name="adj2" fmla="val 25000000"/>
                <a:gd name="adj3" fmla="val -183576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33" name=""/>
            <p:cNvCxnSpPr>
              <a:stCxn id="34" idx="6"/>
              <a:endCxn id="35" idx="2"/>
            </p:cNvCxnSpPr>
            <p:nvPr/>
          </p:nvCxnSpPr>
          <p:spPr>
            <a:xfrm>
              <a:off x="625320" y="2285640"/>
              <a:ext cx="54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36" name=""/>
            <p:cNvCxnSpPr>
              <a:stCxn id="37" idx="6"/>
              <a:endCxn id="38" idx="2"/>
            </p:cNvCxnSpPr>
            <p:nvPr/>
          </p:nvCxnSpPr>
          <p:spPr>
            <a:xfrm>
              <a:off x="539280" y="2501640"/>
              <a:ext cx="72108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39" name=""/>
            <p:cNvCxnSpPr>
              <a:stCxn id="40" idx="6"/>
              <a:endCxn id="41" idx="2"/>
            </p:cNvCxnSpPr>
            <p:nvPr/>
          </p:nvCxnSpPr>
          <p:spPr>
            <a:xfrm>
              <a:off x="625320" y="2717640"/>
              <a:ext cx="54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42" name=""/>
            <p:cNvCxnSpPr>
              <a:stCxn id="43" idx="6"/>
              <a:endCxn id="44" idx="2"/>
            </p:cNvCxnSpPr>
            <p:nvPr/>
          </p:nvCxnSpPr>
          <p:spPr>
            <a:xfrm>
              <a:off x="850320" y="2933640"/>
              <a:ext cx="9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45" name=""/>
            <p:cNvCxnSpPr>
              <a:stCxn id="46" idx="6"/>
              <a:endCxn id="47" idx="2"/>
            </p:cNvCxnSpPr>
            <p:nvPr/>
          </p:nvCxnSpPr>
          <p:spPr>
            <a:xfrm>
              <a:off x="850320" y="3149640"/>
              <a:ext cx="9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48" name=""/>
            <p:cNvCxnSpPr>
              <a:stCxn id="49" idx="6"/>
              <a:endCxn id="50" idx="2"/>
            </p:cNvCxnSpPr>
            <p:nvPr/>
          </p:nvCxnSpPr>
          <p:spPr>
            <a:xfrm rot="10800000">
              <a:off x="624600" y="3365640"/>
              <a:ext cx="549000" cy="360"/>
            </a:xfrm>
            <a:prstGeom prst="bentConnector5">
              <a:avLst>
                <a:gd name="adj1" fmla="val 132611"/>
                <a:gd name="adj2" fmla="val 25000000"/>
                <a:gd name="adj3" fmla="val -3287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51" name=""/>
            <p:cNvCxnSpPr>
              <a:stCxn id="52" idx="6"/>
              <a:endCxn id="53" idx="2"/>
            </p:cNvCxnSpPr>
            <p:nvPr/>
          </p:nvCxnSpPr>
          <p:spPr>
            <a:xfrm rot="10800000">
              <a:off x="538560" y="3581640"/>
              <a:ext cx="721080" cy="360"/>
            </a:xfrm>
            <a:prstGeom prst="bentConnector5">
              <a:avLst>
                <a:gd name="adj1" fmla="val 124825"/>
                <a:gd name="adj2" fmla="val 25000000"/>
                <a:gd name="adj3" fmla="val -2502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54" name=""/>
            <p:cNvCxnSpPr>
              <a:stCxn id="55" idx="6"/>
              <a:endCxn id="56" idx="2"/>
            </p:cNvCxnSpPr>
            <p:nvPr/>
          </p:nvCxnSpPr>
          <p:spPr>
            <a:xfrm rot="10800000">
              <a:off x="624600" y="3797640"/>
              <a:ext cx="549000" cy="360"/>
            </a:xfrm>
            <a:prstGeom prst="bentConnector5">
              <a:avLst>
                <a:gd name="adj1" fmla="val 132611"/>
                <a:gd name="adj2" fmla="val 25000000"/>
                <a:gd name="adj3" fmla="val -3287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57" name=""/>
            <p:cNvCxnSpPr>
              <a:stCxn id="58" idx="6"/>
              <a:endCxn id="59" idx="2"/>
            </p:cNvCxnSpPr>
            <p:nvPr/>
          </p:nvCxnSpPr>
          <p:spPr>
            <a:xfrm rot="10800000">
              <a:off x="849600" y="4013640"/>
              <a:ext cx="99000" cy="360"/>
            </a:xfrm>
            <a:prstGeom prst="bentConnector5">
              <a:avLst>
                <a:gd name="adj1" fmla="val 282116"/>
                <a:gd name="adj2" fmla="val 25000000"/>
                <a:gd name="adj3" fmla="val -183576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60" name=""/>
            <p:cNvCxnSpPr>
              <a:stCxn id="61" idx="6"/>
              <a:endCxn id="62" idx="2"/>
            </p:cNvCxnSpPr>
            <p:nvPr/>
          </p:nvCxnSpPr>
          <p:spPr>
            <a:xfrm rot="10800000">
              <a:off x="849600" y="4229640"/>
              <a:ext cx="99000" cy="360"/>
            </a:xfrm>
            <a:prstGeom prst="bentConnector5">
              <a:avLst>
                <a:gd name="adj1" fmla="val 282116"/>
                <a:gd name="adj2" fmla="val 25000000"/>
                <a:gd name="adj3" fmla="val -183576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63" name=""/>
            <p:cNvCxnSpPr>
              <a:stCxn id="64" idx="6"/>
              <a:endCxn id="65" idx="2"/>
            </p:cNvCxnSpPr>
            <p:nvPr/>
          </p:nvCxnSpPr>
          <p:spPr>
            <a:xfrm>
              <a:off x="625320" y="4445640"/>
              <a:ext cx="54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66" name=""/>
            <p:cNvCxnSpPr>
              <a:stCxn id="67" idx="6"/>
              <a:endCxn id="68" idx="2"/>
            </p:cNvCxnSpPr>
            <p:nvPr/>
          </p:nvCxnSpPr>
          <p:spPr>
            <a:xfrm>
              <a:off x="539280" y="4661640"/>
              <a:ext cx="72108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69" name=""/>
            <p:cNvCxnSpPr>
              <a:stCxn id="70" idx="6"/>
              <a:endCxn id="71" idx="2"/>
            </p:cNvCxnSpPr>
            <p:nvPr/>
          </p:nvCxnSpPr>
          <p:spPr>
            <a:xfrm>
              <a:off x="625320" y="4877640"/>
              <a:ext cx="54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72" name=""/>
            <p:cNvCxnSpPr>
              <a:stCxn id="73" idx="6"/>
              <a:endCxn id="74" idx="2"/>
            </p:cNvCxnSpPr>
            <p:nvPr/>
          </p:nvCxnSpPr>
          <p:spPr>
            <a:xfrm>
              <a:off x="850320" y="5093640"/>
              <a:ext cx="9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75" name=""/>
            <p:cNvCxnSpPr>
              <a:stCxn id="76" idx="6"/>
              <a:endCxn id="77" idx="2"/>
            </p:cNvCxnSpPr>
            <p:nvPr/>
          </p:nvCxnSpPr>
          <p:spPr>
            <a:xfrm>
              <a:off x="850320" y="5309640"/>
              <a:ext cx="9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78" name=""/>
            <p:cNvCxnSpPr>
              <a:stCxn id="79" idx="6"/>
              <a:endCxn id="80" idx="2"/>
            </p:cNvCxnSpPr>
            <p:nvPr/>
          </p:nvCxnSpPr>
          <p:spPr>
            <a:xfrm rot="10800000">
              <a:off x="624600" y="5525640"/>
              <a:ext cx="549000" cy="360"/>
            </a:xfrm>
            <a:prstGeom prst="bentConnector5">
              <a:avLst>
                <a:gd name="adj1" fmla="val 132611"/>
                <a:gd name="adj2" fmla="val 25000000"/>
                <a:gd name="adj3" fmla="val -3287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81" name=""/>
            <p:cNvCxnSpPr>
              <a:stCxn id="82" idx="6"/>
              <a:endCxn id="83" idx="2"/>
            </p:cNvCxnSpPr>
            <p:nvPr/>
          </p:nvCxnSpPr>
          <p:spPr>
            <a:xfrm rot="10800000">
              <a:off x="538560" y="5741640"/>
              <a:ext cx="721080" cy="360"/>
            </a:xfrm>
            <a:prstGeom prst="bentConnector5">
              <a:avLst>
                <a:gd name="adj1" fmla="val 124825"/>
                <a:gd name="adj2" fmla="val 25000000"/>
                <a:gd name="adj3" fmla="val -25024"/>
              </a:avLst>
            </a:prstGeom>
            <a:ln w="18000">
              <a:solidFill>
                <a:srgbClr val="2a6099"/>
              </a:solidFill>
              <a:round/>
            </a:ln>
          </p:spPr>
        </p:cxnSp>
        <p:sp>
          <p:nvSpPr>
            <p:cNvPr id="4" name=""/>
            <p:cNvSpPr/>
            <p:nvPr/>
          </p:nvSpPr>
          <p:spPr>
            <a:xfrm>
              <a:off x="446040" y="36000"/>
              <a:ext cx="179280" cy="17928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1173960" y="36000"/>
              <a:ext cx="179280" cy="17928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360000" y="252000"/>
              <a:ext cx="179280" cy="17928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1260000" y="252000"/>
              <a:ext cx="179280" cy="17928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46040" y="468000"/>
              <a:ext cx="179280" cy="17928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173960" y="468000"/>
              <a:ext cx="179280" cy="17928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671040" y="684000"/>
              <a:ext cx="179280" cy="17928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948960" y="684000"/>
              <a:ext cx="179280" cy="17928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948960" y="900000"/>
              <a:ext cx="179280" cy="17928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671040" y="900000"/>
              <a:ext cx="179280" cy="17928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 flipH="1">
              <a:off x="1173240" y="1116000"/>
              <a:ext cx="179280" cy="17928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20" name=""/>
            <p:cNvSpPr/>
            <p:nvPr/>
          </p:nvSpPr>
          <p:spPr>
            <a:xfrm flipH="1">
              <a:off x="445320" y="1116000"/>
              <a:ext cx="179280" cy="17928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22" name=""/>
            <p:cNvSpPr/>
            <p:nvPr/>
          </p:nvSpPr>
          <p:spPr>
            <a:xfrm flipH="1">
              <a:off x="1259280" y="1332000"/>
              <a:ext cx="179280" cy="17928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23" name=""/>
            <p:cNvSpPr/>
            <p:nvPr/>
          </p:nvSpPr>
          <p:spPr>
            <a:xfrm flipH="1">
              <a:off x="359280" y="1332000"/>
              <a:ext cx="179280" cy="17928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25" name=""/>
            <p:cNvSpPr/>
            <p:nvPr/>
          </p:nvSpPr>
          <p:spPr>
            <a:xfrm flipH="1">
              <a:off x="1173240" y="1548000"/>
              <a:ext cx="179280" cy="17928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26" name=""/>
            <p:cNvSpPr/>
            <p:nvPr/>
          </p:nvSpPr>
          <p:spPr>
            <a:xfrm flipH="1">
              <a:off x="445320" y="1548000"/>
              <a:ext cx="179280" cy="17928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28" name=""/>
            <p:cNvSpPr/>
            <p:nvPr/>
          </p:nvSpPr>
          <p:spPr>
            <a:xfrm flipH="1">
              <a:off x="948240" y="1764000"/>
              <a:ext cx="179280" cy="17928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29" name=""/>
            <p:cNvSpPr/>
            <p:nvPr/>
          </p:nvSpPr>
          <p:spPr>
            <a:xfrm flipH="1">
              <a:off x="670320" y="1764000"/>
              <a:ext cx="179280" cy="17928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32" name=""/>
            <p:cNvSpPr/>
            <p:nvPr/>
          </p:nvSpPr>
          <p:spPr>
            <a:xfrm flipH="1">
              <a:off x="670320" y="1980000"/>
              <a:ext cx="179280" cy="17928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31" name=""/>
            <p:cNvSpPr/>
            <p:nvPr/>
          </p:nvSpPr>
          <p:spPr>
            <a:xfrm flipH="1">
              <a:off x="948240" y="1980000"/>
              <a:ext cx="179280" cy="17928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446040" y="2196000"/>
              <a:ext cx="179280" cy="17928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1173960" y="2196000"/>
              <a:ext cx="179280" cy="17928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360000" y="2412000"/>
              <a:ext cx="179280" cy="17928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260000" y="2412000"/>
              <a:ext cx="179280" cy="17928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446040" y="2628000"/>
              <a:ext cx="179280" cy="17928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1173960" y="2628000"/>
              <a:ext cx="179280" cy="17928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671040" y="2844000"/>
              <a:ext cx="179280" cy="17928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948960" y="2844000"/>
              <a:ext cx="179280" cy="17928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948960" y="3060000"/>
              <a:ext cx="179280" cy="17928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671040" y="3060000"/>
              <a:ext cx="179280" cy="17928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49" name=""/>
            <p:cNvSpPr/>
            <p:nvPr/>
          </p:nvSpPr>
          <p:spPr>
            <a:xfrm flipH="1">
              <a:off x="1173240" y="3276000"/>
              <a:ext cx="179280" cy="17928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0" name=""/>
            <p:cNvSpPr/>
            <p:nvPr/>
          </p:nvSpPr>
          <p:spPr>
            <a:xfrm flipH="1">
              <a:off x="445320" y="3276000"/>
              <a:ext cx="179280" cy="17928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2" name=""/>
            <p:cNvSpPr/>
            <p:nvPr/>
          </p:nvSpPr>
          <p:spPr>
            <a:xfrm flipH="1">
              <a:off x="1259280" y="3492000"/>
              <a:ext cx="179280" cy="17928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3" name=""/>
            <p:cNvSpPr/>
            <p:nvPr/>
          </p:nvSpPr>
          <p:spPr>
            <a:xfrm flipH="1">
              <a:off x="359280" y="3492000"/>
              <a:ext cx="179280" cy="17928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5" name=""/>
            <p:cNvSpPr/>
            <p:nvPr/>
          </p:nvSpPr>
          <p:spPr>
            <a:xfrm flipH="1">
              <a:off x="1173240" y="3708000"/>
              <a:ext cx="179280" cy="17928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6" name=""/>
            <p:cNvSpPr/>
            <p:nvPr/>
          </p:nvSpPr>
          <p:spPr>
            <a:xfrm flipH="1">
              <a:off x="445320" y="3708000"/>
              <a:ext cx="179280" cy="17928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8" name=""/>
            <p:cNvSpPr/>
            <p:nvPr/>
          </p:nvSpPr>
          <p:spPr>
            <a:xfrm flipH="1">
              <a:off x="948240" y="3924000"/>
              <a:ext cx="179280" cy="17928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9" name=""/>
            <p:cNvSpPr/>
            <p:nvPr/>
          </p:nvSpPr>
          <p:spPr>
            <a:xfrm flipH="1">
              <a:off x="670320" y="3924000"/>
              <a:ext cx="179280" cy="17928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62" name=""/>
            <p:cNvSpPr/>
            <p:nvPr/>
          </p:nvSpPr>
          <p:spPr>
            <a:xfrm flipH="1">
              <a:off x="670320" y="4140000"/>
              <a:ext cx="179280" cy="17928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61" name=""/>
            <p:cNvSpPr/>
            <p:nvPr/>
          </p:nvSpPr>
          <p:spPr>
            <a:xfrm flipH="1">
              <a:off x="948240" y="4140000"/>
              <a:ext cx="179280" cy="17928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64" name=""/>
            <p:cNvSpPr/>
            <p:nvPr/>
          </p:nvSpPr>
          <p:spPr>
            <a:xfrm>
              <a:off x="446040" y="4356000"/>
              <a:ext cx="179280" cy="17928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65" name=""/>
            <p:cNvSpPr/>
            <p:nvPr/>
          </p:nvSpPr>
          <p:spPr>
            <a:xfrm>
              <a:off x="1173960" y="4356000"/>
              <a:ext cx="179280" cy="17928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67" name=""/>
            <p:cNvSpPr/>
            <p:nvPr/>
          </p:nvSpPr>
          <p:spPr>
            <a:xfrm>
              <a:off x="360000" y="4572000"/>
              <a:ext cx="179280" cy="17928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68" name=""/>
            <p:cNvSpPr/>
            <p:nvPr/>
          </p:nvSpPr>
          <p:spPr>
            <a:xfrm>
              <a:off x="1260000" y="4572000"/>
              <a:ext cx="179280" cy="17928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0" name=""/>
            <p:cNvSpPr/>
            <p:nvPr/>
          </p:nvSpPr>
          <p:spPr>
            <a:xfrm>
              <a:off x="446040" y="4788000"/>
              <a:ext cx="179280" cy="17928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1" name=""/>
            <p:cNvSpPr/>
            <p:nvPr/>
          </p:nvSpPr>
          <p:spPr>
            <a:xfrm>
              <a:off x="1173960" y="4788000"/>
              <a:ext cx="179280" cy="17928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3" name=""/>
            <p:cNvSpPr/>
            <p:nvPr/>
          </p:nvSpPr>
          <p:spPr>
            <a:xfrm>
              <a:off x="671040" y="5004000"/>
              <a:ext cx="179280" cy="17928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4" name=""/>
            <p:cNvSpPr/>
            <p:nvPr/>
          </p:nvSpPr>
          <p:spPr>
            <a:xfrm>
              <a:off x="948960" y="5004000"/>
              <a:ext cx="179280" cy="17928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7" name=""/>
            <p:cNvSpPr/>
            <p:nvPr/>
          </p:nvSpPr>
          <p:spPr>
            <a:xfrm>
              <a:off x="948960" y="5220000"/>
              <a:ext cx="179280" cy="17928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6" name=""/>
            <p:cNvSpPr/>
            <p:nvPr/>
          </p:nvSpPr>
          <p:spPr>
            <a:xfrm>
              <a:off x="671040" y="5220000"/>
              <a:ext cx="179280" cy="17928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9" name=""/>
            <p:cNvSpPr/>
            <p:nvPr/>
          </p:nvSpPr>
          <p:spPr>
            <a:xfrm flipH="1">
              <a:off x="1173240" y="5436000"/>
              <a:ext cx="179280" cy="17928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80" name=""/>
            <p:cNvSpPr/>
            <p:nvPr/>
          </p:nvSpPr>
          <p:spPr>
            <a:xfrm flipH="1">
              <a:off x="445320" y="5436000"/>
              <a:ext cx="179280" cy="17928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82" name=""/>
            <p:cNvSpPr/>
            <p:nvPr/>
          </p:nvSpPr>
          <p:spPr>
            <a:xfrm flipH="1">
              <a:off x="1259280" y="5652000"/>
              <a:ext cx="179280" cy="17928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83" name=""/>
            <p:cNvSpPr/>
            <p:nvPr/>
          </p:nvSpPr>
          <p:spPr>
            <a:xfrm flipH="1">
              <a:off x="359280" y="5652000"/>
              <a:ext cx="179280" cy="17928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</p:grp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ftr" idx="1"/>
          </p:nvPr>
        </p:nvSpPr>
        <p:spPr>
          <a:xfrm>
            <a:off x="398700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83E36F-9B24-4BB1-98B3-F301431DC9FB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dt" idx="3"/>
          </p:nvPr>
        </p:nvSpPr>
        <p:spPr>
          <a:xfrm>
            <a:off x="158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"/>
          <p:cNvGrpSpPr/>
          <p:nvPr/>
        </p:nvGrpSpPr>
        <p:grpSpPr>
          <a:xfrm>
            <a:off x="359280" y="36000"/>
            <a:ext cx="1080360" cy="5795640"/>
            <a:chOff x="359280" y="36000"/>
            <a:chExt cx="1080360" cy="5795640"/>
          </a:xfrm>
        </p:grpSpPr>
        <p:cxnSp>
          <p:nvCxnSpPr>
            <p:cNvPr id="90" name=""/>
            <p:cNvCxnSpPr>
              <a:stCxn id="91" idx="6"/>
              <a:endCxn id="92" idx="2"/>
            </p:cNvCxnSpPr>
            <p:nvPr/>
          </p:nvCxnSpPr>
          <p:spPr>
            <a:xfrm>
              <a:off x="625320" y="125640"/>
              <a:ext cx="54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93" name=""/>
            <p:cNvCxnSpPr>
              <a:stCxn id="94" idx="6"/>
              <a:endCxn id="95" idx="2"/>
            </p:cNvCxnSpPr>
            <p:nvPr/>
          </p:nvCxnSpPr>
          <p:spPr>
            <a:xfrm>
              <a:off x="539280" y="341640"/>
              <a:ext cx="72108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96" name=""/>
            <p:cNvCxnSpPr>
              <a:stCxn id="97" idx="6"/>
              <a:endCxn id="98" idx="2"/>
            </p:cNvCxnSpPr>
            <p:nvPr/>
          </p:nvCxnSpPr>
          <p:spPr>
            <a:xfrm>
              <a:off x="625320" y="557640"/>
              <a:ext cx="54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99" name=""/>
            <p:cNvCxnSpPr>
              <a:stCxn id="100" idx="6"/>
              <a:endCxn id="101" idx="2"/>
            </p:cNvCxnSpPr>
            <p:nvPr/>
          </p:nvCxnSpPr>
          <p:spPr>
            <a:xfrm>
              <a:off x="850320" y="773640"/>
              <a:ext cx="9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02" name=""/>
            <p:cNvCxnSpPr>
              <a:stCxn id="103" idx="6"/>
              <a:endCxn id="104" idx="2"/>
            </p:cNvCxnSpPr>
            <p:nvPr/>
          </p:nvCxnSpPr>
          <p:spPr>
            <a:xfrm>
              <a:off x="850320" y="989640"/>
              <a:ext cx="9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05" name=""/>
            <p:cNvCxnSpPr>
              <a:stCxn id="106" idx="6"/>
              <a:endCxn id="107" idx="2"/>
            </p:cNvCxnSpPr>
            <p:nvPr/>
          </p:nvCxnSpPr>
          <p:spPr>
            <a:xfrm rot="10800000">
              <a:off x="624600" y="1205640"/>
              <a:ext cx="549000" cy="360"/>
            </a:xfrm>
            <a:prstGeom prst="bentConnector5">
              <a:avLst>
                <a:gd name="adj1" fmla="val 132611"/>
                <a:gd name="adj2" fmla="val 25000000"/>
                <a:gd name="adj3" fmla="val -3287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08" name=""/>
            <p:cNvCxnSpPr>
              <a:stCxn id="109" idx="6"/>
              <a:endCxn id="110" idx="2"/>
            </p:cNvCxnSpPr>
            <p:nvPr/>
          </p:nvCxnSpPr>
          <p:spPr>
            <a:xfrm rot="10800000">
              <a:off x="538560" y="1421640"/>
              <a:ext cx="721080" cy="360"/>
            </a:xfrm>
            <a:prstGeom prst="bentConnector5">
              <a:avLst>
                <a:gd name="adj1" fmla="val 124825"/>
                <a:gd name="adj2" fmla="val 25000000"/>
                <a:gd name="adj3" fmla="val -2502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11" name=""/>
            <p:cNvCxnSpPr>
              <a:stCxn id="112" idx="6"/>
              <a:endCxn id="113" idx="2"/>
            </p:cNvCxnSpPr>
            <p:nvPr/>
          </p:nvCxnSpPr>
          <p:spPr>
            <a:xfrm rot="10800000">
              <a:off x="624600" y="1637640"/>
              <a:ext cx="549000" cy="360"/>
            </a:xfrm>
            <a:prstGeom prst="bentConnector5">
              <a:avLst>
                <a:gd name="adj1" fmla="val 132611"/>
                <a:gd name="adj2" fmla="val 25000000"/>
                <a:gd name="adj3" fmla="val -3287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14" name=""/>
            <p:cNvCxnSpPr>
              <a:stCxn id="115" idx="6"/>
              <a:endCxn id="116" idx="2"/>
            </p:cNvCxnSpPr>
            <p:nvPr/>
          </p:nvCxnSpPr>
          <p:spPr>
            <a:xfrm rot="10800000">
              <a:off x="849600" y="1853640"/>
              <a:ext cx="99000" cy="360"/>
            </a:xfrm>
            <a:prstGeom prst="bentConnector5">
              <a:avLst>
                <a:gd name="adj1" fmla="val 282116"/>
                <a:gd name="adj2" fmla="val 25000000"/>
                <a:gd name="adj3" fmla="val -183576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17" name=""/>
            <p:cNvCxnSpPr>
              <a:stCxn id="118" idx="6"/>
              <a:endCxn id="119" idx="2"/>
            </p:cNvCxnSpPr>
            <p:nvPr/>
          </p:nvCxnSpPr>
          <p:spPr>
            <a:xfrm rot="10800000">
              <a:off x="849600" y="2069640"/>
              <a:ext cx="99000" cy="360"/>
            </a:xfrm>
            <a:prstGeom prst="bentConnector5">
              <a:avLst>
                <a:gd name="adj1" fmla="val 282116"/>
                <a:gd name="adj2" fmla="val 25000000"/>
                <a:gd name="adj3" fmla="val -183576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20" name=""/>
            <p:cNvCxnSpPr>
              <a:stCxn id="121" idx="6"/>
              <a:endCxn id="122" idx="2"/>
            </p:cNvCxnSpPr>
            <p:nvPr/>
          </p:nvCxnSpPr>
          <p:spPr>
            <a:xfrm>
              <a:off x="625320" y="2285640"/>
              <a:ext cx="54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23" name=""/>
            <p:cNvCxnSpPr>
              <a:stCxn id="124" idx="6"/>
              <a:endCxn id="125" idx="2"/>
            </p:cNvCxnSpPr>
            <p:nvPr/>
          </p:nvCxnSpPr>
          <p:spPr>
            <a:xfrm>
              <a:off x="539280" y="2501640"/>
              <a:ext cx="72108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26" name=""/>
            <p:cNvCxnSpPr>
              <a:stCxn id="127" idx="6"/>
              <a:endCxn id="128" idx="2"/>
            </p:cNvCxnSpPr>
            <p:nvPr/>
          </p:nvCxnSpPr>
          <p:spPr>
            <a:xfrm>
              <a:off x="625320" y="2717640"/>
              <a:ext cx="54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29" name=""/>
            <p:cNvCxnSpPr>
              <a:stCxn id="130" idx="6"/>
              <a:endCxn id="131" idx="2"/>
            </p:cNvCxnSpPr>
            <p:nvPr/>
          </p:nvCxnSpPr>
          <p:spPr>
            <a:xfrm>
              <a:off x="850320" y="2933640"/>
              <a:ext cx="9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32" name=""/>
            <p:cNvCxnSpPr>
              <a:stCxn id="133" idx="6"/>
              <a:endCxn id="134" idx="2"/>
            </p:cNvCxnSpPr>
            <p:nvPr/>
          </p:nvCxnSpPr>
          <p:spPr>
            <a:xfrm>
              <a:off x="850320" y="3149640"/>
              <a:ext cx="9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35" name=""/>
            <p:cNvCxnSpPr>
              <a:stCxn id="136" idx="6"/>
              <a:endCxn id="137" idx="2"/>
            </p:cNvCxnSpPr>
            <p:nvPr/>
          </p:nvCxnSpPr>
          <p:spPr>
            <a:xfrm rot="10800000">
              <a:off x="624600" y="3365640"/>
              <a:ext cx="549000" cy="360"/>
            </a:xfrm>
            <a:prstGeom prst="bentConnector5">
              <a:avLst>
                <a:gd name="adj1" fmla="val 132611"/>
                <a:gd name="adj2" fmla="val 25000000"/>
                <a:gd name="adj3" fmla="val -3287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38" name=""/>
            <p:cNvCxnSpPr>
              <a:stCxn id="139" idx="6"/>
              <a:endCxn id="140" idx="2"/>
            </p:cNvCxnSpPr>
            <p:nvPr/>
          </p:nvCxnSpPr>
          <p:spPr>
            <a:xfrm rot="10800000">
              <a:off x="538560" y="3581640"/>
              <a:ext cx="721080" cy="360"/>
            </a:xfrm>
            <a:prstGeom prst="bentConnector5">
              <a:avLst>
                <a:gd name="adj1" fmla="val 124825"/>
                <a:gd name="adj2" fmla="val 25000000"/>
                <a:gd name="adj3" fmla="val -2502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41" name=""/>
            <p:cNvCxnSpPr>
              <a:stCxn id="142" idx="6"/>
              <a:endCxn id="143" idx="2"/>
            </p:cNvCxnSpPr>
            <p:nvPr/>
          </p:nvCxnSpPr>
          <p:spPr>
            <a:xfrm rot="10800000">
              <a:off x="624600" y="3797640"/>
              <a:ext cx="549000" cy="360"/>
            </a:xfrm>
            <a:prstGeom prst="bentConnector5">
              <a:avLst>
                <a:gd name="adj1" fmla="val 132611"/>
                <a:gd name="adj2" fmla="val 25000000"/>
                <a:gd name="adj3" fmla="val -3287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44" name=""/>
            <p:cNvCxnSpPr>
              <a:stCxn id="145" idx="6"/>
              <a:endCxn id="146" idx="2"/>
            </p:cNvCxnSpPr>
            <p:nvPr/>
          </p:nvCxnSpPr>
          <p:spPr>
            <a:xfrm rot="10800000">
              <a:off x="849600" y="4013640"/>
              <a:ext cx="99000" cy="360"/>
            </a:xfrm>
            <a:prstGeom prst="bentConnector5">
              <a:avLst>
                <a:gd name="adj1" fmla="val 282116"/>
                <a:gd name="adj2" fmla="val 25000000"/>
                <a:gd name="adj3" fmla="val -183576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47" name=""/>
            <p:cNvCxnSpPr>
              <a:stCxn id="148" idx="6"/>
              <a:endCxn id="149" idx="2"/>
            </p:cNvCxnSpPr>
            <p:nvPr/>
          </p:nvCxnSpPr>
          <p:spPr>
            <a:xfrm rot="10800000">
              <a:off x="849600" y="4229640"/>
              <a:ext cx="99000" cy="360"/>
            </a:xfrm>
            <a:prstGeom prst="bentConnector5">
              <a:avLst>
                <a:gd name="adj1" fmla="val 282116"/>
                <a:gd name="adj2" fmla="val 25000000"/>
                <a:gd name="adj3" fmla="val -183576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50" name=""/>
            <p:cNvCxnSpPr>
              <a:stCxn id="151" idx="6"/>
              <a:endCxn id="152" idx="2"/>
            </p:cNvCxnSpPr>
            <p:nvPr/>
          </p:nvCxnSpPr>
          <p:spPr>
            <a:xfrm>
              <a:off x="625320" y="4445640"/>
              <a:ext cx="54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53" name=""/>
            <p:cNvCxnSpPr>
              <a:stCxn id="154" idx="6"/>
              <a:endCxn id="155" idx="2"/>
            </p:cNvCxnSpPr>
            <p:nvPr/>
          </p:nvCxnSpPr>
          <p:spPr>
            <a:xfrm>
              <a:off x="539280" y="4661640"/>
              <a:ext cx="72108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56" name=""/>
            <p:cNvCxnSpPr>
              <a:stCxn id="157" idx="6"/>
              <a:endCxn id="158" idx="2"/>
            </p:cNvCxnSpPr>
            <p:nvPr/>
          </p:nvCxnSpPr>
          <p:spPr>
            <a:xfrm>
              <a:off x="625320" y="4877640"/>
              <a:ext cx="54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59" name=""/>
            <p:cNvCxnSpPr>
              <a:stCxn id="160" idx="6"/>
              <a:endCxn id="161" idx="2"/>
            </p:cNvCxnSpPr>
            <p:nvPr/>
          </p:nvCxnSpPr>
          <p:spPr>
            <a:xfrm>
              <a:off x="850320" y="5093640"/>
              <a:ext cx="9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62" name=""/>
            <p:cNvCxnSpPr>
              <a:stCxn id="163" idx="6"/>
              <a:endCxn id="164" idx="2"/>
            </p:cNvCxnSpPr>
            <p:nvPr/>
          </p:nvCxnSpPr>
          <p:spPr>
            <a:xfrm>
              <a:off x="850320" y="5309640"/>
              <a:ext cx="9900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65" name=""/>
            <p:cNvCxnSpPr>
              <a:stCxn id="166" idx="6"/>
              <a:endCxn id="167" idx="2"/>
            </p:cNvCxnSpPr>
            <p:nvPr/>
          </p:nvCxnSpPr>
          <p:spPr>
            <a:xfrm rot="10800000">
              <a:off x="624600" y="5525640"/>
              <a:ext cx="549000" cy="360"/>
            </a:xfrm>
            <a:prstGeom prst="bentConnector5">
              <a:avLst>
                <a:gd name="adj1" fmla="val 132611"/>
                <a:gd name="adj2" fmla="val 25000000"/>
                <a:gd name="adj3" fmla="val -32874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68" name=""/>
            <p:cNvCxnSpPr>
              <a:stCxn id="169" idx="6"/>
              <a:endCxn id="170" idx="2"/>
            </p:cNvCxnSpPr>
            <p:nvPr/>
          </p:nvCxnSpPr>
          <p:spPr>
            <a:xfrm rot="10800000">
              <a:off x="538560" y="5741640"/>
              <a:ext cx="721080" cy="360"/>
            </a:xfrm>
            <a:prstGeom prst="bentConnector5">
              <a:avLst>
                <a:gd name="adj1" fmla="val 124825"/>
                <a:gd name="adj2" fmla="val 25000000"/>
                <a:gd name="adj3" fmla="val -25024"/>
              </a:avLst>
            </a:prstGeom>
            <a:ln w="18000">
              <a:solidFill>
                <a:srgbClr val="2a6099"/>
              </a:solidFill>
              <a:round/>
            </a:ln>
          </p:spPr>
        </p:cxnSp>
        <p:sp>
          <p:nvSpPr>
            <p:cNvPr id="91" name=""/>
            <p:cNvSpPr/>
            <p:nvPr/>
          </p:nvSpPr>
          <p:spPr>
            <a:xfrm>
              <a:off x="446040" y="36000"/>
              <a:ext cx="179280" cy="17928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92" name=""/>
            <p:cNvSpPr/>
            <p:nvPr/>
          </p:nvSpPr>
          <p:spPr>
            <a:xfrm>
              <a:off x="1173960" y="36000"/>
              <a:ext cx="179280" cy="17928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94" name=""/>
            <p:cNvSpPr/>
            <p:nvPr/>
          </p:nvSpPr>
          <p:spPr>
            <a:xfrm>
              <a:off x="360000" y="252000"/>
              <a:ext cx="179280" cy="17928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95" name=""/>
            <p:cNvSpPr/>
            <p:nvPr/>
          </p:nvSpPr>
          <p:spPr>
            <a:xfrm>
              <a:off x="1260000" y="252000"/>
              <a:ext cx="179280" cy="17928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97" name=""/>
            <p:cNvSpPr/>
            <p:nvPr/>
          </p:nvSpPr>
          <p:spPr>
            <a:xfrm>
              <a:off x="446040" y="468000"/>
              <a:ext cx="179280" cy="17928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98" name=""/>
            <p:cNvSpPr/>
            <p:nvPr/>
          </p:nvSpPr>
          <p:spPr>
            <a:xfrm>
              <a:off x="1173960" y="468000"/>
              <a:ext cx="179280" cy="17928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0" name=""/>
            <p:cNvSpPr/>
            <p:nvPr/>
          </p:nvSpPr>
          <p:spPr>
            <a:xfrm>
              <a:off x="671040" y="684000"/>
              <a:ext cx="179280" cy="17928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1" name=""/>
            <p:cNvSpPr/>
            <p:nvPr/>
          </p:nvSpPr>
          <p:spPr>
            <a:xfrm>
              <a:off x="948960" y="684000"/>
              <a:ext cx="179280" cy="17928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4" name=""/>
            <p:cNvSpPr/>
            <p:nvPr/>
          </p:nvSpPr>
          <p:spPr>
            <a:xfrm>
              <a:off x="948960" y="900000"/>
              <a:ext cx="179280" cy="17928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3" name=""/>
            <p:cNvSpPr/>
            <p:nvPr/>
          </p:nvSpPr>
          <p:spPr>
            <a:xfrm>
              <a:off x="671040" y="900000"/>
              <a:ext cx="179280" cy="17928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6" name=""/>
            <p:cNvSpPr/>
            <p:nvPr/>
          </p:nvSpPr>
          <p:spPr>
            <a:xfrm flipH="1">
              <a:off x="1173240" y="1116000"/>
              <a:ext cx="179280" cy="17928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7" name=""/>
            <p:cNvSpPr/>
            <p:nvPr/>
          </p:nvSpPr>
          <p:spPr>
            <a:xfrm flipH="1">
              <a:off x="445320" y="1116000"/>
              <a:ext cx="179280" cy="17928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9" name=""/>
            <p:cNvSpPr/>
            <p:nvPr/>
          </p:nvSpPr>
          <p:spPr>
            <a:xfrm flipH="1">
              <a:off x="1259280" y="1332000"/>
              <a:ext cx="179280" cy="17928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0" name=""/>
            <p:cNvSpPr/>
            <p:nvPr/>
          </p:nvSpPr>
          <p:spPr>
            <a:xfrm flipH="1">
              <a:off x="359280" y="1332000"/>
              <a:ext cx="179280" cy="17928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2" name=""/>
            <p:cNvSpPr/>
            <p:nvPr/>
          </p:nvSpPr>
          <p:spPr>
            <a:xfrm flipH="1">
              <a:off x="1173240" y="1548000"/>
              <a:ext cx="179280" cy="17928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3" name=""/>
            <p:cNvSpPr/>
            <p:nvPr/>
          </p:nvSpPr>
          <p:spPr>
            <a:xfrm flipH="1">
              <a:off x="445320" y="1548000"/>
              <a:ext cx="179280" cy="17928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5" name=""/>
            <p:cNvSpPr/>
            <p:nvPr/>
          </p:nvSpPr>
          <p:spPr>
            <a:xfrm flipH="1">
              <a:off x="948240" y="1764000"/>
              <a:ext cx="179280" cy="17928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6" name=""/>
            <p:cNvSpPr/>
            <p:nvPr/>
          </p:nvSpPr>
          <p:spPr>
            <a:xfrm flipH="1">
              <a:off x="670320" y="1764000"/>
              <a:ext cx="179280" cy="17928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9" name=""/>
            <p:cNvSpPr/>
            <p:nvPr/>
          </p:nvSpPr>
          <p:spPr>
            <a:xfrm flipH="1">
              <a:off x="670320" y="1980000"/>
              <a:ext cx="179280" cy="17928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8" name=""/>
            <p:cNvSpPr/>
            <p:nvPr/>
          </p:nvSpPr>
          <p:spPr>
            <a:xfrm flipH="1">
              <a:off x="948240" y="1980000"/>
              <a:ext cx="179280" cy="17928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446040" y="2196000"/>
              <a:ext cx="179280" cy="17928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1173960" y="2196000"/>
              <a:ext cx="179280" cy="17928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24" name=""/>
            <p:cNvSpPr/>
            <p:nvPr/>
          </p:nvSpPr>
          <p:spPr>
            <a:xfrm>
              <a:off x="360000" y="2412000"/>
              <a:ext cx="179280" cy="17928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25" name=""/>
            <p:cNvSpPr/>
            <p:nvPr/>
          </p:nvSpPr>
          <p:spPr>
            <a:xfrm>
              <a:off x="1260000" y="2412000"/>
              <a:ext cx="179280" cy="17928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27" name=""/>
            <p:cNvSpPr/>
            <p:nvPr/>
          </p:nvSpPr>
          <p:spPr>
            <a:xfrm>
              <a:off x="446040" y="2628000"/>
              <a:ext cx="179280" cy="17928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28" name=""/>
            <p:cNvSpPr/>
            <p:nvPr/>
          </p:nvSpPr>
          <p:spPr>
            <a:xfrm>
              <a:off x="1173960" y="2628000"/>
              <a:ext cx="179280" cy="17928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0" name=""/>
            <p:cNvSpPr/>
            <p:nvPr/>
          </p:nvSpPr>
          <p:spPr>
            <a:xfrm>
              <a:off x="671040" y="2844000"/>
              <a:ext cx="179280" cy="17928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1" name=""/>
            <p:cNvSpPr/>
            <p:nvPr/>
          </p:nvSpPr>
          <p:spPr>
            <a:xfrm>
              <a:off x="948960" y="2844000"/>
              <a:ext cx="179280" cy="17928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4" name=""/>
            <p:cNvSpPr/>
            <p:nvPr/>
          </p:nvSpPr>
          <p:spPr>
            <a:xfrm>
              <a:off x="948960" y="3060000"/>
              <a:ext cx="179280" cy="17928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3" name=""/>
            <p:cNvSpPr/>
            <p:nvPr/>
          </p:nvSpPr>
          <p:spPr>
            <a:xfrm>
              <a:off x="671040" y="3060000"/>
              <a:ext cx="179280" cy="17928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6" name=""/>
            <p:cNvSpPr/>
            <p:nvPr/>
          </p:nvSpPr>
          <p:spPr>
            <a:xfrm flipH="1">
              <a:off x="1173240" y="3276000"/>
              <a:ext cx="179280" cy="17928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7" name=""/>
            <p:cNvSpPr/>
            <p:nvPr/>
          </p:nvSpPr>
          <p:spPr>
            <a:xfrm flipH="1">
              <a:off x="445320" y="3276000"/>
              <a:ext cx="179280" cy="17928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9" name=""/>
            <p:cNvSpPr/>
            <p:nvPr/>
          </p:nvSpPr>
          <p:spPr>
            <a:xfrm flipH="1">
              <a:off x="1259280" y="3492000"/>
              <a:ext cx="179280" cy="17928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0" name=""/>
            <p:cNvSpPr/>
            <p:nvPr/>
          </p:nvSpPr>
          <p:spPr>
            <a:xfrm flipH="1">
              <a:off x="359280" y="3492000"/>
              <a:ext cx="179280" cy="17928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2" name=""/>
            <p:cNvSpPr/>
            <p:nvPr/>
          </p:nvSpPr>
          <p:spPr>
            <a:xfrm flipH="1">
              <a:off x="1173240" y="3708000"/>
              <a:ext cx="179280" cy="17928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3" name=""/>
            <p:cNvSpPr/>
            <p:nvPr/>
          </p:nvSpPr>
          <p:spPr>
            <a:xfrm flipH="1">
              <a:off x="445320" y="3708000"/>
              <a:ext cx="179280" cy="17928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5" name=""/>
            <p:cNvSpPr/>
            <p:nvPr/>
          </p:nvSpPr>
          <p:spPr>
            <a:xfrm flipH="1">
              <a:off x="948240" y="3924000"/>
              <a:ext cx="179280" cy="17928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6" name=""/>
            <p:cNvSpPr/>
            <p:nvPr/>
          </p:nvSpPr>
          <p:spPr>
            <a:xfrm flipH="1">
              <a:off x="670320" y="3924000"/>
              <a:ext cx="179280" cy="17928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9" name=""/>
            <p:cNvSpPr/>
            <p:nvPr/>
          </p:nvSpPr>
          <p:spPr>
            <a:xfrm flipH="1">
              <a:off x="670320" y="4140000"/>
              <a:ext cx="179280" cy="17928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8" name=""/>
            <p:cNvSpPr/>
            <p:nvPr/>
          </p:nvSpPr>
          <p:spPr>
            <a:xfrm flipH="1">
              <a:off x="948240" y="4140000"/>
              <a:ext cx="179280" cy="17928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446040" y="4356000"/>
              <a:ext cx="179280" cy="17928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1173960" y="4356000"/>
              <a:ext cx="179280" cy="17928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360000" y="4572000"/>
              <a:ext cx="179280" cy="17928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1260000" y="4572000"/>
              <a:ext cx="179280" cy="17928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446040" y="4788000"/>
              <a:ext cx="179280" cy="17928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1173960" y="4788000"/>
              <a:ext cx="179280" cy="17928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671040" y="5004000"/>
              <a:ext cx="179280" cy="17928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948960" y="5004000"/>
              <a:ext cx="179280" cy="17928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4" name=""/>
            <p:cNvSpPr/>
            <p:nvPr/>
          </p:nvSpPr>
          <p:spPr>
            <a:xfrm>
              <a:off x="948960" y="5220000"/>
              <a:ext cx="179280" cy="17928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671040" y="5220000"/>
              <a:ext cx="179280" cy="17928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6" name=""/>
            <p:cNvSpPr/>
            <p:nvPr/>
          </p:nvSpPr>
          <p:spPr>
            <a:xfrm flipH="1">
              <a:off x="1173240" y="5436000"/>
              <a:ext cx="179280" cy="17928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7" name=""/>
            <p:cNvSpPr/>
            <p:nvPr/>
          </p:nvSpPr>
          <p:spPr>
            <a:xfrm flipH="1">
              <a:off x="445320" y="5436000"/>
              <a:ext cx="179280" cy="17928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9" name=""/>
            <p:cNvSpPr/>
            <p:nvPr/>
          </p:nvSpPr>
          <p:spPr>
            <a:xfrm flipH="1">
              <a:off x="1259280" y="5652000"/>
              <a:ext cx="179280" cy="17928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70" name=""/>
            <p:cNvSpPr/>
            <p:nvPr/>
          </p:nvSpPr>
          <p:spPr>
            <a:xfrm flipH="1">
              <a:off x="359280" y="5652000"/>
              <a:ext cx="179280" cy="17928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</p:grp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ftr" idx="4"/>
          </p:nvPr>
        </p:nvSpPr>
        <p:spPr>
          <a:xfrm>
            <a:off x="398700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6A148B-C5E7-4E94-8D20-C07E8FE0E154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dt" idx="6"/>
          </p:nvPr>
        </p:nvSpPr>
        <p:spPr>
          <a:xfrm>
            <a:off x="158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zero.webappsecurity.com/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zero.webappsecurity.com/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Vulnerability Scan Report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1620000" y="1367280"/>
            <a:ext cx="809928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URL: </a:t>
            </a:r>
            <a:r>
              <a:rPr b="0" lang="en-US" sz="2800" strike="noStrike" u="none">
                <a:solidFill>
                  <a:srgbClr val="0000ee"/>
                </a:solidFill>
                <a:effectLst/>
                <a:uFillTx/>
                <a:latin typeface="Times New Roman"/>
                <a:hlinkClick r:id="rId1"/>
              </a:rPr>
              <a:t>http://zero.webappsecurity.com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Page: /login.html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Scan Time: 25/09/2025 9:45:46 AM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4BB815-85AF-449C-BE94-9C1A235FAED0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Vulnerability Found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4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Password transmitted over HTTP protocol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1501200" y="2264400"/>
            <a:ext cx="8099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  <a:ea typeface="DejaVu Sans"/>
              </a:rPr>
              <a:t>Impact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1600200" y="3654000"/>
            <a:ext cx="8099280" cy="4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  <a:ea typeface="DejaVu Sans"/>
              </a:rPr>
              <a:t>If attacker intercepts traffic, they can steal user credentials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A69C6D-16A2-485F-B0AF-AEEFEAE8EE6B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Summary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The web app </a:t>
            </a:r>
            <a:r>
              <a:rPr b="0" lang="en-US" sz="2400" strike="noStrike" u="none">
                <a:solidFill>
                  <a:srgbClr val="0000ee"/>
                </a:solidFill>
                <a:effectLst/>
                <a:uFillTx/>
                <a:latin typeface="Times New Roman"/>
                <a:hlinkClick r:id="rId1"/>
              </a:rPr>
              <a:t>https://zero.webappsecurity.com</a:t>
            </a: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 uses http protocol, which is vulnerable to multiple attacks including man-in-the-middle (MITM) attack. Login credentials are being transmitted over HTTP where there is no encryption and this can lead to credentials breach of users when the traffic is intercepted.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5A1789-EEF7-4025-AB04-CC5D363F2038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Steps to reproduce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Attacker has to be on the same network with the User.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Opens any sniffing tools like ettercap or bettercap.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Spoofs the target user and sniffs their packets.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The username and password are transmitted in plain text.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Hence are compromised easily.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B1E59B-316A-4FF4-A664-C6BAD39FC1BC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Proof of Concept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828800" y="1151640"/>
            <a:ext cx="7826040" cy="416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C3628C-9305-4F72-A512-AA223EB8B541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Video Demonstration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See video ./internship_proof_of_concept.mp4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C03F27-DA89-4CFD-8B8E-56CC3DAB7975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280" cy="93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Action to take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All critical and confidential forms or pages should not be served over HTTP.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All sensitive data should be transferred over HTTPS rather than HTTP.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All aspects of the application that accept user input, starting from the login process, should only be served over HTTPS.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B3D680-CE00-4C4D-AFEA-70950202A49E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LibreOffice/25.8.1.1$Linux_X86_64 LibreOffice_project/580$Build-1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2025-09-25T11:59:14Z</dcterms:created>
  <dc:creator/>
  <dc:description>This work is licensed under a Creative Commons 0 License.
It makes use of the works of Alexander Wilms.</dc:description>
  <dc:language>en-US</dc:language>
  <cp:lastModifiedBy/>
  <dcterms:modified xsi:type="dcterms:W3CDTF">2025-09-26T01:36:03Z</dcterms:modified>
  <cp:revision>5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