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/>
          <p:nvPr/>
        </p:nvGrpSpPr>
        <p:grpSpPr>
          <a:xfrm>
            <a:off x="358920" y="36000"/>
            <a:ext cx="1081080" cy="5794920"/>
            <a:chOff x="358920" y="36000"/>
            <a:chExt cx="1081080" cy="5794920"/>
          </a:xfrm>
        </p:grpSpPr>
        <p:cxnSp>
          <p:nvCxnSpPr>
            <p:cNvPr id="3" name=""/>
            <p:cNvCxnSpPr>
              <a:stCxn id="4" idx="6"/>
              <a:endCxn id="5" idx="2"/>
            </p:cNvCxnSpPr>
            <p:nvPr/>
          </p:nvCxnSpPr>
          <p:spPr>
            <a:xfrm>
              <a:off x="624960" y="12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" name=""/>
            <p:cNvCxnSpPr>
              <a:stCxn id="7" idx="6"/>
              <a:endCxn id="8" idx="2"/>
            </p:cNvCxnSpPr>
            <p:nvPr/>
          </p:nvCxnSpPr>
          <p:spPr>
            <a:xfrm>
              <a:off x="538920" y="34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" name=""/>
            <p:cNvCxnSpPr>
              <a:stCxn id="10" idx="6"/>
              <a:endCxn id="11" idx="2"/>
            </p:cNvCxnSpPr>
            <p:nvPr/>
          </p:nvCxnSpPr>
          <p:spPr>
            <a:xfrm>
              <a:off x="624960" y="55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" name=""/>
            <p:cNvCxnSpPr>
              <a:stCxn id="13" idx="6"/>
              <a:endCxn id="14" idx="2"/>
            </p:cNvCxnSpPr>
            <p:nvPr/>
          </p:nvCxnSpPr>
          <p:spPr>
            <a:xfrm>
              <a:off x="849960" y="77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" name=""/>
            <p:cNvCxnSpPr>
              <a:stCxn id="16" idx="6"/>
              <a:endCxn id="17" idx="2"/>
            </p:cNvCxnSpPr>
            <p:nvPr/>
          </p:nvCxnSpPr>
          <p:spPr>
            <a:xfrm>
              <a:off x="849960" y="98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8" name=""/>
            <p:cNvCxnSpPr>
              <a:stCxn id="19" idx="6"/>
              <a:endCxn id="20" idx="2"/>
            </p:cNvCxnSpPr>
            <p:nvPr/>
          </p:nvCxnSpPr>
          <p:spPr>
            <a:xfrm rot="10800000">
              <a:off x="623520" y="120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1" name=""/>
            <p:cNvCxnSpPr>
              <a:stCxn id="22" idx="6"/>
              <a:endCxn id="23" idx="2"/>
            </p:cNvCxnSpPr>
            <p:nvPr/>
          </p:nvCxnSpPr>
          <p:spPr>
            <a:xfrm rot="10800000">
              <a:off x="537480" y="142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4" name=""/>
            <p:cNvCxnSpPr>
              <a:stCxn id="25" idx="6"/>
              <a:endCxn id="26" idx="2"/>
            </p:cNvCxnSpPr>
            <p:nvPr/>
          </p:nvCxnSpPr>
          <p:spPr>
            <a:xfrm rot="10800000">
              <a:off x="623520" y="1637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27" name=""/>
            <p:cNvCxnSpPr>
              <a:stCxn id="28" idx="6"/>
              <a:endCxn id="29" idx="2"/>
            </p:cNvCxnSpPr>
            <p:nvPr/>
          </p:nvCxnSpPr>
          <p:spPr>
            <a:xfrm rot="10800000">
              <a:off x="848520" y="1853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0" name=""/>
            <p:cNvCxnSpPr>
              <a:stCxn id="31" idx="6"/>
              <a:endCxn id="32" idx="2"/>
            </p:cNvCxnSpPr>
            <p:nvPr/>
          </p:nvCxnSpPr>
          <p:spPr>
            <a:xfrm rot="10800000">
              <a:off x="848520" y="2069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3" name=""/>
            <p:cNvCxnSpPr>
              <a:stCxn id="34" idx="6"/>
              <a:endCxn id="35" idx="2"/>
            </p:cNvCxnSpPr>
            <p:nvPr/>
          </p:nvCxnSpPr>
          <p:spPr>
            <a:xfrm>
              <a:off x="624960" y="228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6" name=""/>
            <p:cNvCxnSpPr>
              <a:stCxn id="37" idx="6"/>
              <a:endCxn id="38" idx="2"/>
            </p:cNvCxnSpPr>
            <p:nvPr/>
          </p:nvCxnSpPr>
          <p:spPr>
            <a:xfrm>
              <a:off x="538920" y="250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39" name=""/>
            <p:cNvCxnSpPr>
              <a:stCxn id="40" idx="6"/>
              <a:endCxn id="41" idx="2"/>
            </p:cNvCxnSpPr>
            <p:nvPr/>
          </p:nvCxnSpPr>
          <p:spPr>
            <a:xfrm>
              <a:off x="624960" y="271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2" name=""/>
            <p:cNvCxnSpPr>
              <a:stCxn id="43" idx="6"/>
              <a:endCxn id="44" idx="2"/>
            </p:cNvCxnSpPr>
            <p:nvPr/>
          </p:nvCxnSpPr>
          <p:spPr>
            <a:xfrm>
              <a:off x="849960" y="293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5" name=""/>
            <p:cNvCxnSpPr>
              <a:stCxn id="46" idx="6"/>
              <a:endCxn id="47" idx="2"/>
            </p:cNvCxnSpPr>
            <p:nvPr/>
          </p:nvCxnSpPr>
          <p:spPr>
            <a:xfrm>
              <a:off x="849960" y="314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48" name=""/>
            <p:cNvCxnSpPr>
              <a:stCxn id="49" idx="6"/>
              <a:endCxn id="50" idx="2"/>
            </p:cNvCxnSpPr>
            <p:nvPr/>
          </p:nvCxnSpPr>
          <p:spPr>
            <a:xfrm rot="10800000">
              <a:off x="623520" y="336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1" name=""/>
            <p:cNvCxnSpPr>
              <a:stCxn id="52" idx="6"/>
              <a:endCxn id="53" idx="2"/>
            </p:cNvCxnSpPr>
            <p:nvPr/>
          </p:nvCxnSpPr>
          <p:spPr>
            <a:xfrm rot="10800000">
              <a:off x="537480" y="358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4" name=""/>
            <p:cNvCxnSpPr>
              <a:stCxn id="55" idx="6"/>
              <a:endCxn id="56" idx="2"/>
            </p:cNvCxnSpPr>
            <p:nvPr/>
          </p:nvCxnSpPr>
          <p:spPr>
            <a:xfrm rot="10800000">
              <a:off x="623520" y="3797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57" name=""/>
            <p:cNvCxnSpPr>
              <a:stCxn id="58" idx="6"/>
              <a:endCxn id="59" idx="2"/>
            </p:cNvCxnSpPr>
            <p:nvPr/>
          </p:nvCxnSpPr>
          <p:spPr>
            <a:xfrm rot="10800000">
              <a:off x="848520" y="4013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0" name=""/>
            <p:cNvCxnSpPr>
              <a:stCxn id="61" idx="6"/>
              <a:endCxn id="62" idx="2"/>
            </p:cNvCxnSpPr>
            <p:nvPr/>
          </p:nvCxnSpPr>
          <p:spPr>
            <a:xfrm rot="10800000">
              <a:off x="848520" y="4229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3" name=""/>
            <p:cNvCxnSpPr>
              <a:stCxn id="64" idx="6"/>
              <a:endCxn id="65" idx="2"/>
            </p:cNvCxnSpPr>
            <p:nvPr/>
          </p:nvCxnSpPr>
          <p:spPr>
            <a:xfrm>
              <a:off x="624960" y="444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6" name=""/>
            <p:cNvCxnSpPr>
              <a:stCxn id="67" idx="6"/>
              <a:endCxn id="68" idx="2"/>
            </p:cNvCxnSpPr>
            <p:nvPr/>
          </p:nvCxnSpPr>
          <p:spPr>
            <a:xfrm>
              <a:off x="538920" y="466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69" name=""/>
            <p:cNvCxnSpPr>
              <a:stCxn id="70" idx="6"/>
              <a:endCxn id="71" idx="2"/>
            </p:cNvCxnSpPr>
            <p:nvPr/>
          </p:nvCxnSpPr>
          <p:spPr>
            <a:xfrm>
              <a:off x="624960" y="487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2" name=""/>
            <p:cNvCxnSpPr>
              <a:stCxn id="73" idx="6"/>
              <a:endCxn id="74" idx="2"/>
            </p:cNvCxnSpPr>
            <p:nvPr/>
          </p:nvCxnSpPr>
          <p:spPr>
            <a:xfrm>
              <a:off x="849960" y="509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5" name=""/>
            <p:cNvCxnSpPr>
              <a:stCxn id="76" idx="6"/>
              <a:endCxn id="77" idx="2"/>
            </p:cNvCxnSpPr>
            <p:nvPr/>
          </p:nvCxnSpPr>
          <p:spPr>
            <a:xfrm>
              <a:off x="849960" y="530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78" name=""/>
            <p:cNvCxnSpPr>
              <a:stCxn id="79" idx="6"/>
              <a:endCxn id="80" idx="2"/>
            </p:cNvCxnSpPr>
            <p:nvPr/>
          </p:nvCxnSpPr>
          <p:spPr>
            <a:xfrm rot="10800000">
              <a:off x="623520" y="552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81" name=""/>
            <p:cNvCxnSpPr>
              <a:stCxn id="82" idx="6"/>
              <a:endCxn id="83" idx="2"/>
            </p:cNvCxnSpPr>
            <p:nvPr/>
          </p:nvCxnSpPr>
          <p:spPr>
            <a:xfrm rot="10800000">
              <a:off x="537480" y="574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4" name=""/>
            <p:cNvSpPr/>
            <p:nvPr/>
          </p:nvSpPr>
          <p:spPr>
            <a:xfrm>
              <a:off x="446040" y="3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1173960" y="3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60000" y="25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1260000" y="25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46040" y="46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1173960" y="46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671040" y="68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948960" y="68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948960" y="90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671040" y="90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 flipH="1">
              <a:off x="1172520" y="111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0" name=""/>
            <p:cNvSpPr/>
            <p:nvPr/>
          </p:nvSpPr>
          <p:spPr>
            <a:xfrm flipH="1">
              <a:off x="444600" y="111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2" name=""/>
            <p:cNvSpPr/>
            <p:nvPr/>
          </p:nvSpPr>
          <p:spPr>
            <a:xfrm flipH="1">
              <a:off x="1258560" y="133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3" name=""/>
            <p:cNvSpPr/>
            <p:nvPr/>
          </p:nvSpPr>
          <p:spPr>
            <a:xfrm flipH="1">
              <a:off x="358560" y="133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5" name=""/>
            <p:cNvSpPr/>
            <p:nvPr/>
          </p:nvSpPr>
          <p:spPr>
            <a:xfrm flipH="1">
              <a:off x="1172520" y="1548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6" name=""/>
            <p:cNvSpPr/>
            <p:nvPr/>
          </p:nvSpPr>
          <p:spPr>
            <a:xfrm flipH="1">
              <a:off x="444600" y="1548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8" name=""/>
            <p:cNvSpPr/>
            <p:nvPr/>
          </p:nvSpPr>
          <p:spPr>
            <a:xfrm flipH="1">
              <a:off x="947520" y="1764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 flipH="1">
              <a:off x="669600" y="1764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669600" y="1980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H="1">
              <a:off x="947520" y="1980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46040" y="219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173960" y="219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360000" y="241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260000" y="241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446040" y="262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173960" y="262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671040" y="284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948960" y="284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948960" y="306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671040" y="306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1172520" y="327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444600" y="327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258560" y="349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358560" y="349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172520" y="3708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444600" y="3708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947520" y="3924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669600" y="3924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 flipH="1">
              <a:off x="669600" y="4140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 flipH="1">
              <a:off x="947520" y="4140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446040" y="435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1173960" y="435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360000" y="457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1260000" y="457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446040" y="478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173960" y="478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671040" y="500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948960" y="500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48960" y="522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671040" y="522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79" name=""/>
            <p:cNvSpPr/>
            <p:nvPr/>
          </p:nvSpPr>
          <p:spPr>
            <a:xfrm flipH="1">
              <a:off x="1172520" y="543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0" name=""/>
            <p:cNvSpPr/>
            <p:nvPr/>
          </p:nvSpPr>
          <p:spPr>
            <a:xfrm flipH="1">
              <a:off x="444600" y="543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>
              <a:off x="1258560" y="565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 flipH="1">
              <a:off x="358560" y="565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6CA728-09E5-476B-8707-27435137105C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"/>
          <p:cNvGrpSpPr/>
          <p:nvPr/>
        </p:nvGrpSpPr>
        <p:grpSpPr>
          <a:xfrm>
            <a:off x="358920" y="36000"/>
            <a:ext cx="1081080" cy="5794920"/>
            <a:chOff x="358920" y="36000"/>
            <a:chExt cx="1081080" cy="5794920"/>
          </a:xfrm>
        </p:grpSpPr>
        <p:cxnSp>
          <p:nvCxnSpPr>
            <p:cNvPr id="90" name=""/>
            <p:cNvCxnSpPr>
              <a:stCxn id="91" idx="6"/>
              <a:endCxn id="92" idx="2"/>
            </p:cNvCxnSpPr>
            <p:nvPr/>
          </p:nvCxnSpPr>
          <p:spPr>
            <a:xfrm>
              <a:off x="624960" y="12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3" name=""/>
            <p:cNvCxnSpPr>
              <a:stCxn id="94" idx="6"/>
              <a:endCxn id="95" idx="2"/>
            </p:cNvCxnSpPr>
            <p:nvPr/>
          </p:nvCxnSpPr>
          <p:spPr>
            <a:xfrm>
              <a:off x="538920" y="34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6" name=""/>
            <p:cNvCxnSpPr>
              <a:stCxn id="97" idx="6"/>
              <a:endCxn id="98" idx="2"/>
            </p:cNvCxnSpPr>
            <p:nvPr/>
          </p:nvCxnSpPr>
          <p:spPr>
            <a:xfrm>
              <a:off x="624960" y="55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99" name=""/>
            <p:cNvCxnSpPr>
              <a:stCxn id="100" idx="6"/>
              <a:endCxn id="101" idx="2"/>
            </p:cNvCxnSpPr>
            <p:nvPr/>
          </p:nvCxnSpPr>
          <p:spPr>
            <a:xfrm>
              <a:off x="849960" y="77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2" name=""/>
            <p:cNvCxnSpPr>
              <a:stCxn id="103" idx="6"/>
              <a:endCxn id="104" idx="2"/>
            </p:cNvCxnSpPr>
            <p:nvPr/>
          </p:nvCxnSpPr>
          <p:spPr>
            <a:xfrm>
              <a:off x="849960" y="98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5" name=""/>
            <p:cNvCxnSpPr>
              <a:stCxn id="106" idx="6"/>
              <a:endCxn id="107" idx="2"/>
            </p:cNvCxnSpPr>
            <p:nvPr/>
          </p:nvCxnSpPr>
          <p:spPr>
            <a:xfrm rot="10800000">
              <a:off x="623520" y="120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08" name=""/>
            <p:cNvCxnSpPr>
              <a:stCxn id="109" idx="6"/>
              <a:endCxn id="110" idx="2"/>
            </p:cNvCxnSpPr>
            <p:nvPr/>
          </p:nvCxnSpPr>
          <p:spPr>
            <a:xfrm rot="10800000">
              <a:off x="537480" y="142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1" name=""/>
            <p:cNvCxnSpPr>
              <a:stCxn id="112" idx="6"/>
              <a:endCxn id="113" idx="2"/>
            </p:cNvCxnSpPr>
            <p:nvPr/>
          </p:nvCxnSpPr>
          <p:spPr>
            <a:xfrm rot="10800000">
              <a:off x="623520" y="1637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4" name=""/>
            <p:cNvCxnSpPr>
              <a:stCxn id="115" idx="6"/>
              <a:endCxn id="116" idx="2"/>
            </p:cNvCxnSpPr>
            <p:nvPr/>
          </p:nvCxnSpPr>
          <p:spPr>
            <a:xfrm rot="10800000">
              <a:off x="848520" y="1853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17" name=""/>
            <p:cNvCxnSpPr>
              <a:stCxn id="118" idx="6"/>
              <a:endCxn id="119" idx="2"/>
            </p:cNvCxnSpPr>
            <p:nvPr/>
          </p:nvCxnSpPr>
          <p:spPr>
            <a:xfrm rot="10800000">
              <a:off x="848520" y="2069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0" name=""/>
            <p:cNvCxnSpPr>
              <a:stCxn id="121" idx="6"/>
              <a:endCxn id="122" idx="2"/>
            </p:cNvCxnSpPr>
            <p:nvPr/>
          </p:nvCxnSpPr>
          <p:spPr>
            <a:xfrm>
              <a:off x="624960" y="228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3" name=""/>
            <p:cNvCxnSpPr>
              <a:stCxn id="124" idx="6"/>
              <a:endCxn id="125" idx="2"/>
            </p:cNvCxnSpPr>
            <p:nvPr/>
          </p:nvCxnSpPr>
          <p:spPr>
            <a:xfrm>
              <a:off x="538920" y="250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6" name=""/>
            <p:cNvCxnSpPr>
              <a:stCxn id="127" idx="6"/>
              <a:endCxn id="128" idx="2"/>
            </p:cNvCxnSpPr>
            <p:nvPr/>
          </p:nvCxnSpPr>
          <p:spPr>
            <a:xfrm>
              <a:off x="624960" y="271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29" name=""/>
            <p:cNvCxnSpPr>
              <a:stCxn id="130" idx="6"/>
              <a:endCxn id="131" idx="2"/>
            </p:cNvCxnSpPr>
            <p:nvPr/>
          </p:nvCxnSpPr>
          <p:spPr>
            <a:xfrm>
              <a:off x="849960" y="293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2" name=""/>
            <p:cNvCxnSpPr>
              <a:stCxn id="133" idx="6"/>
              <a:endCxn id="134" idx="2"/>
            </p:cNvCxnSpPr>
            <p:nvPr/>
          </p:nvCxnSpPr>
          <p:spPr>
            <a:xfrm>
              <a:off x="849960" y="314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5" name=""/>
            <p:cNvCxnSpPr>
              <a:stCxn id="136" idx="6"/>
              <a:endCxn id="137" idx="2"/>
            </p:cNvCxnSpPr>
            <p:nvPr/>
          </p:nvCxnSpPr>
          <p:spPr>
            <a:xfrm rot="10800000">
              <a:off x="623520" y="336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38" name=""/>
            <p:cNvCxnSpPr>
              <a:stCxn id="139" idx="6"/>
              <a:endCxn id="140" idx="2"/>
            </p:cNvCxnSpPr>
            <p:nvPr/>
          </p:nvCxnSpPr>
          <p:spPr>
            <a:xfrm rot="10800000">
              <a:off x="537480" y="358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1" name=""/>
            <p:cNvCxnSpPr>
              <a:stCxn id="142" idx="6"/>
              <a:endCxn id="143" idx="2"/>
            </p:cNvCxnSpPr>
            <p:nvPr/>
          </p:nvCxnSpPr>
          <p:spPr>
            <a:xfrm rot="10800000">
              <a:off x="623520" y="3797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4" name=""/>
            <p:cNvCxnSpPr>
              <a:stCxn id="145" idx="6"/>
              <a:endCxn id="146" idx="2"/>
            </p:cNvCxnSpPr>
            <p:nvPr/>
          </p:nvCxnSpPr>
          <p:spPr>
            <a:xfrm rot="10800000">
              <a:off x="848520" y="4013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47" name=""/>
            <p:cNvCxnSpPr>
              <a:stCxn id="148" idx="6"/>
              <a:endCxn id="149" idx="2"/>
            </p:cNvCxnSpPr>
            <p:nvPr/>
          </p:nvCxnSpPr>
          <p:spPr>
            <a:xfrm rot="10800000">
              <a:off x="848520" y="4229640"/>
              <a:ext cx="99360" cy="360"/>
            </a:xfrm>
            <a:prstGeom prst="bentConnector5">
              <a:avLst>
                <a:gd name="adj1" fmla="val 281454"/>
                <a:gd name="adj2" fmla="val -24900000"/>
                <a:gd name="adj3" fmla="val -18436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0" name=""/>
            <p:cNvCxnSpPr>
              <a:stCxn id="151" idx="6"/>
              <a:endCxn id="152" idx="2"/>
            </p:cNvCxnSpPr>
            <p:nvPr/>
          </p:nvCxnSpPr>
          <p:spPr>
            <a:xfrm>
              <a:off x="624960" y="4445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3" name=""/>
            <p:cNvCxnSpPr>
              <a:stCxn id="154" idx="6"/>
              <a:endCxn id="155" idx="2"/>
            </p:cNvCxnSpPr>
            <p:nvPr/>
          </p:nvCxnSpPr>
          <p:spPr>
            <a:xfrm>
              <a:off x="538920" y="4661640"/>
              <a:ext cx="72144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6" name=""/>
            <p:cNvCxnSpPr>
              <a:stCxn id="157" idx="6"/>
              <a:endCxn id="158" idx="2"/>
            </p:cNvCxnSpPr>
            <p:nvPr/>
          </p:nvCxnSpPr>
          <p:spPr>
            <a:xfrm>
              <a:off x="624960" y="4877640"/>
              <a:ext cx="54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59" name=""/>
            <p:cNvCxnSpPr>
              <a:stCxn id="160" idx="6"/>
              <a:endCxn id="161" idx="2"/>
            </p:cNvCxnSpPr>
            <p:nvPr/>
          </p:nvCxnSpPr>
          <p:spPr>
            <a:xfrm>
              <a:off x="849960" y="5093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2" name=""/>
            <p:cNvCxnSpPr>
              <a:stCxn id="163" idx="6"/>
              <a:endCxn id="164" idx="2"/>
            </p:cNvCxnSpPr>
            <p:nvPr/>
          </p:nvCxnSpPr>
          <p:spPr>
            <a:xfrm>
              <a:off x="849960" y="5309640"/>
              <a:ext cx="99360" cy="360"/>
            </a:xfrm>
            <a:prstGeom prst="bentConnector2">
              <a:avLst/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5" name=""/>
            <p:cNvCxnSpPr>
              <a:stCxn id="166" idx="6"/>
              <a:endCxn id="167" idx="2"/>
            </p:cNvCxnSpPr>
            <p:nvPr/>
          </p:nvCxnSpPr>
          <p:spPr>
            <a:xfrm rot="10800000">
              <a:off x="623520" y="5525640"/>
              <a:ext cx="549360" cy="360"/>
            </a:xfrm>
            <a:prstGeom prst="bentConnector5">
              <a:avLst>
                <a:gd name="adj1" fmla="val 132459"/>
                <a:gd name="adj2" fmla="val -24900000"/>
                <a:gd name="adj3" fmla="val -32983"/>
              </a:avLst>
            </a:prstGeom>
            <a:ln w="18000">
              <a:solidFill>
                <a:srgbClr val="2a6099"/>
              </a:solidFill>
              <a:round/>
            </a:ln>
          </p:spPr>
        </p:cxnSp>
        <p:cxnSp>
          <p:nvCxnSpPr>
            <p:cNvPr id="168" name=""/>
            <p:cNvCxnSpPr>
              <a:stCxn id="169" idx="6"/>
              <a:endCxn id="170" idx="2"/>
            </p:cNvCxnSpPr>
            <p:nvPr/>
          </p:nvCxnSpPr>
          <p:spPr>
            <a:xfrm rot="10800000">
              <a:off x="537480" y="5741640"/>
              <a:ext cx="721440" cy="360"/>
            </a:xfrm>
            <a:prstGeom prst="bentConnector5">
              <a:avLst>
                <a:gd name="adj1" fmla="val 124712"/>
                <a:gd name="adj2" fmla="val -24900000"/>
                <a:gd name="adj3" fmla="val -25112"/>
              </a:avLst>
            </a:prstGeom>
            <a:ln w="18000">
              <a:solidFill>
                <a:srgbClr val="2a6099"/>
              </a:solidFill>
              <a:round/>
            </a:ln>
          </p:spPr>
        </p:cxnSp>
        <p:sp>
          <p:nvSpPr>
            <p:cNvPr id="91" name=""/>
            <p:cNvSpPr/>
            <p:nvPr/>
          </p:nvSpPr>
          <p:spPr>
            <a:xfrm>
              <a:off x="446040" y="3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1173960" y="3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360000" y="25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1260000" y="25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>
              <a:off x="446040" y="46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>
              <a:off x="1173960" y="46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671040" y="68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48960" y="68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948960" y="90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671040" y="90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172520" y="111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444600" y="111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1258560" y="133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358560" y="133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1172520" y="1548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3" name=""/>
            <p:cNvSpPr/>
            <p:nvPr/>
          </p:nvSpPr>
          <p:spPr>
            <a:xfrm flipH="1">
              <a:off x="444600" y="1548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5" name=""/>
            <p:cNvSpPr/>
            <p:nvPr/>
          </p:nvSpPr>
          <p:spPr>
            <a:xfrm flipH="1">
              <a:off x="947520" y="1764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669600" y="1764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669600" y="1980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947520" y="1980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446040" y="219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1173960" y="219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360000" y="241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1260000" y="241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446040" y="262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173960" y="262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671040" y="284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948960" y="284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948960" y="306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671040" y="306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172520" y="327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444600" y="327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258560" y="349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358560" y="349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172520" y="3708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444600" y="3708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947520" y="3924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669600" y="3924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669600" y="4140000"/>
              <a:ext cx="178920" cy="178920"/>
            </a:xfrm>
            <a:prstGeom prst="ellipse">
              <a:avLst/>
            </a:prstGeom>
            <a:solidFill>
              <a:srgbClr val="afb6bd"/>
            </a:solidFill>
            <a:ln w="144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947520" y="4140000"/>
              <a:ext cx="178920" cy="178920"/>
            </a:xfrm>
            <a:prstGeom prst="ellipse">
              <a:avLst/>
            </a:prstGeom>
            <a:solidFill>
              <a:srgbClr val="ffd8ce"/>
            </a:solidFill>
            <a:ln w="216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446040" y="4356000"/>
              <a:ext cx="178920" cy="178920"/>
            </a:xfrm>
            <a:prstGeom prst="ellipse">
              <a:avLst/>
            </a:prstGeom>
            <a:solidFill>
              <a:srgbClr val="bcc2c9"/>
            </a:solidFill>
            <a:ln w="162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173960" y="4356000"/>
              <a:ext cx="178920" cy="178920"/>
            </a:xfrm>
            <a:prstGeom prst="ellipse">
              <a:avLst/>
            </a:prstGeom>
            <a:solidFill>
              <a:srgbClr val="f2cdc4"/>
            </a:solidFill>
            <a:ln w="198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360000" y="457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1260000" y="457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46040" y="4788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73960" y="4788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671040" y="5004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48960" y="5004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948960" y="5220000"/>
              <a:ext cx="178920" cy="178920"/>
            </a:xfrm>
            <a:prstGeom prst="ellipse">
              <a:avLst/>
            </a:prstGeom>
            <a:solidFill>
              <a:srgbClr val="dee6ef"/>
            </a:solidFill>
            <a:ln w="216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1800" rIns="91800" tIns="46800" bIns="46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671040" y="5220000"/>
              <a:ext cx="178920" cy="178920"/>
            </a:xfrm>
            <a:prstGeom prst="ellipse">
              <a:avLst/>
            </a:prstGeom>
            <a:solidFill>
              <a:srgbClr val="ccada5"/>
            </a:solidFill>
            <a:ln w="144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8200" rIns="88200" tIns="43200" bIns="43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1172520" y="5436000"/>
              <a:ext cx="178920" cy="178920"/>
            </a:xfrm>
            <a:prstGeom prst="ellipse">
              <a:avLst/>
            </a:prstGeom>
            <a:solidFill>
              <a:srgbClr val="d3dae3"/>
            </a:solidFill>
            <a:ln w="198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720" rIns="9072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444600" y="5436000"/>
              <a:ext cx="178920" cy="178920"/>
            </a:xfrm>
            <a:prstGeom prst="ellipse">
              <a:avLst/>
            </a:prstGeom>
            <a:solidFill>
              <a:srgbClr val="d9b8af"/>
            </a:solidFill>
            <a:ln w="162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9280" rIns="89280" tIns="44280" bIns="442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1258560" y="5652000"/>
              <a:ext cx="178920" cy="178920"/>
            </a:xfrm>
            <a:prstGeom prst="ellipse">
              <a:avLst/>
            </a:prstGeom>
            <a:solidFill>
              <a:srgbClr val="c7ced6"/>
            </a:solidFill>
            <a:ln w="18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358560" y="5652000"/>
              <a:ext cx="178920" cy="178920"/>
            </a:xfrm>
            <a:prstGeom prst="ellipse">
              <a:avLst/>
            </a:prstGeom>
            <a:solidFill>
              <a:srgbClr val="e6c2b9"/>
            </a:solidFill>
            <a:ln w="18000">
              <a:solidFill>
                <a:srgbClr val="ff4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FC8939-C696-4D54-966E-FD42C7CB379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testasp.vulnweb.com/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Report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1620000" y="1366920"/>
            <a:ext cx="8098920" cy="328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URL: </a:t>
            </a:r>
            <a:r>
              <a:rPr b="0" lang="en-US" sz="2800" strike="noStrike" u="none">
                <a:solidFill>
                  <a:srgbClr val="0000ee"/>
                </a:solidFill>
                <a:effectLst/>
                <a:uFillTx/>
                <a:latin typeface="Times New Roman"/>
              </a:rPr>
              <a:t>http://testasp.vulnweb.com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Page: /login.asp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Scan Time: 26/09/2025 00:54:46 AM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89630-46A1-4519-A9F5-D891AD653381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Vulnerability Found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92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SQL injection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501200" y="2264400"/>
            <a:ext cx="8098920" cy="93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  <a:ea typeface="DejaVu Sans"/>
              </a:rPr>
              <a:t>Impact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1600200" y="3654000"/>
            <a:ext cx="8098920" cy="4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  <a:ea typeface="DejaVu Sans"/>
              </a:rPr>
              <a:t>SQL injection is allowing login bypass and taking over of user accounts.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2ECF10-6FF1-4B38-8EF0-6B6E271F885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Summary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The url </a:t>
            </a:r>
            <a:r>
              <a:rPr b="0" lang="en-US" sz="24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http://testasp.vulnweb.com</a:t>
            </a: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 is susceptible to SQL injection attacks, which can be used to bypass authentication and take over user accounts.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25356D-2C34-4BE2-BC26-256AB0C6328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Steps to reproduce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Attacker has to just know the username of their target.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Attacker then enters the username on the input box with an SQL syntax “ ‘-- “ in front so as to temper around the query and ignore password and authenticate.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For example username: admin’-- and password: anything can take over the admin account without its password.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7ACCFE-4B58-4357-9BD0-5388EE40AE2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Proof of Concept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888560" y="1151280"/>
            <a:ext cx="7868520" cy="410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7AEC2D-C543-4F6C-B264-BFB692D1B26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506960" y="685800"/>
            <a:ext cx="8322480" cy="434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" name=""/>
          <p:cNvSpPr/>
          <p:nvPr/>
        </p:nvSpPr>
        <p:spPr>
          <a:xfrm flipV="1">
            <a:off x="228600" y="1371600"/>
            <a:ext cx="2286000" cy="3200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030FF-24E7-4742-A3CC-9344F1E94CD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5640"/>
            <a:ext cx="809892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Video Demonstration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See video ./proof_of_concept_testasp_vulnweb.mp4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EA98E6-1BA5-45B6-A5E1-3991D2F7454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92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Action to take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9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Use parameterized queries (prepared statements) or stored procedures to ensure user input is treated as data, not executable code, preventing attackers from injecting malicious SQL commands.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Validate and sanitize all user inputs rigorously with whitelist input validation to accept only expected characters and patterns, removing potentially harmful input.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Enforce the principle of least privilege by granting minimal database permissions needed for application functionality, reducing attack impact if exploited.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50505"/>
                </a:solidFill>
                <a:effectLst/>
                <a:uFillTx/>
                <a:latin typeface="Times New Roman"/>
              </a:rPr>
              <a:t>Avoid displaying detailed database error messages to users; instead, log errors internally while showing generic messages to prevent attackers from gaining insights.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3A045-0EA5-4B0C-B6B3-7A09798A1CF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LibreOffice/25.8.1.1$Linux_X86_64 LibreOffice_project/580$Build-1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2025-09-25T11:59:14Z</dcterms:created>
  <dc:creator/>
  <dc:description>This work is licensed under a Creative Commons 0 License.
It makes use of the works of Alexander Wilms.</dc:description>
  <dc:language>en-US</dc:language>
  <cp:lastModifiedBy/>
  <dcterms:modified xsi:type="dcterms:W3CDTF">2025-09-26T01:36:39Z</dcterms:modified>
  <cp:revision>6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