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FC0C9D-8612-4141-A322-A57FD0D02C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491027-E4D6-4301-B729-A360E7F1C8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1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5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5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5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5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B804DF3-EB17-49E3-852C-C3E95CAC934E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7" name=""/>
          <p:cNvGrpSpPr/>
          <p:nvPr/>
        </p:nvGrpSpPr>
        <p:grpSpPr>
          <a:xfrm>
            <a:off x="360000" y="36000"/>
            <a:ext cx="1080000" cy="5796000"/>
            <a:chOff x="360000" y="36000"/>
            <a:chExt cx="1080000" cy="5796000"/>
          </a:xfrm>
        </p:grpSpPr>
        <p:cxnSp>
          <p:nvCxnSpPr>
            <p:cNvPr id="8" name=""/>
            <p:cNvCxnSpPr>
              <a:stCxn id="9" idx="6"/>
              <a:endCxn id="10" idx="2"/>
            </p:cNvCxnSpPr>
            <p:nvPr/>
          </p:nvCxnSpPr>
          <p:spPr>
            <a:xfrm>
              <a:off x="626040" y="126000"/>
              <a:ext cx="548280" cy="360"/>
            </a:xfrm>
            <a:prstGeom prst="bentConnector3">
              <a:avLst>
                <a:gd name="adj1" fmla="val 1800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1" name=""/>
            <p:cNvCxnSpPr>
              <a:stCxn id="12" idx="6"/>
              <a:endCxn id="13" idx="2"/>
            </p:cNvCxnSpPr>
            <p:nvPr/>
          </p:nvCxnSpPr>
          <p:spPr>
            <a:xfrm>
              <a:off x="540000" y="34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4" name=""/>
            <p:cNvCxnSpPr>
              <a:stCxn id="15" idx="6"/>
              <a:endCxn id="16" idx="2"/>
            </p:cNvCxnSpPr>
            <p:nvPr/>
          </p:nvCxnSpPr>
          <p:spPr>
            <a:xfrm>
              <a:off x="626040" y="558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7" name=""/>
            <p:cNvCxnSpPr>
              <a:stCxn id="18" idx="6"/>
              <a:endCxn id="19" idx="2"/>
            </p:cNvCxnSpPr>
            <p:nvPr/>
          </p:nvCxnSpPr>
          <p:spPr>
            <a:xfrm>
              <a:off x="851040" y="774000"/>
              <a:ext cx="98280" cy="360"/>
            </a:xfrm>
            <a:prstGeom prst="bentConnector3">
              <a:avLst>
                <a:gd name="adj1" fmla="val 103308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0" name=""/>
            <p:cNvCxnSpPr>
              <a:stCxn id="21" idx="6"/>
              <a:endCxn id="22" idx="2"/>
            </p:cNvCxnSpPr>
            <p:nvPr/>
          </p:nvCxnSpPr>
          <p:spPr>
            <a:xfrm>
              <a:off x="851040" y="990000"/>
              <a:ext cx="98280" cy="360"/>
            </a:xfrm>
            <a:prstGeom prst="bentConnector3">
              <a:avLst>
                <a:gd name="adj1" fmla="val 9963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3" name=""/>
            <p:cNvCxnSpPr>
              <a:stCxn id="24" idx="6"/>
              <a:endCxn id="25" idx="2"/>
            </p:cNvCxnSpPr>
            <p:nvPr/>
          </p:nvCxnSpPr>
          <p:spPr>
            <a:xfrm rot="10800000">
              <a:off x="626040" y="1206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6" name=""/>
            <p:cNvCxnSpPr>
              <a:stCxn id="27" idx="6"/>
              <a:endCxn id="28" idx="2"/>
            </p:cNvCxnSpPr>
            <p:nvPr/>
          </p:nvCxnSpPr>
          <p:spPr>
            <a:xfrm rot="10800000">
              <a:off x="540000" y="142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9" name=""/>
            <p:cNvCxnSpPr>
              <a:stCxn id="30" idx="6"/>
              <a:endCxn id="31" idx="2"/>
            </p:cNvCxnSpPr>
            <p:nvPr/>
          </p:nvCxnSpPr>
          <p:spPr>
            <a:xfrm rot="10800000">
              <a:off x="626040" y="1638000"/>
              <a:ext cx="548280" cy="360"/>
            </a:xfrm>
            <a:prstGeom prst="bentConnector3">
              <a:avLst>
                <a:gd name="adj1" fmla="val 1800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2" name=""/>
            <p:cNvCxnSpPr>
              <a:stCxn id="33" idx="6"/>
              <a:endCxn id="34" idx="2"/>
            </p:cNvCxnSpPr>
            <p:nvPr/>
          </p:nvCxnSpPr>
          <p:spPr>
            <a:xfrm rot="10800000">
              <a:off x="851040" y="1854000"/>
              <a:ext cx="98280" cy="360"/>
            </a:xfrm>
            <a:prstGeom prst="bentConnector3">
              <a:avLst>
                <a:gd name="adj1" fmla="val 9963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5" name=""/>
            <p:cNvCxnSpPr>
              <a:stCxn id="36" idx="6"/>
              <a:endCxn id="37" idx="2"/>
            </p:cNvCxnSpPr>
            <p:nvPr/>
          </p:nvCxnSpPr>
          <p:spPr>
            <a:xfrm rot="10800000">
              <a:off x="851040" y="2070000"/>
              <a:ext cx="98280" cy="360"/>
            </a:xfrm>
            <a:prstGeom prst="bentConnector3">
              <a:avLst>
                <a:gd name="adj1" fmla="val 103308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8" name=""/>
            <p:cNvCxnSpPr>
              <a:stCxn id="39" idx="6"/>
              <a:endCxn id="40" idx="2"/>
            </p:cNvCxnSpPr>
            <p:nvPr/>
          </p:nvCxnSpPr>
          <p:spPr>
            <a:xfrm>
              <a:off x="626040" y="2286000"/>
              <a:ext cx="548280" cy="360"/>
            </a:xfrm>
            <a:prstGeom prst="bentConnector3">
              <a:avLst>
                <a:gd name="adj1" fmla="val 1800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1" name=""/>
            <p:cNvCxnSpPr>
              <a:stCxn id="42" idx="6"/>
              <a:endCxn id="43" idx="2"/>
            </p:cNvCxnSpPr>
            <p:nvPr/>
          </p:nvCxnSpPr>
          <p:spPr>
            <a:xfrm>
              <a:off x="540000" y="250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4" name=""/>
            <p:cNvCxnSpPr>
              <a:stCxn id="45" idx="6"/>
              <a:endCxn id="46" idx="2"/>
            </p:cNvCxnSpPr>
            <p:nvPr/>
          </p:nvCxnSpPr>
          <p:spPr>
            <a:xfrm>
              <a:off x="626040" y="2718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7" name=""/>
            <p:cNvCxnSpPr>
              <a:stCxn id="48" idx="6"/>
              <a:endCxn id="49" idx="2"/>
            </p:cNvCxnSpPr>
            <p:nvPr/>
          </p:nvCxnSpPr>
          <p:spPr>
            <a:xfrm>
              <a:off x="851040" y="2934000"/>
              <a:ext cx="98280" cy="360"/>
            </a:xfrm>
            <a:prstGeom prst="bentConnector3">
              <a:avLst>
                <a:gd name="adj1" fmla="val 103308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0" name=""/>
            <p:cNvCxnSpPr>
              <a:stCxn id="51" idx="6"/>
              <a:endCxn id="52" idx="2"/>
            </p:cNvCxnSpPr>
            <p:nvPr/>
          </p:nvCxnSpPr>
          <p:spPr>
            <a:xfrm>
              <a:off x="851040" y="3150000"/>
              <a:ext cx="98280" cy="360"/>
            </a:xfrm>
            <a:prstGeom prst="bentConnector3">
              <a:avLst>
                <a:gd name="adj1" fmla="val 9963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3" name=""/>
            <p:cNvCxnSpPr>
              <a:stCxn id="54" idx="6"/>
              <a:endCxn id="55" idx="2"/>
            </p:cNvCxnSpPr>
            <p:nvPr/>
          </p:nvCxnSpPr>
          <p:spPr>
            <a:xfrm rot="10800000">
              <a:off x="626040" y="3366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6" name=""/>
            <p:cNvCxnSpPr>
              <a:stCxn id="57" idx="6"/>
              <a:endCxn id="58" idx="2"/>
            </p:cNvCxnSpPr>
            <p:nvPr/>
          </p:nvCxnSpPr>
          <p:spPr>
            <a:xfrm rot="10800000">
              <a:off x="540000" y="358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9" name=""/>
            <p:cNvCxnSpPr>
              <a:stCxn id="60" idx="6"/>
              <a:endCxn id="61" idx="2"/>
            </p:cNvCxnSpPr>
            <p:nvPr/>
          </p:nvCxnSpPr>
          <p:spPr>
            <a:xfrm rot="10800000">
              <a:off x="626040" y="3798000"/>
              <a:ext cx="548280" cy="360"/>
            </a:xfrm>
            <a:prstGeom prst="bentConnector3">
              <a:avLst>
                <a:gd name="adj1" fmla="val 1800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2" name=""/>
            <p:cNvCxnSpPr>
              <a:stCxn id="63" idx="6"/>
              <a:endCxn id="64" idx="2"/>
            </p:cNvCxnSpPr>
            <p:nvPr/>
          </p:nvCxnSpPr>
          <p:spPr>
            <a:xfrm rot="10800000">
              <a:off x="851040" y="4014000"/>
              <a:ext cx="98280" cy="360"/>
            </a:xfrm>
            <a:prstGeom prst="bentConnector3">
              <a:avLst>
                <a:gd name="adj1" fmla="val 9963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5" name=""/>
            <p:cNvCxnSpPr>
              <a:stCxn id="66" idx="6"/>
              <a:endCxn id="67" idx="2"/>
            </p:cNvCxnSpPr>
            <p:nvPr/>
          </p:nvCxnSpPr>
          <p:spPr>
            <a:xfrm rot="10800000">
              <a:off x="851040" y="4230000"/>
              <a:ext cx="98280" cy="360"/>
            </a:xfrm>
            <a:prstGeom prst="bentConnector3">
              <a:avLst>
                <a:gd name="adj1" fmla="val 103308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8" name=""/>
            <p:cNvCxnSpPr>
              <a:stCxn id="69" idx="6"/>
              <a:endCxn id="70" idx="2"/>
            </p:cNvCxnSpPr>
            <p:nvPr/>
          </p:nvCxnSpPr>
          <p:spPr>
            <a:xfrm>
              <a:off x="626040" y="4446000"/>
              <a:ext cx="548280" cy="360"/>
            </a:xfrm>
            <a:prstGeom prst="bentConnector3">
              <a:avLst>
                <a:gd name="adj1" fmla="val 1800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1" name=""/>
            <p:cNvCxnSpPr>
              <a:stCxn id="72" idx="6"/>
              <a:endCxn id="73" idx="2"/>
            </p:cNvCxnSpPr>
            <p:nvPr/>
          </p:nvCxnSpPr>
          <p:spPr>
            <a:xfrm>
              <a:off x="540000" y="466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4" name=""/>
            <p:cNvCxnSpPr>
              <a:stCxn id="75" idx="6"/>
              <a:endCxn id="76" idx="2"/>
            </p:cNvCxnSpPr>
            <p:nvPr/>
          </p:nvCxnSpPr>
          <p:spPr>
            <a:xfrm>
              <a:off x="626040" y="4878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7" name=""/>
            <p:cNvCxnSpPr>
              <a:stCxn id="78" idx="6"/>
              <a:endCxn id="79" idx="2"/>
            </p:cNvCxnSpPr>
            <p:nvPr/>
          </p:nvCxnSpPr>
          <p:spPr>
            <a:xfrm>
              <a:off x="851040" y="5094000"/>
              <a:ext cx="98280" cy="360"/>
            </a:xfrm>
            <a:prstGeom prst="bentConnector3">
              <a:avLst>
                <a:gd name="adj1" fmla="val 103308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80" name=""/>
            <p:cNvCxnSpPr>
              <a:stCxn id="81" idx="6"/>
              <a:endCxn id="82" idx="2"/>
            </p:cNvCxnSpPr>
            <p:nvPr/>
          </p:nvCxnSpPr>
          <p:spPr>
            <a:xfrm>
              <a:off x="851040" y="5310000"/>
              <a:ext cx="98280" cy="360"/>
            </a:xfrm>
            <a:prstGeom prst="bentConnector3">
              <a:avLst>
                <a:gd name="adj1" fmla="val 9963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83" name=""/>
            <p:cNvCxnSpPr>
              <a:stCxn id="84" idx="6"/>
              <a:endCxn id="85" idx="2"/>
            </p:cNvCxnSpPr>
            <p:nvPr/>
          </p:nvCxnSpPr>
          <p:spPr>
            <a:xfrm rot="10800000">
              <a:off x="626040" y="5526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86" name=""/>
            <p:cNvCxnSpPr>
              <a:stCxn id="87" idx="6"/>
              <a:endCxn id="88" idx="2"/>
            </p:cNvCxnSpPr>
            <p:nvPr/>
          </p:nvCxnSpPr>
          <p:spPr>
            <a:xfrm rot="10800000">
              <a:off x="540000" y="574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sp>
          <p:nvSpPr>
            <p:cNvPr id="9" name=""/>
            <p:cNvSpPr/>
            <p:nvPr/>
          </p:nvSpPr>
          <p:spPr>
            <a:xfrm>
              <a:off x="446040" y="36000"/>
              <a:ext cx="180000" cy="18000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1173960" y="36000"/>
              <a:ext cx="180000" cy="18000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360000" y="25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1260000" y="25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446040" y="468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173960" y="468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671040" y="684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948960" y="684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948960" y="900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671040" y="900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4" name=""/>
            <p:cNvSpPr/>
            <p:nvPr/>
          </p:nvSpPr>
          <p:spPr>
            <a:xfrm flipH="1">
              <a:off x="1173960" y="1116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 flipH="1">
              <a:off x="446040" y="1116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7" name=""/>
            <p:cNvSpPr/>
            <p:nvPr/>
          </p:nvSpPr>
          <p:spPr>
            <a:xfrm flipH="1">
              <a:off x="1260000" y="133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8" name=""/>
            <p:cNvSpPr/>
            <p:nvPr/>
          </p:nvSpPr>
          <p:spPr>
            <a:xfrm flipH="1">
              <a:off x="360000" y="133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0" name=""/>
            <p:cNvSpPr/>
            <p:nvPr/>
          </p:nvSpPr>
          <p:spPr>
            <a:xfrm flipH="1">
              <a:off x="1173960" y="1548000"/>
              <a:ext cx="180000" cy="18000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1" name=""/>
            <p:cNvSpPr/>
            <p:nvPr/>
          </p:nvSpPr>
          <p:spPr>
            <a:xfrm flipH="1">
              <a:off x="446040" y="1548000"/>
              <a:ext cx="180000" cy="18000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948960" y="1764000"/>
              <a:ext cx="180000" cy="18000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671040" y="1764000"/>
              <a:ext cx="180000" cy="18000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671040" y="1980000"/>
              <a:ext cx="180000" cy="18000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948960" y="1980000"/>
              <a:ext cx="180000" cy="18000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446040" y="2196000"/>
              <a:ext cx="180000" cy="18000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173960" y="2196000"/>
              <a:ext cx="180000" cy="18000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360000" y="241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260000" y="241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446040" y="2628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173960" y="2628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671040" y="2844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948960" y="2844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948960" y="3060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671040" y="3060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173960" y="3276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446040" y="3276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1260000" y="349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360000" y="349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1173960" y="3708000"/>
              <a:ext cx="180000" cy="18000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1" name=""/>
            <p:cNvSpPr/>
            <p:nvPr/>
          </p:nvSpPr>
          <p:spPr>
            <a:xfrm flipH="1">
              <a:off x="446040" y="3708000"/>
              <a:ext cx="180000" cy="18000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3" name=""/>
            <p:cNvSpPr/>
            <p:nvPr/>
          </p:nvSpPr>
          <p:spPr>
            <a:xfrm flipH="1">
              <a:off x="948960" y="3924000"/>
              <a:ext cx="180000" cy="18000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4" name=""/>
            <p:cNvSpPr/>
            <p:nvPr/>
          </p:nvSpPr>
          <p:spPr>
            <a:xfrm flipH="1">
              <a:off x="671040" y="3924000"/>
              <a:ext cx="180000" cy="18000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7" name=""/>
            <p:cNvSpPr/>
            <p:nvPr/>
          </p:nvSpPr>
          <p:spPr>
            <a:xfrm flipH="1">
              <a:off x="671040" y="4140000"/>
              <a:ext cx="180000" cy="18000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6" name=""/>
            <p:cNvSpPr/>
            <p:nvPr/>
          </p:nvSpPr>
          <p:spPr>
            <a:xfrm flipH="1">
              <a:off x="948960" y="4140000"/>
              <a:ext cx="180000" cy="18000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9" name=""/>
            <p:cNvSpPr/>
            <p:nvPr/>
          </p:nvSpPr>
          <p:spPr>
            <a:xfrm>
              <a:off x="446040" y="4356000"/>
              <a:ext cx="180000" cy="18000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1173960" y="4356000"/>
              <a:ext cx="180000" cy="18000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2" name=""/>
            <p:cNvSpPr/>
            <p:nvPr/>
          </p:nvSpPr>
          <p:spPr>
            <a:xfrm>
              <a:off x="360000" y="457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1260000" y="457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446040" y="4788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1173960" y="4788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671040" y="5004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948960" y="5004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948960" y="5220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671040" y="5220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4" name=""/>
            <p:cNvSpPr/>
            <p:nvPr/>
          </p:nvSpPr>
          <p:spPr>
            <a:xfrm flipH="1">
              <a:off x="1173960" y="5436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5" name=""/>
            <p:cNvSpPr/>
            <p:nvPr/>
          </p:nvSpPr>
          <p:spPr>
            <a:xfrm flipH="1">
              <a:off x="446040" y="5436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7" name=""/>
            <p:cNvSpPr/>
            <p:nvPr/>
          </p:nvSpPr>
          <p:spPr>
            <a:xfrm flipH="1">
              <a:off x="1260000" y="565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8" name=""/>
            <p:cNvSpPr/>
            <p:nvPr/>
          </p:nvSpPr>
          <p:spPr>
            <a:xfrm flipH="1">
              <a:off x="360000" y="565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zero.webappsecurity.com/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zero.webappsecurity.com/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40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Vulnerability Scan Report</a:t>
            </a:r>
            <a:endParaRPr b="0" lang="en-US" sz="4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URL: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  <a:hlinkClick r:id="rId1"/>
              </a:rPr>
              <a:t>http://zero.webappsecurity.com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 algn="ctr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Page: /login.html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 algn="ctr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Scan Time: 25/09/2025 9:45:46 AM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 algn="ctr">
              <a:buNone/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F23941-F1E3-4D6A-8612-1941D2AEA356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Vulnerability Found</a:t>
            </a: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4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Password transmitted over HTTP protocol</a:t>
            </a: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501200" y="22644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Impact</a:t>
            </a: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600200" y="3654000"/>
            <a:ext cx="8100000" cy="4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If attacker intercepts traffic, they can steal user credentials</a:t>
            </a: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E6AA0C-0EFD-48F0-901D-E177E45DA7D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Summary</a:t>
            </a: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The web app </a:t>
            </a: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  <a:hlinkClick r:id="rId1"/>
              </a:rPr>
              <a:t>https://zero.webappsecurity.com</a:t>
            </a: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 uses http protocol, which is vulnerable to multiple attacks including man-in-the-middle (MITM) attack. Login credentials are being transmitted over HTTP where there is no encryption and this can lead to credentials breach of users when the traffic is intercepted.</a:t>
            </a: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6CE2F0-4FB1-4CFC-A538-B92FEDE30DE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Steps to reproduce</a:t>
            </a: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Attacker has to be on the same network with the User.</a:t>
            </a: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Opens any network traffic analyzers eg Wireshark.</a:t>
            </a: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Captures the packets in promiscuous mode and View the credentials , Username and Password in plain text.</a:t>
            </a: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2CCA12-81BD-4708-A743-3615C3155CC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Proof of Concept</a:t>
            </a: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D95581-8C30-4CBB-B290-BD9132418993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Action to take</a:t>
            </a: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All critical and confidential forms or pages should not be served over HTTP.</a:t>
            </a: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All sensitive data should be transferred over HTTPS rather than HTTP. </a:t>
            </a: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All aspects of the application that accept user input, starting from the login process, should only be served over HTTPS.</a:t>
            </a: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055F97-A20F-4F10-B314-7F68CC83731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LibreOffice/25.8.1.1$Linux_X86_64 LibreOffice_project/580$Build-1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2025-09-25T11:59:14Z</dcterms:created>
  <dc:creator/>
  <dc:description>This work is licensed under a Creative Commons 0 License.
It makes use of the works of Alexander Wilms.</dc:description>
  <dc:language>en-US</dc:language>
  <cp:lastModifiedBy/>
  <dcterms:modified xsi:type="dcterms:W3CDTF">2025-09-25T12:48:07Z</dcterms:modified>
  <cp:revision>2</cp:revision>
  <dc:subject/>
  <dc:title>DNA</dc:title>
</cp:coreProperties>
</file>