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15" r:id="rId2"/>
    <p:sldId id="333" r:id="rId3"/>
    <p:sldId id="334" r:id="rId4"/>
    <p:sldId id="335" r:id="rId5"/>
    <p:sldId id="336" r:id="rId6"/>
    <p:sldId id="338" r:id="rId7"/>
    <p:sldId id="337" r:id="rId8"/>
    <p:sldId id="321" r:id="rId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BE0E3"/>
    <a:srgbClr val="CC00FF"/>
    <a:srgbClr val="FF9966"/>
    <a:srgbClr val="FF6600"/>
    <a:srgbClr val="00B050"/>
    <a:srgbClr val="6600CC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63" autoAdjust="0"/>
  </p:normalViewPr>
  <p:slideViewPr>
    <p:cSldViewPr>
      <p:cViewPr>
        <p:scale>
          <a:sx n="150" d="100"/>
          <a:sy n="150" d="100"/>
        </p:scale>
        <p:origin x="2100" y="3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 smtClean="0"/>
            </a:lvl1pPr>
          </a:lstStyle>
          <a:p>
            <a:pPr>
              <a:defRPr/>
            </a:pPr>
            <a:fld id="{740B8E6F-427B-124B-BE31-0259A93D3D9B}" type="datetimeFigureOut">
              <a:rPr lang="zh-CN" altLang="en-US"/>
              <a:pPr>
                <a:defRPr/>
              </a:pPr>
              <a:t>2022/3/23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kumimoji="1" sz="1200" smtClean="0"/>
            </a:lvl1pPr>
          </a:lstStyle>
          <a:p>
            <a:pPr>
              <a:defRPr/>
            </a:pPr>
            <a:fld id="{31B07D87-1361-DD45-9315-3314B8E92B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489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21642F4-EC80-6B4E-8EF4-719EF465D03C}" type="datetimeFigureOut">
              <a:rPr lang="zh-CN" altLang="en-US"/>
              <a:pPr>
                <a:defRPr/>
              </a:pPr>
              <a:t>2022/3/23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7FE2BEB-3B9B-3C46-B891-E38EA045FB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017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FE2BEB-3B9B-3C46-B891-E38EA045FB3B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783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FE2BEB-3B9B-3C46-B891-E38EA045FB3B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595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FE2BEB-3B9B-3C46-B891-E38EA045FB3B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110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FE2BEB-3B9B-3C46-B891-E38EA045FB3B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620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FE2BEB-3B9B-3C46-B891-E38EA045FB3B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291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FE2BEB-3B9B-3C46-B891-E38EA045FB3B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055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solidFill>
                  <a:srgbClr val="0000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946376-C0FD-D947-92FB-6A3573C71689}" type="datetime1">
              <a:rPr lang="zh-CN" altLang="en-US" smtClean="0"/>
              <a:t>2022/3/23</a:t>
            </a:fld>
            <a:endParaRPr lang="zh-CN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BE656-4C74-A146-B47D-B1B409245E9B}" type="slidenum">
              <a:rPr lang="zh-CN" altLang="zh-CN"/>
              <a:pPr>
                <a:defRPr/>
              </a:pPr>
              <a:t>‹#›</a:t>
            </a:fld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5074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B1C24-75D3-7E44-B4B0-3AC753A14A00}" type="datetime1">
              <a:rPr lang="zh-CN" altLang="en-US" smtClean="0"/>
              <a:t>2022/3/23</a:t>
            </a:fld>
            <a:endParaRPr lang="zh-CN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5594C-CED3-9843-9EE8-5049DF947E43}" type="slidenum">
              <a:rPr lang="zh-CN" altLang="zh-CN"/>
              <a:pPr>
                <a:defRPr/>
              </a:pPr>
              <a:t>‹#›</a:t>
            </a:fld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8434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C8F65-5E14-FA41-8A82-E0611C846280}" type="datetime1">
              <a:rPr lang="zh-CN" altLang="en-US" smtClean="0"/>
              <a:t>2022/3/23</a:t>
            </a:fld>
            <a:endParaRPr lang="zh-CN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B0D13-7B31-484C-B2D4-E82E4B17792B}" type="slidenum">
              <a:rPr lang="zh-CN" altLang="zh-CN"/>
              <a:pPr>
                <a:defRPr/>
              </a:pPr>
              <a:t>‹#›</a:t>
            </a:fld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3431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>
            <a:lvl1pPr marL="342900" indent="-342900"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buSzPct val="70000"/>
              <a:buFont typeface="Wingdings" panose="05000000000000000000" pitchFamily="2" charset="2"/>
              <a:buChar char="u"/>
              <a:defRPr sz="2000"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>
              <a:defRPr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>
              <a:defRPr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7013EB-A276-2247-A0B5-A8EE2A39C24D}" type="datetime1">
              <a:rPr lang="zh-CN" altLang="en-US" smtClean="0"/>
              <a:t>2022/3/23</a:t>
            </a:fld>
            <a:endParaRPr lang="zh-CN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26E8E-0D7F-3147-98DC-0B71151CC998}" type="slidenum">
              <a:rPr lang="zh-CN" altLang="zh-CN"/>
              <a:pPr>
                <a:defRPr/>
              </a:pPr>
              <a:t>‹#›</a:t>
            </a:fld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1902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34555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087292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32C135-8060-A74C-B515-D245D1BEC54C}" type="datetime1">
              <a:rPr lang="zh-CN" altLang="en-US" smtClean="0"/>
              <a:t>2022/3/23</a:t>
            </a:fld>
            <a:endParaRPr lang="zh-CN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C6313-8E97-324C-8FC1-1F669A7D6692}" type="slidenum">
              <a:rPr lang="zh-CN" altLang="zh-CN"/>
              <a:pPr>
                <a:defRPr/>
              </a:pPr>
              <a:t>‹#›</a:t>
            </a:fld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699549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11D85C-4959-774E-8677-93E235CCCDE9}" type="datetime1">
              <a:rPr lang="zh-CN" altLang="en-US" smtClean="0"/>
              <a:t>2022/3/23</a:t>
            </a:fld>
            <a:endParaRPr lang="zh-CN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111A8-10C2-2B42-9A3B-D763C698D12D}" type="slidenum">
              <a:rPr lang="zh-CN" altLang="zh-CN"/>
              <a:pPr>
                <a:defRPr/>
              </a:pPr>
              <a:t>‹#›</a:t>
            </a:fld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001819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C5444-C570-BD4F-8333-DC69590C686C}" type="datetime1">
              <a:rPr lang="zh-CN" altLang="en-US" smtClean="0"/>
              <a:t>2022/3/23</a:t>
            </a:fld>
            <a:endParaRPr lang="zh-CN" altLang="zh-CN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6CFAB-5D3E-B842-B8F0-EF40037163BC}" type="slidenum">
              <a:rPr lang="zh-CN" altLang="zh-CN"/>
              <a:pPr>
                <a:defRPr/>
              </a:pPr>
              <a:t>‹#›</a:t>
            </a:fld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0901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84E27-22C2-E64F-914F-D23127BE7238}" type="datetime1">
              <a:rPr lang="zh-CN" altLang="en-US" smtClean="0"/>
              <a:t>2022/3/23</a:t>
            </a:fld>
            <a:endParaRPr lang="zh-CN" altLang="zh-CN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57207-5B0F-4B4A-8E1C-0403CFA42B5E}" type="slidenum">
              <a:rPr lang="zh-CN" altLang="zh-CN"/>
              <a:pPr>
                <a:defRPr/>
              </a:pPr>
              <a:t>‹#›</a:t>
            </a:fld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05667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C97512-2A9D-0045-AC8E-1AB9E38F6942}" type="datetime1">
              <a:rPr lang="zh-CN" altLang="en-US" smtClean="0"/>
              <a:t>2022/3/23</a:t>
            </a:fld>
            <a:endParaRPr lang="zh-CN" altLang="zh-CN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9D8FA-CC12-1E4C-8823-65079AC354FB}" type="slidenum">
              <a:rPr lang="zh-CN" altLang="zh-CN"/>
              <a:pPr>
                <a:defRPr/>
              </a:pPr>
              <a:t>‹#›</a:t>
            </a:fld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58792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EF245-4AF0-8643-B4B7-88116EC41709}" type="datetime1">
              <a:rPr lang="zh-CN" altLang="en-US" smtClean="0"/>
              <a:t>2022/3/23</a:t>
            </a:fld>
            <a:endParaRPr lang="zh-CN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6CEA9-D799-B24E-B7E7-030B2A563646}" type="slidenum">
              <a:rPr lang="zh-CN" altLang="zh-CN"/>
              <a:pPr>
                <a:defRPr/>
              </a:pPr>
              <a:t>‹#›</a:t>
            </a:fld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68696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038BD-2D2D-464D-9710-4C755CFE8C37}" type="datetime1">
              <a:rPr lang="zh-CN" altLang="en-US" smtClean="0"/>
              <a:t>2022/3/23</a:t>
            </a:fld>
            <a:endParaRPr lang="zh-CN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804A3-1AAE-5446-B130-DB1F36CDF27B}" type="slidenum">
              <a:rPr lang="zh-CN" altLang="zh-CN"/>
              <a:pPr>
                <a:defRPr/>
              </a:pPr>
              <a:t>‹#›</a:t>
            </a:fld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91697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7" b="2576"/>
          <a:stretch>
            <a:fillRect/>
          </a:stretch>
        </p:blipFill>
        <p:spPr bwMode="auto">
          <a:xfrm>
            <a:off x="4284663" y="2060575"/>
            <a:ext cx="4859337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360" y="6245225"/>
            <a:ext cx="1166316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429791E-10C7-A147-B405-BCE4CDF465FD}" type="slidenum">
              <a:rPr lang="zh-CN" altLang="zh-CN" smtClean="0"/>
              <a:pPr>
                <a:defRPr/>
              </a:pPr>
              <a:t>‹#›</a:t>
            </a:fld>
            <a:endParaRPr lang="zh-CN" altLang="zh-CN" dirty="0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6580188"/>
            <a:ext cx="9144000" cy="304800"/>
          </a:xfrm>
          <a:prstGeom prst="rect">
            <a:avLst/>
          </a:prstGeom>
          <a:blipFill dpi="0" rotWithShape="1">
            <a:blip r:embed="rId1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zh-CN" sz="1600" dirty="0">
                <a:solidFill>
                  <a:srgbClr val="7030A0"/>
                </a:solidFill>
              </a:rPr>
              <a:t>DANCE</a:t>
            </a:r>
            <a:r>
              <a:rPr lang="zh-CN" altLang="en-US" sz="1600" dirty="0">
                <a:solidFill>
                  <a:srgbClr val="7030A0"/>
                </a:solidFill>
              </a:rPr>
              <a:t> </a:t>
            </a:r>
            <a:r>
              <a:rPr lang="en-US" altLang="zh-CN" sz="1600" dirty="0">
                <a:solidFill>
                  <a:srgbClr val="7030A0"/>
                </a:solidFill>
              </a:rPr>
              <a:t>Group</a:t>
            </a:r>
            <a:r>
              <a:rPr lang="zh-CN" altLang="en-US" sz="1600" baseline="0" dirty="0">
                <a:solidFill>
                  <a:srgbClr val="7030A0"/>
                </a:solidFill>
              </a:rPr>
              <a:t> </a:t>
            </a:r>
            <a:r>
              <a:rPr lang="mr-IN" altLang="zh-CN" sz="1600" baseline="0" dirty="0">
                <a:solidFill>
                  <a:srgbClr val="7030A0"/>
                </a:solidFill>
              </a:rPr>
              <a:t>–</a:t>
            </a:r>
            <a:r>
              <a:rPr lang="zh-CN" altLang="en-US" sz="1600" dirty="0">
                <a:solidFill>
                  <a:srgbClr val="7030A0"/>
                </a:solidFill>
              </a:rPr>
              <a:t> </a:t>
            </a:r>
            <a:r>
              <a:rPr lang="en-US" altLang="zh-CN" sz="1600" dirty="0">
                <a:solidFill>
                  <a:srgbClr val="7030A0"/>
                </a:solidFill>
              </a:rPr>
              <a:t>Data And Network </a:t>
            </a:r>
            <a:r>
              <a:rPr lang="en-US" altLang="zh-CN" sz="1600" dirty="0" err="1">
                <a:solidFill>
                  <a:srgbClr val="7030A0"/>
                </a:solidFill>
              </a:rPr>
              <a:t>CoordinatE</a:t>
            </a:r>
            <a:endParaRPr lang="en-US" altLang="zh-CN" sz="1600" dirty="0">
              <a:solidFill>
                <a:srgbClr val="7030A0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812360" y="6580188"/>
            <a:ext cx="1166316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3A4D196-98CE-E444-B722-DB6520AEC866}" type="datetime1">
              <a:rPr lang="zh-CN" altLang="en-US" smtClean="0"/>
              <a:pPr>
                <a:defRPr/>
              </a:pPr>
              <a:t>2022/3/23</a:t>
            </a:fld>
            <a:endParaRPr lang="zh-CN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 baseline="0">
          <a:solidFill>
            <a:srgbClr val="0000FF"/>
          </a:solidFill>
          <a:latin typeface="Times New Roman" panose="02020603050405020304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FF"/>
          </a:solidFill>
          <a:latin typeface="Candara" charset="0"/>
          <a:ea typeface="华文楷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FF"/>
          </a:solidFill>
          <a:latin typeface="Candara" charset="0"/>
          <a:ea typeface="华文楷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FF"/>
          </a:solidFill>
          <a:latin typeface="Candara" charset="0"/>
          <a:ea typeface="华文楷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FF"/>
          </a:solidFill>
          <a:latin typeface="Candara" charset="0"/>
          <a:ea typeface="华文楷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charset="2"/>
        <a:buChar char="Ø"/>
        <a:defRPr sz="28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charset="2"/>
        <a:buChar char="n"/>
        <a:defRPr sz="28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charset="2"/>
        <a:buChar char="u"/>
        <a:defRPr sz="24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charset="2"/>
        <a:buChar char="l"/>
        <a:defRPr sz="20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80000"/>
        <a:buChar char="»"/>
        <a:defRPr sz="20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1122363"/>
            <a:ext cx="8568952" cy="2387600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in DANCE Group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08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report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kumimoji="1" lang="zh-CN" altLang="en-US" dirty="0"/>
              <a:t>时间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每周日邮件提交：</a:t>
            </a:r>
            <a:r>
              <a:rPr kumimoji="1" lang="en-US" altLang="zh-CN" dirty="0"/>
              <a:t>yczhang@bupt.edu.cn</a:t>
            </a:r>
          </a:p>
          <a:p>
            <a:r>
              <a:rPr kumimoji="1" lang="zh-CN" altLang="en-US" dirty="0"/>
              <a:t>格式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命名规则：</a:t>
            </a:r>
            <a:r>
              <a:rPr kumimoji="1" lang="en-US" altLang="zh-CN" dirty="0"/>
              <a:t>YYYYMMDD</a:t>
            </a:r>
            <a:r>
              <a:rPr kumimoji="1" lang="zh-CN" altLang="en-US" dirty="0"/>
              <a:t>姓名</a:t>
            </a:r>
            <a:r>
              <a:rPr kumimoji="1" lang="en-US" altLang="zh-CN" dirty="0"/>
              <a:t>.docx</a:t>
            </a:r>
          </a:p>
          <a:p>
            <a:pPr lvl="1"/>
            <a:r>
              <a:rPr kumimoji="1" lang="zh-CN" altLang="en-US" dirty="0"/>
              <a:t>参考模板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7013EB-A276-2247-A0B5-A8EE2A39C24D}" type="datetime1">
              <a:rPr lang="zh-CN" altLang="en-US" smtClean="0"/>
              <a:t>2022/3/23</a:t>
            </a:fld>
            <a:endParaRPr lang="zh-CN" altLang="zh-CN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E26E8E-0D7F-3147-98DC-0B71151CC998}" type="slidenum">
              <a:rPr lang="zh-CN" altLang="zh-CN" smtClean="0"/>
              <a:pPr>
                <a:defRPr/>
              </a:pPr>
              <a:t>1</a:t>
            </a:fld>
            <a:endParaRPr lang="zh-CN" altLang="zh-CN" dirty="0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8B7389B3-8024-45C9-8BAF-AF55010F5A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904774"/>
              </p:ext>
            </p:extLst>
          </p:nvPr>
        </p:nvGraphicFramePr>
        <p:xfrm>
          <a:off x="2555776" y="3356992"/>
          <a:ext cx="1511106" cy="1309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Document" showAsIcon="1" r:id="rId4" imgW="914400" imgH="792360" progId="Word.Document.8">
                  <p:embed/>
                </p:oleObj>
              </mc:Choice>
              <mc:Fallback>
                <p:oleObj name="Document" showAsIcon="1" r:id="rId4" imgW="914400" imgH="79236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55776" y="3356992"/>
                        <a:ext cx="1511106" cy="13091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964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meeting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521476" cy="4713387"/>
          </a:xfrm>
        </p:spPr>
        <p:txBody>
          <a:bodyPr/>
          <a:lstStyle/>
          <a:p>
            <a:r>
              <a:rPr kumimoji="1" lang="zh-CN" altLang="en-US" dirty="0"/>
              <a:t>时间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By default</a:t>
            </a:r>
            <a:r>
              <a:rPr kumimoji="1" lang="zh-CN" altLang="en-US" dirty="0"/>
              <a:t>：每周一晚上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每学期依据大家课表重新协商</a:t>
            </a:r>
            <a:endParaRPr kumimoji="1" lang="en-US" altLang="zh-CN" dirty="0"/>
          </a:p>
          <a:p>
            <a:r>
              <a:rPr kumimoji="1" lang="zh-CN" altLang="en-US" dirty="0"/>
              <a:t>内容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每周一位同学进行精读论文分享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每学期初确定论文分享顺序及题目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每位同学在小组云盘上创建自己名字文件夹并维护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腾讯微云：</a:t>
            </a:r>
            <a:r>
              <a:rPr kumimoji="1" lang="en-US" altLang="zh-CN" dirty="0"/>
              <a:t>https://share.weiyun.com/KVFU1wxf-g</a:t>
            </a:r>
          </a:p>
          <a:p>
            <a:pPr lvl="1"/>
            <a:r>
              <a:rPr kumimoji="1" lang="zh-CN" altLang="en-US" dirty="0"/>
              <a:t>分享人至少提前两天将</a:t>
            </a:r>
            <a:r>
              <a:rPr kumimoji="1" lang="en-US" altLang="zh-CN" dirty="0"/>
              <a:t>paper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slides</a:t>
            </a:r>
            <a:r>
              <a:rPr kumimoji="1" lang="zh-CN" altLang="en-US" dirty="0"/>
              <a:t>上传至小组云盘 </a:t>
            </a:r>
            <a:r>
              <a:rPr kumimoji="1" lang="en-US" altLang="zh-CN" dirty="0"/>
              <a:t>DANCE Group – Shared</a:t>
            </a:r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  <a:p>
            <a:endParaRPr kumimoji="1" lang="en-US" altLang="zh-CN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7013EB-A276-2247-A0B5-A8EE2A39C24D}" type="datetime1">
              <a:rPr lang="zh-CN" altLang="en-US" smtClean="0"/>
              <a:t>2022/3/23</a:t>
            </a:fld>
            <a:endParaRPr lang="zh-CN" altLang="zh-CN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E26E8E-0D7F-3147-98DC-0B71151CC998}" type="slidenum">
              <a:rPr lang="zh-CN" altLang="zh-CN" smtClean="0"/>
              <a:pPr>
                <a:defRPr/>
              </a:pPr>
              <a:t>2</a:t>
            </a:fld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9487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Papers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363272" cy="4713387"/>
          </a:xfrm>
        </p:spPr>
        <p:txBody>
          <a:bodyPr/>
          <a:lstStyle/>
          <a:p>
            <a:r>
              <a:rPr kumimoji="1" lang="zh-CN" altLang="en-US" dirty="0"/>
              <a:t>博士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CCF A</a:t>
            </a:r>
            <a:r>
              <a:rPr kumimoji="1" lang="zh-CN" altLang="en-US" dirty="0"/>
              <a:t>类会议期刊、中科院一区期刊，至少一篇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指导师弟师妹文章 </a:t>
            </a:r>
            <a:r>
              <a:rPr kumimoji="1" lang="en-US" altLang="zh-CN" dirty="0"/>
              <a:t>1~2 </a:t>
            </a:r>
            <a:r>
              <a:rPr kumimoji="1" lang="zh-CN" altLang="en-US" dirty="0"/>
              <a:t>篇</a:t>
            </a:r>
            <a:endParaRPr kumimoji="1" lang="en-US" altLang="zh-CN" dirty="0"/>
          </a:p>
          <a:p>
            <a:r>
              <a:rPr kumimoji="1" lang="zh-CN" altLang="en-US" dirty="0"/>
              <a:t>硕士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CCF B/C</a:t>
            </a:r>
            <a:r>
              <a:rPr kumimoji="1" lang="zh-CN" altLang="en-US" dirty="0"/>
              <a:t>类会议期刊、中科院二区期刊，至少一篇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辅助师兄师姐文章 </a:t>
            </a:r>
            <a:r>
              <a:rPr kumimoji="1" lang="en-US" altLang="zh-CN" dirty="0"/>
              <a:t>1~2 </a:t>
            </a:r>
            <a:r>
              <a:rPr kumimoji="1" lang="zh-CN" altLang="en-US" dirty="0"/>
              <a:t>篇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组内资源和我的修改精力主要向上述投稿文章倾斜</a:t>
            </a:r>
            <a:endParaRPr kumimoji="1" lang="en-US" altLang="zh-CN" dirty="0"/>
          </a:p>
          <a:p>
            <a:r>
              <a:rPr kumimoji="1" lang="zh-CN" altLang="en-US" dirty="0"/>
              <a:t>论文 </a:t>
            </a:r>
            <a:r>
              <a:rPr kumimoji="1" lang="en-US" altLang="zh-CN" dirty="0"/>
              <a:t>deadline </a:t>
            </a:r>
            <a:r>
              <a:rPr kumimoji="1" lang="zh-CN" altLang="en-US" dirty="0"/>
              <a:t>前至少</a:t>
            </a:r>
            <a:r>
              <a:rPr kumimoji="1" lang="zh-CN" altLang="en-US" b="1" dirty="0">
                <a:solidFill>
                  <a:srgbClr val="C00000"/>
                </a:solidFill>
              </a:rPr>
              <a:t>一周</a:t>
            </a:r>
            <a:r>
              <a:rPr kumimoji="1" lang="zh-CN" altLang="en-US" dirty="0"/>
              <a:t>完稿发给我看，方可提交</a:t>
            </a:r>
            <a:endParaRPr kumimoji="1"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7013EB-A276-2247-A0B5-A8EE2A39C24D}" type="datetime1">
              <a:rPr lang="zh-CN" altLang="en-US" smtClean="0"/>
              <a:t>2022/3/23</a:t>
            </a:fld>
            <a:endParaRPr lang="zh-CN" altLang="zh-CN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E26E8E-0D7F-3147-98DC-0B71151CC998}" type="slidenum">
              <a:rPr lang="zh-CN" altLang="zh-CN" smtClean="0"/>
              <a:pPr>
                <a:defRPr/>
              </a:pPr>
              <a:t>3</a:t>
            </a:fld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040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>
                <a:solidFill>
                  <a:srgbClr val="C00000"/>
                </a:solidFill>
              </a:rPr>
              <a:t>Personality (important)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32449"/>
          </a:xfrm>
        </p:spPr>
        <p:txBody>
          <a:bodyPr/>
          <a:lstStyle/>
          <a:p>
            <a:r>
              <a:rPr kumimoji="1" lang="zh-CN" altLang="en-US" dirty="0"/>
              <a:t>主动性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杜绝凡事都等被动安排，做事要有主观能动性</a:t>
            </a:r>
            <a:endParaRPr kumimoji="1" lang="en-US" altLang="zh-CN" dirty="0"/>
          </a:p>
          <a:p>
            <a:r>
              <a:rPr kumimoji="1" lang="zh-CN" altLang="en-US" dirty="0"/>
              <a:t>创新性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避免被教条束缚，鼓励提出新颖思路和方法</a:t>
            </a:r>
            <a:endParaRPr kumimoji="1" lang="en-US" altLang="zh-CN" dirty="0"/>
          </a:p>
          <a:p>
            <a:r>
              <a:rPr kumimoji="1" lang="zh-CN" altLang="en-US" dirty="0"/>
              <a:t>常沟通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想法与情绪不要压在心底，多与老师同学交流</a:t>
            </a:r>
            <a:endParaRPr kumimoji="1" lang="en-US" altLang="zh-CN" dirty="0"/>
          </a:p>
          <a:p>
            <a:r>
              <a:rPr kumimoji="1" lang="zh-CN" altLang="en-US" dirty="0"/>
              <a:t>认真负责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对待研究内容要严谨，对待项目工作要负责</a:t>
            </a:r>
            <a:endParaRPr kumimoji="1" lang="en-US" altLang="zh-CN" dirty="0"/>
          </a:p>
          <a:p>
            <a:r>
              <a:rPr kumimoji="1" lang="zh-CN" altLang="en-US" dirty="0"/>
              <a:t>格局与思维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Do something bigger than yourself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7013EB-A276-2247-A0B5-A8EE2A39C24D}" type="datetime1">
              <a:rPr lang="zh-CN" altLang="en-US" smtClean="0"/>
              <a:t>2022/3/23</a:t>
            </a:fld>
            <a:endParaRPr lang="zh-CN" altLang="zh-CN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E26E8E-0D7F-3147-98DC-0B71151CC998}" type="slidenum">
              <a:rPr lang="zh-CN" altLang="zh-CN" smtClean="0"/>
              <a:pPr>
                <a:defRPr/>
              </a:pPr>
              <a:t>4</a:t>
            </a:fld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89486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>
                <a:solidFill>
                  <a:srgbClr val="C00000"/>
                </a:solidFill>
              </a:rPr>
              <a:t>Personality (important)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32449"/>
          </a:xfrm>
        </p:spPr>
        <p:txBody>
          <a:bodyPr/>
          <a:lstStyle/>
          <a:p>
            <a:r>
              <a:rPr kumimoji="1" lang="zh-CN" altLang="en-US" dirty="0"/>
              <a:t>敢于提问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听讲座，必须积极提问互动，不能做“小透明”</a:t>
            </a:r>
            <a:endParaRPr kumimoji="1" lang="en-US" altLang="zh-CN" dirty="0"/>
          </a:p>
          <a:p>
            <a:r>
              <a:rPr kumimoji="1" lang="zh-CN" altLang="en-US" dirty="0"/>
              <a:t>提升英语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要常练常写，六级必须要过</a:t>
            </a:r>
            <a:endParaRPr kumimoji="1" lang="en-US" altLang="zh-CN" dirty="0"/>
          </a:p>
          <a:p>
            <a:r>
              <a:rPr kumimoji="1" lang="zh-CN" altLang="en-US" dirty="0"/>
              <a:t>反馈机制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完成任务要及时反馈并汇报，不要默认别人知道</a:t>
            </a:r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7013EB-A276-2247-A0B5-A8EE2A39C24D}" type="datetime1">
              <a:rPr lang="zh-CN" altLang="en-US" smtClean="0"/>
              <a:t>2022/3/23</a:t>
            </a:fld>
            <a:endParaRPr lang="zh-CN" altLang="zh-CN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E26E8E-0D7F-3147-98DC-0B71151CC998}" type="slidenum">
              <a:rPr lang="zh-CN" altLang="zh-CN" smtClean="0"/>
              <a:pPr>
                <a:defRPr/>
              </a:pPr>
              <a:t>5</a:t>
            </a:fld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53978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To be added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32449"/>
          </a:xfrm>
        </p:spPr>
        <p:txBody>
          <a:bodyPr/>
          <a:lstStyle/>
          <a:p>
            <a:r>
              <a:rPr kumimoji="1" lang="en-US" altLang="zh-CN" dirty="0"/>
              <a:t>……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7013EB-A276-2247-A0B5-A8EE2A39C24D}" type="datetime1">
              <a:rPr lang="zh-CN" altLang="en-US" smtClean="0"/>
              <a:t>2022/3/23</a:t>
            </a:fld>
            <a:endParaRPr lang="zh-CN" altLang="zh-CN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E26E8E-0D7F-3147-98DC-0B71151CC998}" type="slidenum">
              <a:rPr lang="zh-CN" altLang="zh-CN" smtClean="0"/>
              <a:pPr>
                <a:defRPr/>
              </a:pPr>
              <a:t>6</a:t>
            </a:fld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7236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060848"/>
            <a:ext cx="8568952" cy="1143000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work together to achieve your 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wonderful &amp; fruitful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graduate career!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7013EB-A276-2247-A0B5-A8EE2A39C24D}" type="datetime1">
              <a:rPr lang="zh-CN" altLang="en-US" smtClean="0"/>
              <a:t>2022/3/23</a:t>
            </a:fld>
            <a:endParaRPr lang="zh-CN" altLang="zh-CN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E26E8E-0D7F-3147-98DC-0B71151CC998}" type="slidenum">
              <a:rPr lang="zh-CN" altLang="zh-CN" smtClean="0"/>
              <a:pPr>
                <a:defRPr/>
              </a:pPr>
              <a:t>7</a:t>
            </a:fld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73550221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ndara">
      <a:maj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3605</TotalTime>
  <Pages>0</Pages>
  <Words>325</Words>
  <Characters>0</Characters>
  <Application>Microsoft Office PowerPoint</Application>
  <DocSecurity>0</DocSecurity>
  <PresentationFormat>全屏显示(4:3)</PresentationFormat>
  <Lines>0</Lines>
  <Paragraphs>69</Paragraphs>
  <Slides>8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华文楷体</vt:lpstr>
      <vt:lpstr>宋体</vt:lpstr>
      <vt:lpstr>Arial</vt:lpstr>
      <vt:lpstr>Calibri</vt:lpstr>
      <vt:lpstr>Candara</vt:lpstr>
      <vt:lpstr>Mangal</vt:lpstr>
      <vt:lpstr>Times New Roman</vt:lpstr>
      <vt:lpstr>Wingdings</vt:lpstr>
      <vt:lpstr>默认设计模板</vt:lpstr>
      <vt:lpstr>Document</vt:lpstr>
      <vt:lpstr>Rules in DANCE Group</vt:lpstr>
      <vt:lpstr>Weekly report</vt:lpstr>
      <vt:lpstr>Group meeting</vt:lpstr>
      <vt:lpstr>Papers</vt:lpstr>
      <vt:lpstr>Personality (important)</vt:lpstr>
      <vt:lpstr>Personality (important)</vt:lpstr>
      <vt:lpstr>To be added</vt:lpstr>
      <vt:lpstr>Let’s work together to achieve your wonderful &amp; fruitful graduate career!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信息物理系统中的 网络资源管理与调控</dc:title>
  <dc:subject/>
  <dc:creator>Administrator</dc:creator>
  <cp:keywords/>
  <dc:description/>
  <cp:lastModifiedBy>ZYC</cp:lastModifiedBy>
  <cp:revision>265</cp:revision>
  <dcterms:created xsi:type="dcterms:W3CDTF">2012-06-06T01:30:27Z</dcterms:created>
  <dcterms:modified xsi:type="dcterms:W3CDTF">2022-03-23T11:16:56Z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