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4" r:id="rId6"/>
    <p:sldId id="260" r:id="rId7"/>
    <p:sldId id="259" r:id="rId8"/>
    <p:sldId id="261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6/30/2014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6/30/2014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6/30/2014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6/30/2014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6/30/2014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6/30/2014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6/30/2014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pPr/>
              <a:t>6/30/2014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9736"/>
            <a:ext cx="7772400" cy="1543051"/>
          </a:xfrm>
        </p:spPr>
        <p:txBody>
          <a:bodyPr/>
          <a:lstStyle/>
          <a:p>
            <a:r>
              <a:rPr lang="en-US" sz="7200" dirty="0" smtClean="0"/>
              <a:t>Ruth St. Denis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571812"/>
            <a:ext cx="6400800" cy="828980"/>
          </a:xfr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rgbClr val="3B4042"/>
                </a:solidFill>
              </a:rPr>
              <a:t>Zoe MacLeod</a:t>
            </a:r>
          </a:p>
          <a:p>
            <a:r>
              <a:rPr lang="en-US" sz="1400" dirty="0" smtClean="0">
                <a:solidFill>
                  <a:srgbClr val="3B4042"/>
                </a:solidFill>
              </a:rPr>
              <a:t>CFPRT</a:t>
            </a:r>
          </a:p>
          <a:p>
            <a:r>
              <a:rPr lang="en-US" sz="1400" dirty="0" smtClean="0">
                <a:solidFill>
                  <a:srgbClr val="3B4042"/>
                </a:solidFill>
              </a:rPr>
              <a:t>December 4, 2013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46305" y="1764142"/>
            <a:ext cx="2462897" cy="374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707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08364"/>
          </a:xfrm>
        </p:spPr>
        <p:txBody>
          <a:bodyPr/>
          <a:lstStyle/>
          <a:p>
            <a:r>
              <a:rPr lang="en-US" dirty="0" smtClean="0"/>
              <a:t>Photographs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0711" y="1200726"/>
            <a:ext cx="3516113" cy="45968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5233" y="5818913"/>
            <a:ext cx="280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Idyll, 1932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1899" y="1200725"/>
            <a:ext cx="3723604" cy="46181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72368" y="5818872"/>
            <a:ext cx="3251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Ruth St. Denis and Ted Shawn, 1956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97397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Journals</a:t>
            </a:r>
          </a:p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Correspondence</a:t>
            </a:r>
          </a:p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Writings</a:t>
            </a:r>
          </a:p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Performance and dance materials</a:t>
            </a:r>
          </a:p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Media</a:t>
            </a:r>
          </a:p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Ephemera, clippings and publications</a:t>
            </a:r>
          </a:p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Books from personal library</a:t>
            </a:r>
          </a:p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Business materials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22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0876"/>
            <a:ext cx="8229600" cy="477837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St. Denis was a pioneer of modern dance</a:t>
            </a:r>
          </a:p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Combined spirituality and dance</a:t>
            </a:r>
          </a:p>
          <a:p>
            <a:r>
              <a:rPr lang="en-US" sz="3200" dirty="0" err="1" smtClean="0">
                <a:solidFill>
                  <a:schemeClr val="accent6">
                    <a:lumMod val="50000"/>
                  </a:schemeClr>
                </a:solidFill>
              </a:rPr>
              <a:t>Denishawn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 School of Dance</a:t>
            </a:r>
          </a:p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Society of Spiritual Arts</a:t>
            </a:r>
          </a:p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Jacob’s 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Pillow</a:t>
            </a:r>
          </a:p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Rhythmic Choir</a:t>
            </a:r>
          </a:p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Dance program at Adelphi University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77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Journals and Correspondence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1" y="1810333"/>
            <a:ext cx="3071132" cy="42279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1" y="6049821"/>
            <a:ext cx="3071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Journal entry</a:t>
            </a:r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59200" y="1712316"/>
            <a:ext cx="2484581" cy="3556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18520" y="2998074"/>
            <a:ext cx="2368279" cy="34627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85664" y="5264727"/>
            <a:ext cx="1754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Letter to father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95617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3288"/>
            <a:ext cx="8229600" cy="889000"/>
          </a:xfrm>
        </p:spPr>
        <p:txBody>
          <a:bodyPr/>
          <a:lstStyle/>
          <a:p>
            <a:r>
              <a:rPr lang="en-US" dirty="0" smtClean="0"/>
              <a:t>Writings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2009" y="1295400"/>
            <a:ext cx="2573337" cy="310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07433" y="3430588"/>
            <a:ext cx="2566987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37394" y="4405313"/>
            <a:ext cx="17663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“Woman Speaks,” 1961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6836" y="5865096"/>
            <a:ext cx="2050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Essay, 1964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30993" y="1601811"/>
            <a:ext cx="3402158" cy="426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350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940"/>
            <a:ext cx="8229600" cy="870527"/>
          </a:xfrm>
        </p:spPr>
        <p:txBody>
          <a:bodyPr/>
          <a:lstStyle/>
          <a:p>
            <a:r>
              <a:rPr lang="en-US" dirty="0" smtClean="0"/>
              <a:t>Dance Sketches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93815" y="2264634"/>
            <a:ext cx="2902968" cy="38706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201" y="1501213"/>
            <a:ext cx="2661208" cy="34867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6783" y="1501214"/>
            <a:ext cx="3290017" cy="426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81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2454"/>
            <a:ext cx="8229600" cy="944418"/>
          </a:xfrm>
        </p:spPr>
        <p:txBody>
          <a:bodyPr/>
          <a:lstStyle/>
          <a:p>
            <a:r>
              <a:rPr lang="en-US" dirty="0" smtClean="0"/>
              <a:t>Ephemera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072" y="1259060"/>
            <a:ext cx="4239492" cy="2744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37078" y="1259060"/>
            <a:ext cx="2395911" cy="3691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9809" y="3095393"/>
            <a:ext cx="2704955" cy="34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363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2109"/>
          </a:xfrm>
        </p:spPr>
        <p:txBody>
          <a:bodyPr/>
          <a:lstStyle/>
          <a:p>
            <a:r>
              <a:rPr lang="en-US" dirty="0" smtClean="0"/>
              <a:t>Photographs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74739" y="1376218"/>
            <a:ext cx="3405686" cy="4364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9031" y="1376218"/>
            <a:ext cx="3059230" cy="45067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2945" y="5882986"/>
            <a:ext cx="2318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Radha</a:t>
            </a:r>
            <a:r>
              <a:rPr lang="en-US" sz="1200" dirty="0" smtClean="0"/>
              <a:t>, 1906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858327" y="5762918"/>
            <a:ext cx="3022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The </a:t>
            </a:r>
            <a:r>
              <a:rPr lang="en-US" sz="1200" dirty="0" err="1" smtClean="0"/>
              <a:t>Nautch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05600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2182"/>
          </a:xfrm>
        </p:spPr>
        <p:txBody>
          <a:bodyPr/>
          <a:lstStyle/>
          <a:p>
            <a:r>
              <a:rPr lang="en-US" dirty="0" smtClean="0"/>
              <a:t>Photographs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9455" y="1256145"/>
            <a:ext cx="2315370" cy="29691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52996" y="1213140"/>
            <a:ext cx="2717645" cy="33499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86943" y="2216736"/>
            <a:ext cx="3025785" cy="38394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4255" y="4248729"/>
            <a:ext cx="1514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The Cobra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140364" y="6086766"/>
            <a:ext cx="2521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Madonna, 1955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197600" y="4562768"/>
            <a:ext cx="248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Ballet of Light, 1950s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31841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569</TotalTime>
  <Words>112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Ruth St. Denis</vt:lpstr>
      <vt:lpstr>Series</vt:lpstr>
      <vt:lpstr>Slide 3</vt:lpstr>
      <vt:lpstr>Journals and Correspondence</vt:lpstr>
      <vt:lpstr>Writings</vt:lpstr>
      <vt:lpstr>Dance Sketches</vt:lpstr>
      <vt:lpstr>Ephemera</vt:lpstr>
      <vt:lpstr>Photographs</vt:lpstr>
      <vt:lpstr>Photographs</vt:lpstr>
      <vt:lpstr>Photographs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Ruth St. Denis</dc:title>
  <dc:creator>Zoe MacLeod</dc:creator>
  <cp:lastModifiedBy>Laptop</cp:lastModifiedBy>
  <cp:revision>31</cp:revision>
  <dcterms:created xsi:type="dcterms:W3CDTF">2013-12-01T16:53:07Z</dcterms:created>
  <dcterms:modified xsi:type="dcterms:W3CDTF">2014-06-30T16:31:35Z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1305436051</vt:i4>
  </property>
  <property fmtid="{D5CDD505-2E9C-101B-9397-08002B2CF9AE}" pid="3" name="_NewReviewCycle">
    <vt:lpwstr/>
  </property>
  <property fmtid="{D5CDD505-2E9C-101B-9397-08002B2CF9AE}" pid="4" name="_EmailSubject">
    <vt:lpwstr>CLIR report and supporting documentation</vt:lpwstr>
  </property>
  <property fmtid="{D5CDD505-2E9C-101B-9397-08002B2CF9AE}" pid="5" name="_AuthorEmail">
    <vt:lpwstr>gguerard@library.ucla.edu</vt:lpwstr>
  </property>
  <property fmtid="{D5CDD505-2E9C-101B-9397-08002B2CF9AE}" pid="6" name="_AuthorEmailDisplayName">
    <vt:lpwstr>Guerard, Genie</vt:lpwstr>
  </property>
</Properties>
</file>