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10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  <p:sldMasterId id="2147483680" r:id="rId4"/>
  </p:sldMasterIdLst>
  <p:notesMasterIdLst>
    <p:notesMasterId r:id="rId8"/>
  </p:notesMasterIdLst>
  <p:sldIdLst>
    <p:sldId id="15714083" r:id="rId5"/>
    <p:sldId id="257" r:id="rId6"/>
    <p:sldId id="15714112" r:id="rId7"/>
    <p:sldId id="15714113" r:id="rId9"/>
    <p:sldId id="395" r:id="rId10"/>
    <p:sldId id="388" r:id="rId11"/>
    <p:sldId id="411" r:id="rId12"/>
    <p:sldId id="15714120" r:id="rId13"/>
    <p:sldId id="15714125" r:id="rId14"/>
    <p:sldId id="1571408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D6C6"/>
    <a:srgbClr val="ED5516"/>
    <a:srgbClr val="E27933"/>
    <a:srgbClr val="404041"/>
    <a:srgbClr val="F3BD18"/>
    <a:srgbClr val="171511"/>
    <a:srgbClr val="26221E"/>
    <a:srgbClr val="66CCCC"/>
    <a:srgbClr val="D2A062"/>
    <a:srgbClr val="FAC0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16" autoAdjust="0"/>
    <p:restoredTop sz="94660"/>
  </p:normalViewPr>
  <p:slideViewPr>
    <p:cSldViewPr snapToGrid="0">
      <p:cViewPr>
        <p:scale>
          <a:sx n="50" d="100"/>
          <a:sy n="50" d="100"/>
        </p:scale>
        <p:origin x="44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fld id="{3C9F0365-6E51-42DF-A7F1-912A2B6B56F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fld id="{830FE25F-8BC0-4BE2-A57A-787CA670B11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Regular" panose="020B0500000000000000" pitchFamily="34" charset="-122"/>
        <a:ea typeface="思源黑体 CN Regular" panose="020B0500000000000000" pitchFamily="34" charset="-122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有幸得到这个机会，我加入了</a:t>
            </a:r>
            <a:r>
              <a:rPr lang="en-US" altLang="zh-CN"/>
              <a:t>Python</a:t>
            </a:r>
            <a:r>
              <a:rPr lang="zh-CN" altLang="en-US"/>
              <a:t>组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	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感谢领导的推荐，</a:t>
            </a:r>
            <a:r>
              <a:rPr lang="zh-CN" altLang="en-US"/>
              <a:t>我参加了合并产品</a:t>
            </a:r>
            <a:r>
              <a:rPr lang="zh-CN" altLang="en-US"/>
              <a:t>的培训给了我很大的启发和</a:t>
            </a:r>
            <a:r>
              <a:rPr lang="zh-CN" altLang="en-US"/>
              <a:t>帮助。</a:t>
            </a:r>
            <a:endParaRPr lang="zh-CN" altLang="en-US"/>
          </a:p>
          <a:p>
            <a:r>
              <a:rPr lang="zh-CN" altLang="en-US"/>
              <a:t>做菜：未来参加部门团建，有机会的</a:t>
            </a:r>
            <a:r>
              <a:rPr lang="zh-CN" altLang="en-US"/>
              <a:t>话让大家尝尝我的手艺</a:t>
            </a:r>
            <a:endParaRPr lang="zh-CN" altLang="en-US"/>
          </a:p>
          <a:p>
            <a:r>
              <a:rPr lang="zh-CN" altLang="en-US"/>
              <a:t>业务和系统：</a:t>
            </a:r>
            <a:r>
              <a:rPr lang="zh-CN" altLang="en-US"/>
              <a:t>财码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svg"/><Relationship Id="rId4" Type="http://schemas.openxmlformats.org/officeDocument/2006/relationships/image" Target="../media/image5.png"/><Relationship Id="rId3" Type="http://schemas.openxmlformats.org/officeDocument/2006/relationships/image" Target="../media/image4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svg"/><Relationship Id="rId4" Type="http://schemas.openxmlformats.org/officeDocument/2006/relationships/image" Target="../media/image5.png"/><Relationship Id="rId3" Type="http://schemas.openxmlformats.org/officeDocument/2006/relationships/image" Target="../media/image4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svg"/><Relationship Id="rId4" Type="http://schemas.openxmlformats.org/officeDocument/2006/relationships/image" Target="../media/image5.png"/><Relationship Id="rId3" Type="http://schemas.openxmlformats.org/officeDocument/2006/relationships/image" Target="../media/image4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flipV="1">
            <a:off x="0" y="0"/>
            <a:ext cx="12192001" cy="6858000"/>
            <a:chOff x="0" y="0"/>
            <a:chExt cx="12192001" cy="6858000"/>
          </a:xfrm>
        </p:grpSpPr>
        <p:pic>
          <p:nvPicPr>
            <p:cNvPr id="102" name="그래픽 101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565" b="1977"/>
            <a:stretch>
              <a:fillRect/>
            </a:stretch>
          </p:blipFill>
          <p:spPr>
            <a:xfrm>
              <a:off x="0" y="4698628"/>
              <a:ext cx="5111103" cy="2159372"/>
            </a:xfrm>
            <a:custGeom>
              <a:avLst/>
              <a:gdLst>
                <a:gd name="connsiteX0" fmla="*/ 0 w 5111103"/>
                <a:gd name="connsiteY0" fmla="*/ 0 h 2159372"/>
                <a:gd name="connsiteX1" fmla="*/ 5111103 w 5111103"/>
                <a:gd name="connsiteY1" fmla="*/ 0 h 2159372"/>
                <a:gd name="connsiteX2" fmla="*/ 5111103 w 5111103"/>
                <a:gd name="connsiteY2" fmla="*/ 2159372 h 2159372"/>
                <a:gd name="connsiteX3" fmla="*/ 0 w 5111103"/>
                <a:gd name="connsiteY3" fmla="*/ 2159372 h 2159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1103" h="2159372">
                  <a:moveTo>
                    <a:pt x="0" y="0"/>
                  </a:moveTo>
                  <a:lnTo>
                    <a:pt x="5111103" y="0"/>
                  </a:lnTo>
                  <a:lnTo>
                    <a:pt x="5111103" y="2159372"/>
                  </a:lnTo>
                  <a:lnTo>
                    <a:pt x="0" y="2159372"/>
                  </a:lnTo>
                  <a:close/>
                </a:path>
              </a:pathLst>
            </a:custGeom>
          </p:spPr>
        </p:pic>
        <p:sp>
          <p:nvSpPr>
            <p:cNvPr id="104" name="자유형: 도형 103"/>
            <p:cNvSpPr/>
            <p:nvPr userDrawn="1"/>
          </p:nvSpPr>
          <p:spPr>
            <a:xfrm>
              <a:off x="7923524" y="0"/>
              <a:ext cx="4268477" cy="2687612"/>
            </a:xfrm>
            <a:custGeom>
              <a:avLst/>
              <a:gdLst>
                <a:gd name="connsiteX0" fmla="*/ 0 w 4268477"/>
                <a:gd name="connsiteY0" fmla="*/ 0 h 2687612"/>
                <a:gd name="connsiteX1" fmla="*/ 4268477 w 4268477"/>
                <a:gd name="connsiteY1" fmla="*/ 0 h 2687612"/>
                <a:gd name="connsiteX2" fmla="*/ 4268477 w 4268477"/>
                <a:gd name="connsiteY2" fmla="*/ 2189555 h 2687612"/>
                <a:gd name="connsiteX3" fmla="*/ 4252571 w 4268477"/>
                <a:gd name="connsiteY3" fmla="*/ 2175943 h 2687612"/>
                <a:gd name="connsiteX4" fmla="*/ 4059527 w 4268477"/>
                <a:gd name="connsiteY4" fmla="*/ 2074117 h 2687612"/>
                <a:gd name="connsiteX5" fmla="*/ 3283283 w 4268477"/>
                <a:gd name="connsiteY5" fmla="*/ 2192458 h 2687612"/>
                <a:gd name="connsiteX6" fmla="*/ 3088020 w 4268477"/>
                <a:gd name="connsiteY6" fmla="*/ 2425072 h 2687612"/>
                <a:gd name="connsiteX7" fmla="*/ 2522571 w 4268477"/>
                <a:gd name="connsiteY7" fmla="*/ 2686162 h 2687612"/>
                <a:gd name="connsiteX8" fmla="*/ 1919401 w 4268477"/>
                <a:gd name="connsiteY8" fmla="*/ 2514198 h 2687612"/>
                <a:gd name="connsiteX9" fmla="*/ 1630575 w 4268477"/>
                <a:gd name="connsiteY9" fmla="*/ 2161024 h 2687612"/>
                <a:gd name="connsiteX10" fmla="*/ 1596182 w 4268477"/>
                <a:gd name="connsiteY10" fmla="*/ 1852967 h 2687612"/>
                <a:gd name="connsiteX11" fmla="*/ 1556242 w 4268477"/>
                <a:gd name="connsiteY11" fmla="*/ 1327828 h 2687612"/>
                <a:gd name="connsiteX12" fmla="*/ 1303288 w 4268477"/>
                <a:gd name="connsiteY12" fmla="*/ 875543 h 2687612"/>
                <a:gd name="connsiteX13" fmla="*/ 635030 w 4268477"/>
                <a:gd name="connsiteY13" fmla="*/ 645886 h 2687612"/>
                <a:gd name="connsiteX14" fmla="*/ 50721 w 4268477"/>
                <a:gd name="connsiteY14" fmla="*/ 283097 h 2687612"/>
                <a:gd name="connsiteX15" fmla="*/ 10503 w 4268477"/>
                <a:gd name="connsiteY15" fmla="*/ 142474 h 268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68477" h="2687612">
                  <a:moveTo>
                    <a:pt x="0" y="0"/>
                  </a:moveTo>
                  <a:lnTo>
                    <a:pt x="4268477" y="0"/>
                  </a:lnTo>
                  <a:lnTo>
                    <a:pt x="4268477" y="2189555"/>
                  </a:lnTo>
                  <a:lnTo>
                    <a:pt x="4252571" y="2175943"/>
                  </a:lnTo>
                  <a:cubicBezTo>
                    <a:pt x="4194464" y="2132224"/>
                    <a:pt x="4127203" y="2097970"/>
                    <a:pt x="4059527" y="2074117"/>
                  </a:cubicBezTo>
                  <a:cubicBezTo>
                    <a:pt x="3799916" y="1982033"/>
                    <a:pt x="3482614" y="2002373"/>
                    <a:pt x="3283283" y="2192458"/>
                  </a:cubicBezTo>
                  <a:cubicBezTo>
                    <a:pt x="3210059" y="2262353"/>
                    <a:pt x="3156436" y="2350369"/>
                    <a:pt x="3088020" y="2425072"/>
                  </a:cubicBezTo>
                  <a:cubicBezTo>
                    <a:pt x="2944162" y="2581874"/>
                    <a:pt x="2735216" y="2673958"/>
                    <a:pt x="2522571" y="2686162"/>
                  </a:cubicBezTo>
                  <a:cubicBezTo>
                    <a:pt x="2310297" y="2698366"/>
                    <a:pt x="2095804" y="2632909"/>
                    <a:pt x="1919401" y="2514198"/>
                  </a:cubicBezTo>
                  <a:cubicBezTo>
                    <a:pt x="1791075" y="2427661"/>
                    <a:pt x="1678281" y="2308580"/>
                    <a:pt x="1630575" y="2161024"/>
                  </a:cubicBezTo>
                  <a:cubicBezTo>
                    <a:pt x="1598771" y="2062283"/>
                    <a:pt x="1596922" y="1956885"/>
                    <a:pt x="1596182" y="1852967"/>
                  </a:cubicBezTo>
                  <a:cubicBezTo>
                    <a:pt x="1594703" y="1677304"/>
                    <a:pt x="1594333" y="1499423"/>
                    <a:pt x="1556242" y="1327828"/>
                  </a:cubicBezTo>
                  <a:cubicBezTo>
                    <a:pt x="1518151" y="1155864"/>
                    <a:pt x="1438640" y="987967"/>
                    <a:pt x="1303288" y="875543"/>
                  </a:cubicBezTo>
                  <a:cubicBezTo>
                    <a:pt x="1120229" y="723549"/>
                    <a:pt x="868384" y="695073"/>
                    <a:pt x="635030" y="645886"/>
                  </a:cubicBezTo>
                  <a:cubicBezTo>
                    <a:pt x="402046" y="597071"/>
                    <a:pt x="149092" y="500179"/>
                    <a:pt x="50721" y="283097"/>
                  </a:cubicBezTo>
                  <a:cubicBezTo>
                    <a:pt x="30381" y="238349"/>
                    <a:pt x="17992" y="190920"/>
                    <a:pt x="10503" y="142474"/>
                  </a:cubicBezTo>
                  <a:close/>
                </a:path>
              </a:pathLst>
            </a:custGeom>
            <a:solidFill>
              <a:schemeClr val="accent2"/>
            </a:solidFill>
            <a:ln w="369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그래픽 102"/>
            <p:cNvSpPr/>
            <p:nvPr/>
          </p:nvSpPr>
          <p:spPr>
            <a:xfrm rot="17865966">
              <a:off x="8368684" y="963452"/>
              <a:ext cx="836203" cy="731676"/>
            </a:xfrm>
            <a:custGeom>
              <a:avLst/>
              <a:gdLst>
                <a:gd name="connsiteX0" fmla="*/ 372139 w 1206654"/>
                <a:gd name="connsiteY0" fmla="*/ 1036673 h 1055820"/>
                <a:gd name="connsiteX1" fmla="*/ 134998 w 1206654"/>
                <a:gd name="connsiteY1" fmla="*/ 515801 h 1055820"/>
                <a:gd name="connsiteX2" fmla="*/ 311471 w 1206654"/>
                <a:gd name="connsiteY2" fmla="*/ 412231 h 1055820"/>
                <a:gd name="connsiteX3" fmla="*/ 441354 w 1206654"/>
                <a:gd name="connsiteY3" fmla="*/ 303632 h 1055820"/>
                <a:gd name="connsiteX4" fmla="*/ 519954 w 1206654"/>
                <a:gd name="connsiteY4" fmla="*/ 141404 h 1055820"/>
                <a:gd name="connsiteX5" fmla="*/ 972617 w 1206654"/>
                <a:gd name="connsiteY5" fmla="*/ 88446 h 1055820"/>
                <a:gd name="connsiteX6" fmla="*/ 1154453 w 1206654"/>
                <a:gd name="connsiteY6" fmla="*/ 739200 h 1055820"/>
                <a:gd name="connsiteX7" fmla="*/ 814579 w 1206654"/>
                <a:gd name="connsiteY7" fmla="*/ 1001981 h 1055820"/>
                <a:gd name="connsiteX8" fmla="*/ 372139 w 1206654"/>
                <a:gd name="connsiteY8" fmla="*/ 1036673 h 105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6654" h="1055820">
                  <a:moveTo>
                    <a:pt x="372139" y="1036673"/>
                  </a:moveTo>
                  <a:cubicBezTo>
                    <a:pt x="109356" y="1025277"/>
                    <a:pt x="-124433" y="712553"/>
                    <a:pt x="134998" y="515801"/>
                  </a:cubicBezTo>
                  <a:cubicBezTo>
                    <a:pt x="189465" y="474574"/>
                    <a:pt x="252479" y="446587"/>
                    <a:pt x="311471" y="412231"/>
                  </a:cubicBezTo>
                  <a:cubicBezTo>
                    <a:pt x="359737" y="384243"/>
                    <a:pt x="409176" y="350222"/>
                    <a:pt x="441354" y="303632"/>
                  </a:cubicBezTo>
                  <a:cubicBezTo>
                    <a:pt x="475710" y="253690"/>
                    <a:pt x="484425" y="191011"/>
                    <a:pt x="519954" y="141404"/>
                  </a:cubicBezTo>
                  <a:cubicBezTo>
                    <a:pt x="626542" y="-7416"/>
                    <a:pt x="829997" y="-7416"/>
                    <a:pt x="972617" y="88446"/>
                  </a:cubicBezTo>
                  <a:cubicBezTo>
                    <a:pt x="1164844" y="217658"/>
                    <a:pt x="1247969" y="530047"/>
                    <a:pt x="1154453" y="739200"/>
                  </a:cubicBezTo>
                  <a:cubicBezTo>
                    <a:pt x="1092612" y="877629"/>
                    <a:pt x="956863" y="963603"/>
                    <a:pt x="814579" y="1001981"/>
                  </a:cubicBezTo>
                  <a:cubicBezTo>
                    <a:pt x="672797" y="1040192"/>
                    <a:pt x="517943" y="1043041"/>
                    <a:pt x="372139" y="1036673"/>
                  </a:cubicBezTo>
                  <a:close/>
                </a:path>
              </a:pathLst>
            </a:custGeom>
            <a:solidFill>
              <a:schemeClr val="accent1"/>
            </a:solidFill>
            <a:ln w="167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그래픽 105"/>
            <p:cNvSpPr/>
            <p:nvPr/>
          </p:nvSpPr>
          <p:spPr>
            <a:xfrm rot="1798698">
              <a:off x="2446924" y="5046005"/>
              <a:ext cx="700430" cy="685838"/>
            </a:xfrm>
            <a:custGeom>
              <a:avLst/>
              <a:gdLst>
                <a:gd name="connsiteX0" fmla="*/ 900937 w 914400"/>
                <a:gd name="connsiteY0" fmla="*/ 481765 h 895350"/>
                <a:gd name="connsiteX1" fmla="*/ 790352 w 914400"/>
                <a:gd name="connsiteY1" fmla="*/ 720461 h 895350"/>
                <a:gd name="connsiteX2" fmla="*/ 563562 w 914400"/>
                <a:gd name="connsiteY2" fmla="*/ 871623 h 895350"/>
                <a:gd name="connsiteX3" fmla="*/ 193325 w 914400"/>
                <a:gd name="connsiteY3" fmla="*/ 801138 h 895350"/>
                <a:gd name="connsiteX4" fmla="*/ 13017 w 914400"/>
                <a:gd name="connsiteY4" fmla="*/ 429473 h 895350"/>
                <a:gd name="connsiteX5" fmla="*/ 564038 w 914400"/>
                <a:gd name="connsiteY5" fmla="*/ 15802 h 895350"/>
                <a:gd name="connsiteX6" fmla="*/ 900937 w 914400"/>
                <a:gd name="connsiteY6" fmla="*/ 481765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" h="895350">
                  <a:moveTo>
                    <a:pt x="900937" y="481765"/>
                  </a:moveTo>
                  <a:cubicBezTo>
                    <a:pt x="887221" y="568538"/>
                    <a:pt x="849693" y="651881"/>
                    <a:pt x="790352" y="720461"/>
                  </a:cubicBezTo>
                  <a:cubicBezTo>
                    <a:pt x="731202" y="788851"/>
                    <a:pt x="650811" y="843620"/>
                    <a:pt x="563562" y="871623"/>
                  </a:cubicBezTo>
                  <a:cubicBezTo>
                    <a:pt x="437641" y="912009"/>
                    <a:pt x="298100" y="878291"/>
                    <a:pt x="193325" y="801138"/>
                  </a:cubicBezTo>
                  <a:cubicBezTo>
                    <a:pt x="70834" y="710936"/>
                    <a:pt x="20256" y="578063"/>
                    <a:pt x="13017" y="429473"/>
                  </a:cubicBezTo>
                  <a:cubicBezTo>
                    <a:pt x="-1175" y="140960"/>
                    <a:pt x="313054" y="-12106"/>
                    <a:pt x="564038" y="15802"/>
                  </a:cubicBezTo>
                  <a:cubicBezTo>
                    <a:pt x="804354" y="42567"/>
                    <a:pt x="938275" y="245164"/>
                    <a:pt x="900937" y="481765"/>
                  </a:cubicBezTo>
                  <a:close/>
                </a:path>
              </a:pathLst>
            </a:custGeom>
            <a:solidFill>
              <a:schemeClr val="accent2"/>
            </a:solidFill>
            <a:ln w="167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/>
          <p:cNvSpPr/>
          <p:nvPr userDrawn="1"/>
        </p:nvSpPr>
        <p:spPr>
          <a:xfrm flipH="1" flipV="1">
            <a:off x="0" y="3302263"/>
            <a:ext cx="5647236" cy="3555737"/>
          </a:xfrm>
          <a:custGeom>
            <a:avLst/>
            <a:gdLst>
              <a:gd name="connsiteX0" fmla="*/ 0 w 4268477"/>
              <a:gd name="connsiteY0" fmla="*/ 0 h 2687612"/>
              <a:gd name="connsiteX1" fmla="*/ 4268477 w 4268477"/>
              <a:gd name="connsiteY1" fmla="*/ 0 h 2687612"/>
              <a:gd name="connsiteX2" fmla="*/ 4268477 w 4268477"/>
              <a:gd name="connsiteY2" fmla="*/ 2189555 h 2687612"/>
              <a:gd name="connsiteX3" fmla="*/ 4252571 w 4268477"/>
              <a:gd name="connsiteY3" fmla="*/ 2175943 h 2687612"/>
              <a:gd name="connsiteX4" fmla="*/ 4059527 w 4268477"/>
              <a:gd name="connsiteY4" fmla="*/ 2074117 h 2687612"/>
              <a:gd name="connsiteX5" fmla="*/ 3283283 w 4268477"/>
              <a:gd name="connsiteY5" fmla="*/ 2192458 h 2687612"/>
              <a:gd name="connsiteX6" fmla="*/ 3088020 w 4268477"/>
              <a:gd name="connsiteY6" fmla="*/ 2425072 h 2687612"/>
              <a:gd name="connsiteX7" fmla="*/ 2522571 w 4268477"/>
              <a:gd name="connsiteY7" fmla="*/ 2686162 h 2687612"/>
              <a:gd name="connsiteX8" fmla="*/ 1919401 w 4268477"/>
              <a:gd name="connsiteY8" fmla="*/ 2514198 h 2687612"/>
              <a:gd name="connsiteX9" fmla="*/ 1630575 w 4268477"/>
              <a:gd name="connsiteY9" fmla="*/ 2161024 h 2687612"/>
              <a:gd name="connsiteX10" fmla="*/ 1596182 w 4268477"/>
              <a:gd name="connsiteY10" fmla="*/ 1852967 h 2687612"/>
              <a:gd name="connsiteX11" fmla="*/ 1556242 w 4268477"/>
              <a:gd name="connsiteY11" fmla="*/ 1327828 h 2687612"/>
              <a:gd name="connsiteX12" fmla="*/ 1303288 w 4268477"/>
              <a:gd name="connsiteY12" fmla="*/ 875543 h 2687612"/>
              <a:gd name="connsiteX13" fmla="*/ 635030 w 4268477"/>
              <a:gd name="connsiteY13" fmla="*/ 645886 h 2687612"/>
              <a:gd name="connsiteX14" fmla="*/ 50721 w 4268477"/>
              <a:gd name="connsiteY14" fmla="*/ 283097 h 2687612"/>
              <a:gd name="connsiteX15" fmla="*/ 10503 w 4268477"/>
              <a:gd name="connsiteY15" fmla="*/ 142474 h 2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68477" h="2687612">
                <a:moveTo>
                  <a:pt x="0" y="0"/>
                </a:moveTo>
                <a:lnTo>
                  <a:pt x="4268477" y="0"/>
                </a:lnTo>
                <a:lnTo>
                  <a:pt x="4268477" y="2189555"/>
                </a:lnTo>
                <a:lnTo>
                  <a:pt x="4252571" y="2175943"/>
                </a:lnTo>
                <a:cubicBezTo>
                  <a:pt x="4194464" y="2132224"/>
                  <a:pt x="4127203" y="2097970"/>
                  <a:pt x="4059527" y="2074117"/>
                </a:cubicBezTo>
                <a:cubicBezTo>
                  <a:pt x="3799916" y="1982033"/>
                  <a:pt x="3482614" y="2002373"/>
                  <a:pt x="3283283" y="2192458"/>
                </a:cubicBezTo>
                <a:cubicBezTo>
                  <a:pt x="3210059" y="2262353"/>
                  <a:pt x="3156436" y="2350369"/>
                  <a:pt x="3088020" y="2425072"/>
                </a:cubicBezTo>
                <a:cubicBezTo>
                  <a:pt x="2944162" y="2581874"/>
                  <a:pt x="2735216" y="2673958"/>
                  <a:pt x="2522571" y="2686162"/>
                </a:cubicBezTo>
                <a:cubicBezTo>
                  <a:pt x="2310297" y="2698366"/>
                  <a:pt x="2095804" y="2632909"/>
                  <a:pt x="1919401" y="2514198"/>
                </a:cubicBezTo>
                <a:cubicBezTo>
                  <a:pt x="1791075" y="2427661"/>
                  <a:pt x="1678281" y="2308580"/>
                  <a:pt x="1630575" y="2161024"/>
                </a:cubicBezTo>
                <a:cubicBezTo>
                  <a:pt x="1598771" y="2062283"/>
                  <a:pt x="1596922" y="1956885"/>
                  <a:pt x="1596182" y="1852967"/>
                </a:cubicBezTo>
                <a:cubicBezTo>
                  <a:pt x="1594703" y="1677304"/>
                  <a:pt x="1594333" y="1499423"/>
                  <a:pt x="1556242" y="1327828"/>
                </a:cubicBezTo>
                <a:cubicBezTo>
                  <a:pt x="1518151" y="1155864"/>
                  <a:pt x="1438640" y="987967"/>
                  <a:pt x="1303288" y="875543"/>
                </a:cubicBezTo>
                <a:cubicBezTo>
                  <a:pt x="1120229" y="723549"/>
                  <a:pt x="868384" y="695073"/>
                  <a:pt x="635030" y="645886"/>
                </a:cubicBezTo>
                <a:cubicBezTo>
                  <a:pt x="402046" y="597071"/>
                  <a:pt x="149092" y="500179"/>
                  <a:pt x="50721" y="283097"/>
                </a:cubicBezTo>
                <a:cubicBezTo>
                  <a:pt x="30381" y="238349"/>
                  <a:pt x="17992" y="190920"/>
                  <a:pt x="10503" y="142474"/>
                </a:cubicBezTo>
                <a:close/>
              </a:path>
            </a:pathLst>
          </a:custGeom>
          <a:solidFill>
            <a:schemeClr val="accent1"/>
          </a:solidFill>
          <a:ln w="3696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0" name="그래픽 9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0096500" y="0"/>
            <a:ext cx="2095500" cy="1215142"/>
          </a:xfrm>
          <a:prstGeom prst="rect">
            <a:avLst/>
          </a:prstGeom>
        </p:spPr>
      </p:pic>
      <p:sp>
        <p:nvSpPr>
          <p:cNvPr id="11" name="타원 1"/>
          <p:cNvSpPr/>
          <p:nvPr userDrawn="1"/>
        </p:nvSpPr>
        <p:spPr>
          <a:xfrm rot="12601620" flipV="1">
            <a:off x="11145091" y="442024"/>
            <a:ext cx="394118" cy="450493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-1" fmla="*/ 35 w 914435"/>
              <a:gd name="connsiteY0-2" fmla="*/ 508000 h 965200"/>
              <a:gd name="connsiteX1-3" fmla="*/ 476285 w 914435"/>
              <a:gd name="connsiteY1-4" fmla="*/ 0 h 965200"/>
              <a:gd name="connsiteX2-5" fmla="*/ 914435 w 914435"/>
              <a:gd name="connsiteY2-6" fmla="*/ 508000 h 965200"/>
              <a:gd name="connsiteX3-7" fmla="*/ 457235 w 914435"/>
              <a:gd name="connsiteY3-8" fmla="*/ 965200 h 965200"/>
              <a:gd name="connsiteX4-9" fmla="*/ 35 w 914435"/>
              <a:gd name="connsiteY4-10" fmla="*/ 508000 h 965200"/>
              <a:gd name="connsiteX0-11" fmla="*/ 28 w 876328"/>
              <a:gd name="connsiteY0-12" fmla="*/ 546213 h 965425"/>
              <a:gd name="connsiteX1-13" fmla="*/ 438178 w 876328"/>
              <a:gd name="connsiteY1-14" fmla="*/ 113 h 965425"/>
              <a:gd name="connsiteX2-15" fmla="*/ 876328 w 876328"/>
              <a:gd name="connsiteY2-16" fmla="*/ 508113 h 965425"/>
              <a:gd name="connsiteX3-17" fmla="*/ 419128 w 876328"/>
              <a:gd name="connsiteY3-18" fmla="*/ 965313 h 965425"/>
              <a:gd name="connsiteX4-19" fmla="*/ 28 w 876328"/>
              <a:gd name="connsiteY4-20" fmla="*/ 546213 h 965425"/>
              <a:gd name="connsiteX0-21" fmla="*/ 2592 w 878892"/>
              <a:gd name="connsiteY0-22" fmla="*/ 546213 h 965506"/>
              <a:gd name="connsiteX1-23" fmla="*/ 440742 w 878892"/>
              <a:gd name="connsiteY1-24" fmla="*/ 113 h 965506"/>
              <a:gd name="connsiteX2-25" fmla="*/ 878892 w 878892"/>
              <a:gd name="connsiteY2-26" fmla="*/ 508113 h 965506"/>
              <a:gd name="connsiteX3-27" fmla="*/ 421692 w 878892"/>
              <a:gd name="connsiteY3-28" fmla="*/ 965313 h 965506"/>
              <a:gd name="connsiteX4-29" fmla="*/ 2592 w 878892"/>
              <a:gd name="connsiteY4-30" fmla="*/ 546213 h 965506"/>
              <a:gd name="connsiteX0-31" fmla="*/ 2592 w 878892"/>
              <a:gd name="connsiteY0-32" fmla="*/ 546213 h 965506"/>
              <a:gd name="connsiteX1-33" fmla="*/ 440742 w 878892"/>
              <a:gd name="connsiteY1-34" fmla="*/ 113 h 965506"/>
              <a:gd name="connsiteX2-35" fmla="*/ 878892 w 878892"/>
              <a:gd name="connsiteY2-36" fmla="*/ 508113 h 965506"/>
              <a:gd name="connsiteX3-37" fmla="*/ 421692 w 878892"/>
              <a:gd name="connsiteY3-38" fmla="*/ 965313 h 965506"/>
              <a:gd name="connsiteX4-39" fmla="*/ 2592 w 878892"/>
              <a:gd name="connsiteY4-40" fmla="*/ 546213 h 965506"/>
              <a:gd name="connsiteX0-41" fmla="*/ 12 w 876312"/>
              <a:gd name="connsiteY0-42" fmla="*/ 546213 h 876567"/>
              <a:gd name="connsiteX1-43" fmla="*/ 438162 w 876312"/>
              <a:gd name="connsiteY1-44" fmla="*/ 113 h 876567"/>
              <a:gd name="connsiteX2-45" fmla="*/ 876312 w 876312"/>
              <a:gd name="connsiteY2-46" fmla="*/ 508113 h 876567"/>
              <a:gd name="connsiteX3-47" fmla="*/ 425462 w 876312"/>
              <a:gd name="connsiteY3-48" fmla="*/ 876413 h 876567"/>
              <a:gd name="connsiteX4-49" fmla="*/ 12 w 876312"/>
              <a:gd name="connsiteY4-50" fmla="*/ 546213 h 876567"/>
              <a:gd name="connsiteX0-51" fmla="*/ 3674 w 879974"/>
              <a:gd name="connsiteY0-52" fmla="*/ 546213 h 876833"/>
              <a:gd name="connsiteX1-53" fmla="*/ 441824 w 879974"/>
              <a:gd name="connsiteY1-54" fmla="*/ 113 h 876833"/>
              <a:gd name="connsiteX2-55" fmla="*/ 879974 w 879974"/>
              <a:gd name="connsiteY2-56" fmla="*/ 508113 h 876833"/>
              <a:gd name="connsiteX3-57" fmla="*/ 429124 w 879974"/>
              <a:gd name="connsiteY3-58" fmla="*/ 876413 h 876833"/>
              <a:gd name="connsiteX4-59" fmla="*/ 3674 w 879974"/>
              <a:gd name="connsiteY4-60" fmla="*/ 546213 h 876833"/>
              <a:gd name="connsiteX0-61" fmla="*/ 4503 w 880803"/>
              <a:gd name="connsiteY0-62" fmla="*/ 546213 h 876833"/>
              <a:gd name="connsiteX1-63" fmla="*/ 442653 w 880803"/>
              <a:gd name="connsiteY1-64" fmla="*/ 113 h 876833"/>
              <a:gd name="connsiteX2-65" fmla="*/ 880803 w 880803"/>
              <a:gd name="connsiteY2-66" fmla="*/ 508113 h 876833"/>
              <a:gd name="connsiteX3-67" fmla="*/ 429953 w 880803"/>
              <a:gd name="connsiteY3-68" fmla="*/ 876413 h 876833"/>
              <a:gd name="connsiteX4-69" fmla="*/ 4503 w 880803"/>
              <a:gd name="connsiteY4-70" fmla="*/ 546213 h 8768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80803" h="876833">
                <a:moveTo>
                  <a:pt x="4503" y="546213"/>
                </a:moveTo>
                <a:cubicBezTo>
                  <a:pt x="-37830" y="273163"/>
                  <a:pt x="226753" y="6463"/>
                  <a:pt x="442653" y="113"/>
                </a:cubicBezTo>
                <a:cubicBezTo>
                  <a:pt x="658553" y="-6237"/>
                  <a:pt x="880803" y="255608"/>
                  <a:pt x="880803" y="508113"/>
                </a:cubicBezTo>
                <a:cubicBezTo>
                  <a:pt x="874453" y="805068"/>
                  <a:pt x="576003" y="870063"/>
                  <a:pt x="429953" y="876413"/>
                </a:cubicBezTo>
                <a:cubicBezTo>
                  <a:pt x="283903" y="882763"/>
                  <a:pt x="46836" y="819263"/>
                  <a:pt x="4503" y="5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그림 개체 틀 11"/>
          <p:cNvSpPr>
            <a:spLocks noGrp="1"/>
          </p:cNvSpPr>
          <p:nvPr>
            <p:ph type="pic" sz="quarter" idx="10"/>
          </p:nvPr>
        </p:nvSpPr>
        <p:spPr>
          <a:xfrm>
            <a:off x="783339" y="140017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11"/>
          <p:cNvSpPr>
            <a:spLocks noGrp="1"/>
          </p:cNvSpPr>
          <p:nvPr>
            <p:ph type="pic" sz="quarter" idx="11"/>
          </p:nvPr>
        </p:nvSpPr>
        <p:spPr>
          <a:xfrm>
            <a:off x="3615439" y="140017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/>
          <p:cNvSpPr/>
          <p:nvPr userDrawn="1"/>
        </p:nvSpPr>
        <p:spPr>
          <a:xfrm flipH="1" flipV="1">
            <a:off x="0" y="3302263"/>
            <a:ext cx="5647236" cy="3555737"/>
          </a:xfrm>
          <a:custGeom>
            <a:avLst/>
            <a:gdLst>
              <a:gd name="connsiteX0" fmla="*/ 0 w 4268477"/>
              <a:gd name="connsiteY0" fmla="*/ 0 h 2687612"/>
              <a:gd name="connsiteX1" fmla="*/ 4268477 w 4268477"/>
              <a:gd name="connsiteY1" fmla="*/ 0 h 2687612"/>
              <a:gd name="connsiteX2" fmla="*/ 4268477 w 4268477"/>
              <a:gd name="connsiteY2" fmla="*/ 2189555 h 2687612"/>
              <a:gd name="connsiteX3" fmla="*/ 4252571 w 4268477"/>
              <a:gd name="connsiteY3" fmla="*/ 2175943 h 2687612"/>
              <a:gd name="connsiteX4" fmla="*/ 4059527 w 4268477"/>
              <a:gd name="connsiteY4" fmla="*/ 2074117 h 2687612"/>
              <a:gd name="connsiteX5" fmla="*/ 3283283 w 4268477"/>
              <a:gd name="connsiteY5" fmla="*/ 2192458 h 2687612"/>
              <a:gd name="connsiteX6" fmla="*/ 3088020 w 4268477"/>
              <a:gd name="connsiteY6" fmla="*/ 2425072 h 2687612"/>
              <a:gd name="connsiteX7" fmla="*/ 2522571 w 4268477"/>
              <a:gd name="connsiteY7" fmla="*/ 2686162 h 2687612"/>
              <a:gd name="connsiteX8" fmla="*/ 1919401 w 4268477"/>
              <a:gd name="connsiteY8" fmla="*/ 2514198 h 2687612"/>
              <a:gd name="connsiteX9" fmla="*/ 1630575 w 4268477"/>
              <a:gd name="connsiteY9" fmla="*/ 2161024 h 2687612"/>
              <a:gd name="connsiteX10" fmla="*/ 1596182 w 4268477"/>
              <a:gd name="connsiteY10" fmla="*/ 1852967 h 2687612"/>
              <a:gd name="connsiteX11" fmla="*/ 1556242 w 4268477"/>
              <a:gd name="connsiteY11" fmla="*/ 1327828 h 2687612"/>
              <a:gd name="connsiteX12" fmla="*/ 1303288 w 4268477"/>
              <a:gd name="connsiteY12" fmla="*/ 875543 h 2687612"/>
              <a:gd name="connsiteX13" fmla="*/ 635030 w 4268477"/>
              <a:gd name="connsiteY13" fmla="*/ 645886 h 2687612"/>
              <a:gd name="connsiteX14" fmla="*/ 50721 w 4268477"/>
              <a:gd name="connsiteY14" fmla="*/ 283097 h 2687612"/>
              <a:gd name="connsiteX15" fmla="*/ 10503 w 4268477"/>
              <a:gd name="connsiteY15" fmla="*/ 142474 h 2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68477" h="2687612">
                <a:moveTo>
                  <a:pt x="0" y="0"/>
                </a:moveTo>
                <a:lnTo>
                  <a:pt x="4268477" y="0"/>
                </a:lnTo>
                <a:lnTo>
                  <a:pt x="4268477" y="2189555"/>
                </a:lnTo>
                <a:lnTo>
                  <a:pt x="4252571" y="2175943"/>
                </a:lnTo>
                <a:cubicBezTo>
                  <a:pt x="4194464" y="2132224"/>
                  <a:pt x="4127203" y="2097970"/>
                  <a:pt x="4059527" y="2074117"/>
                </a:cubicBezTo>
                <a:cubicBezTo>
                  <a:pt x="3799916" y="1982033"/>
                  <a:pt x="3482614" y="2002373"/>
                  <a:pt x="3283283" y="2192458"/>
                </a:cubicBezTo>
                <a:cubicBezTo>
                  <a:pt x="3210059" y="2262353"/>
                  <a:pt x="3156436" y="2350369"/>
                  <a:pt x="3088020" y="2425072"/>
                </a:cubicBezTo>
                <a:cubicBezTo>
                  <a:pt x="2944162" y="2581874"/>
                  <a:pt x="2735216" y="2673958"/>
                  <a:pt x="2522571" y="2686162"/>
                </a:cubicBezTo>
                <a:cubicBezTo>
                  <a:pt x="2310297" y="2698366"/>
                  <a:pt x="2095804" y="2632909"/>
                  <a:pt x="1919401" y="2514198"/>
                </a:cubicBezTo>
                <a:cubicBezTo>
                  <a:pt x="1791075" y="2427661"/>
                  <a:pt x="1678281" y="2308580"/>
                  <a:pt x="1630575" y="2161024"/>
                </a:cubicBezTo>
                <a:cubicBezTo>
                  <a:pt x="1598771" y="2062283"/>
                  <a:pt x="1596922" y="1956885"/>
                  <a:pt x="1596182" y="1852967"/>
                </a:cubicBezTo>
                <a:cubicBezTo>
                  <a:pt x="1594703" y="1677304"/>
                  <a:pt x="1594333" y="1499423"/>
                  <a:pt x="1556242" y="1327828"/>
                </a:cubicBezTo>
                <a:cubicBezTo>
                  <a:pt x="1518151" y="1155864"/>
                  <a:pt x="1438640" y="987967"/>
                  <a:pt x="1303288" y="875543"/>
                </a:cubicBezTo>
                <a:cubicBezTo>
                  <a:pt x="1120229" y="723549"/>
                  <a:pt x="868384" y="695073"/>
                  <a:pt x="635030" y="645886"/>
                </a:cubicBezTo>
                <a:cubicBezTo>
                  <a:pt x="402046" y="597071"/>
                  <a:pt x="149092" y="500179"/>
                  <a:pt x="50721" y="283097"/>
                </a:cubicBezTo>
                <a:cubicBezTo>
                  <a:pt x="30381" y="238349"/>
                  <a:pt x="17992" y="190920"/>
                  <a:pt x="10503" y="142474"/>
                </a:cubicBezTo>
                <a:close/>
              </a:path>
            </a:pathLst>
          </a:custGeom>
          <a:solidFill>
            <a:schemeClr val="accent1"/>
          </a:solidFill>
          <a:ln w="3696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" name="그림 개체 틀 5"/>
          <p:cNvSpPr>
            <a:spLocks noGrp="1"/>
          </p:cNvSpPr>
          <p:nvPr>
            <p:ph type="pic" sz="quarter" idx="10"/>
          </p:nvPr>
        </p:nvSpPr>
        <p:spPr>
          <a:xfrm>
            <a:off x="1170942" y="1171575"/>
            <a:ext cx="3825240" cy="5114925"/>
          </a:xfrm>
          <a:prstGeom prst="roundRect">
            <a:avLst>
              <a:gd name="adj" fmla="val 192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그래픽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0096500" y="0"/>
            <a:ext cx="2095500" cy="1215142"/>
          </a:xfrm>
          <a:prstGeom prst="rect">
            <a:avLst/>
          </a:prstGeom>
        </p:spPr>
      </p:pic>
      <p:sp>
        <p:nvSpPr>
          <p:cNvPr id="10" name="타원 1"/>
          <p:cNvSpPr/>
          <p:nvPr userDrawn="1"/>
        </p:nvSpPr>
        <p:spPr>
          <a:xfrm rot="12601620" flipV="1">
            <a:off x="11145091" y="442024"/>
            <a:ext cx="394118" cy="450493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-1" fmla="*/ 35 w 914435"/>
              <a:gd name="connsiteY0-2" fmla="*/ 508000 h 965200"/>
              <a:gd name="connsiteX1-3" fmla="*/ 476285 w 914435"/>
              <a:gd name="connsiteY1-4" fmla="*/ 0 h 965200"/>
              <a:gd name="connsiteX2-5" fmla="*/ 914435 w 914435"/>
              <a:gd name="connsiteY2-6" fmla="*/ 508000 h 965200"/>
              <a:gd name="connsiteX3-7" fmla="*/ 457235 w 914435"/>
              <a:gd name="connsiteY3-8" fmla="*/ 965200 h 965200"/>
              <a:gd name="connsiteX4-9" fmla="*/ 35 w 914435"/>
              <a:gd name="connsiteY4-10" fmla="*/ 508000 h 965200"/>
              <a:gd name="connsiteX0-11" fmla="*/ 28 w 876328"/>
              <a:gd name="connsiteY0-12" fmla="*/ 546213 h 965425"/>
              <a:gd name="connsiteX1-13" fmla="*/ 438178 w 876328"/>
              <a:gd name="connsiteY1-14" fmla="*/ 113 h 965425"/>
              <a:gd name="connsiteX2-15" fmla="*/ 876328 w 876328"/>
              <a:gd name="connsiteY2-16" fmla="*/ 508113 h 965425"/>
              <a:gd name="connsiteX3-17" fmla="*/ 419128 w 876328"/>
              <a:gd name="connsiteY3-18" fmla="*/ 965313 h 965425"/>
              <a:gd name="connsiteX4-19" fmla="*/ 28 w 876328"/>
              <a:gd name="connsiteY4-20" fmla="*/ 546213 h 965425"/>
              <a:gd name="connsiteX0-21" fmla="*/ 2592 w 878892"/>
              <a:gd name="connsiteY0-22" fmla="*/ 546213 h 965506"/>
              <a:gd name="connsiteX1-23" fmla="*/ 440742 w 878892"/>
              <a:gd name="connsiteY1-24" fmla="*/ 113 h 965506"/>
              <a:gd name="connsiteX2-25" fmla="*/ 878892 w 878892"/>
              <a:gd name="connsiteY2-26" fmla="*/ 508113 h 965506"/>
              <a:gd name="connsiteX3-27" fmla="*/ 421692 w 878892"/>
              <a:gd name="connsiteY3-28" fmla="*/ 965313 h 965506"/>
              <a:gd name="connsiteX4-29" fmla="*/ 2592 w 878892"/>
              <a:gd name="connsiteY4-30" fmla="*/ 546213 h 965506"/>
              <a:gd name="connsiteX0-31" fmla="*/ 2592 w 878892"/>
              <a:gd name="connsiteY0-32" fmla="*/ 546213 h 965506"/>
              <a:gd name="connsiteX1-33" fmla="*/ 440742 w 878892"/>
              <a:gd name="connsiteY1-34" fmla="*/ 113 h 965506"/>
              <a:gd name="connsiteX2-35" fmla="*/ 878892 w 878892"/>
              <a:gd name="connsiteY2-36" fmla="*/ 508113 h 965506"/>
              <a:gd name="connsiteX3-37" fmla="*/ 421692 w 878892"/>
              <a:gd name="connsiteY3-38" fmla="*/ 965313 h 965506"/>
              <a:gd name="connsiteX4-39" fmla="*/ 2592 w 878892"/>
              <a:gd name="connsiteY4-40" fmla="*/ 546213 h 965506"/>
              <a:gd name="connsiteX0-41" fmla="*/ 12 w 876312"/>
              <a:gd name="connsiteY0-42" fmla="*/ 546213 h 876567"/>
              <a:gd name="connsiteX1-43" fmla="*/ 438162 w 876312"/>
              <a:gd name="connsiteY1-44" fmla="*/ 113 h 876567"/>
              <a:gd name="connsiteX2-45" fmla="*/ 876312 w 876312"/>
              <a:gd name="connsiteY2-46" fmla="*/ 508113 h 876567"/>
              <a:gd name="connsiteX3-47" fmla="*/ 425462 w 876312"/>
              <a:gd name="connsiteY3-48" fmla="*/ 876413 h 876567"/>
              <a:gd name="connsiteX4-49" fmla="*/ 12 w 876312"/>
              <a:gd name="connsiteY4-50" fmla="*/ 546213 h 876567"/>
              <a:gd name="connsiteX0-51" fmla="*/ 3674 w 879974"/>
              <a:gd name="connsiteY0-52" fmla="*/ 546213 h 876833"/>
              <a:gd name="connsiteX1-53" fmla="*/ 441824 w 879974"/>
              <a:gd name="connsiteY1-54" fmla="*/ 113 h 876833"/>
              <a:gd name="connsiteX2-55" fmla="*/ 879974 w 879974"/>
              <a:gd name="connsiteY2-56" fmla="*/ 508113 h 876833"/>
              <a:gd name="connsiteX3-57" fmla="*/ 429124 w 879974"/>
              <a:gd name="connsiteY3-58" fmla="*/ 876413 h 876833"/>
              <a:gd name="connsiteX4-59" fmla="*/ 3674 w 879974"/>
              <a:gd name="connsiteY4-60" fmla="*/ 546213 h 876833"/>
              <a:gd name="connsiteX0-61" fmla="*/ 4503 w 880803"/>
              <a:gd name="connsiteY0-62" fmla="*/ 546213 h 876833"/>
              <a:gd name="connsiteX1-63" fmla="*/ 442653 w 880803"/>
              <a:gd name="connsiteY1-64" fmla="*/ 113 h 876833"/>
              <a:gd name="connsiteX2-65" fmla="*/ 880803 w 880803"/>
              <a:gd name="connsiteY2-66" fmla="*/ 508113 h 876833"/>
              <a:gd name="connsiteX3-67" fmla="*/ 429953 w 880803"/>
              <a:gd name="connsiteY3-68" fmla="*/ 876413 h 876833"/>
              <a:gd name="connsiteX4-69" fmla="*/ 4503 w 880803"/>
              <a:gd name="connsiteY4-70" fmla="*/ 546213 h 8768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80803" h="876833">
                <a:moveTo>
                  <a:pt x="4503" y="546213"/>
                </a:moveTo>
                <a:cubicBezTo>
                  <a:pt x="-37830" y="273163"/>
                  <a:pt x="226753" y="6463"/>
                  <a:pt x="442653" y="113"/>
                </a:cubicBezTo>
                <a:cubicBezTo>
                  <a:pt x="658553" y="-6237"/>
                  <a:pt x="880803" y="255608"/>
                  <a:pt x="880803" y="508113"/>
                </a:cubicBezTo>
                <a:cubicBezTo>
                  <a:pt x="874453" y="805068"/>
                  <a:pt x="576003" y="870063"/>
                  <a:pt x="429953" y="876413"/>
                </a:cubicBezTo>
                <a:cubicBezTo>
                  <a:pt x="283903" y="882763"/>
                  <a:pt x="46836" y="819263"/>
                  <a:pt x="4503" y="5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/>
          <p:cNvSpPr/>
          <p:nvPr userDrawn="1"/>
        </p:nvSpPr>
        <p:spPr>
          <a:xfrm flipH="1" flipV="1">
            <a:off x="0" y="3302263"/>
            <a:ext cx="5647236" cy="3555737"/>
          </a:xfrm>
          <a:custGeom>
            <a:avLst/>
            <a:gdLst>
              <a:gd name="connsiteX0" fmla="*/ 0 w 4268477"/>
              <a:gd name="connsiteY0" fmla="*/ 0 h 2687612"/>
              <a:gd name="connsiteX1" fmla="*/ 4268477 w 4268477"/>
              <a:gd name="connsiteY1" fmla="*/ 0 h 2687612"/>
              <a:gd name="connsiteX2" fmla="*/ 4268477 w 4268477"/>
              <a:gd name="connsiteY2" fmla="*/ 2189555 h 2687612"/>
              <a:gd name="connsiteX3" fmla="*/ 4252571 w 4268477"/>
              <a:gd name="connsiteY3" fmla="*/ 2175943 h 2687612"/>
              <a:gd name="connsiteX4" fmla="*/ 4059527 w 4268477"/>
              <a:gd name="connsiteY4" fmla="*/ 2074117 h 2687612"/>
              <a:gd name="connsiteX5" fmla="*/ 3283283 w 4268477"/>
              <a:gd name="connsiteY5" fmla="*/ 2192458 h 2687612"/>
              <a:gd name="connsiteX6" fmla="*/ 3088020 w 4268477"/>
              <a:gd name="connsiteY6" fmla="*/ 2425072 h 2687612"/>
              <a:gd name="connsiteX7" fmla="*/ 2522571 w 4268477"/>
              <a:gd name="connsiteY7" fmla="*/ 2686162 h 2687612"/>
              <a:gd name="connsiteX8" fmla="*/ 1919401 w 4268477"/>
              <a:gd name="connsiteY8" fmla="*/ 2514198 h 2687612"/>
              <a:gd name="connsiteX9" fmla="*/ 1630575 w 4268477"/>
              <a:gd name="connsiteY9" fmla="*/ 2161024 h 2687612"/>
              <a:gd name="connsiteX10" fmla="*/ 1596182 w 4268477"/>
              <a:gd name="connsiteY10" fmla="*/ 1852967 h 2687612"/>
              <a:gd name="connsiteX11" fmla="*/ 1556242 w 4268477"/>
              <a:gd name="connsiteY11" fmla="*/ 1327828 h 2687612"/>
              <a:gd name="connsiteX12" fmla="*/ 1303288 w 4268477"/>
              <a:gd name="connsiteY12" fmla="*/ 875543 h 2687612"/>
              <a:gd name="connsiteX13" fmla="*/ 635030 w 4268477"/>
              <a:gd name="connsiteY13" fmla="*/ 645886 h 2687612"/>
              <a:gd name="connsiteX14" fmla="*/ 50721 w 4268477"/>
              <a:gd name="connsiteY14" fmla="*/ 283097 h 2687612"/>
              <a:gd name="connsiteX15" fmla="*/ 10503 w 4268477"/>
              <a:gd name="connsiteY15" fmla="*/ 142474 h 2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68477" h="2687612">
                <a:moveTo>
                  <a:pt x="0" y="0"/>
                </a:moveTo>
                <a:lnTo>
                  <a:pt x="4268477" y="0"/>
                </a:lnTo>
                <a:lnTo>
                  <a:pt x="4268477" y="2189555"/>
                </a:lnTo>
                <a:lnTo>
                  <a:pt x="4252571" y="2175943"/>
                </a:lnTo>
                <a:cubicBezTo>
                  <a:pt x="4194464" y="2132224"/>
                  <a:pt x="4127203" y="2097970"/>
                  <a:pt x="4059527" y="2074117"/>
                </a:cubicBezTo>
                <a:cubicBezTo>
                  <a:pt x="3799916" y="1982033"/>
                  <a:pt x="3482614" y="2002373"/>
                  <a:pt x="3283283" y="2192458"/>
                </a:cubicBezTo>
                <a:cubicBezTo>
                  <a:pt x="3210059" y="2262353"/>
                  <a:pt x="3156436" y="2350369"/>
                  <a:pt x="3088020" y="2425072"/>
                </a:cubicBezTo>
                <a:cubicBezTo>
                  <a:pt x="2944162" y="2581874"/>
                  <a:pt x="2735216" y="2673958"/>
                  <a:pt x="2522571" y="2686162"/>
                </a:cubicBezTo>
                <a:cubicBezTo>
                  <a:pt x="2310297" y="2698366"/>
                  <a:pt x="2095804" y="2632909"/>
                  <a:pt x="1919401" y="2514198"/>
                </a:cubicBezTo>
                <a:cubicBezTo>
                  <a:pt x="1791075" y="2427661"/>
                  <a:pt x="1678281" y="2308580"/>
                  <a:pt x="1630575" y="2161024"/>
                </a:cubicBezTo>
                <a:cubicBezTo>
                  <a:pt x="1598771" y="2062283"/>
                  <a:pt x="1596922" y="1956885"/>
                  <a:pt x="1596182" y="1852967"/>
                </a:cubicBezTo>
                <a:cubicBezTo>
                  <a:pt x="1594703" y="1677304"/>
                  <a:pt x="1594333" y="1499423"/>
                  <a:pt x="1556242" y="1327828"/>
                </a:cubicBezTo>
                <a:cubicBezTo>
                  <a:pt x="1518151" y="1155864"/>
                  <a:pt x="1438640" y="987967"/>
                  <a:pt x="1303288" y="875543"/>
                </a:cubicBezTo>
                <a:cubicBezTo>
                  <a:pt x="1120229" y="723549"/>
                  <a:pt x="868384" y="695073"/>
                  <a:pt x="635030" y="645886"/>
                </a:cubicBezTo>
                <a:cubicBezTo>
                  <a:pt x="402046" y="597071"/>
                  <a:pt x="149092" y="500179"/>
                  <a:pt x="50721" y="283097"/>
                </a:cubicBezTo>
                <a:cubicBezTo>
                  <a:pt x="30381" y="238349"/>
                  <a:pt x="17992" y="190920"/>
                  <a:pt x="10503" y="142474"/>
                </a:cubicBezTo>
                <a:close/>
              </a:path>
            </a:pathLst>
          </a:custGeom>
          <a:solidFill>
            <a:schemeClr val="accent1"/>
          </a:solidFill>
          <a:ln w="3696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" name="그림 개체 틀 8"/>
          <p:cNvSpPr>
            <a:spLocks noGrp="1"/>
          </p:cNvSpPr>
          <p:nvPr>
            <p:ph type="pic" sz="quarter" idx="10"/>
          </p:nvPr>
        </p:nvSpPr>
        <p:spPr>
          <a:xfrm>
            <a:off x="936126" y="1398126"/>
            <a:ext cx="6273800" cy="3784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그래픽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0096500" y="0"/>
            <a:ext cx="2095500" cy="1215142"/>
          </a:xfrm>
          <a:prstGeom prst="rect">
            <a:avLst/>
          </a:prstGeom>
        </p:spPr>
      </p:pic>
      <p:sp>
        <p:nvSpPr>
          <p:cNvPr id="10" name="타원 1"/>
          <p:cNvSpPr/>
          <p:nvPr userDrawn="1"/>
        </p:nvSpPr>
        <p:spPr>
          <a:xfrm rot="12601620" flipV="1">
            <a:off x="11145091" y="442024"/>
            <a:ext cx="394118" cy="450493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-1" fmla="*/ 35 w 914435"/>
              <a:gd name="connsiteY0-2" fmla="*/ 508000 h 965200"/>
              <a:gd name="connsiteX1-3" fmla="*/ 476285 w 914435"/>
              <a:gd name="connsiteY1-4" fmla="*/ 0 h 965200"/>
              <a:gd name="connsiteX2-5" fmla="*/ 914435 w 914435"/>
              <a:gd name="connsiteY2-6" fmla="*/ 508000 h 965200"/>
              <a:gd name="connsiteX3-7" fmla="*/ 457235 w 914435"/>
              <a:gd name="connsiteY3-8" fmla="*/ 965200 h 965200"/>
              <a:gd name="connsiteX4-9" fmla="*/ 35 w 914435"/>
              <a:gd name="connsiteY4-10" fmla="*/ 508000 h 965200"/>
              <a:gd name="connsiteX0-11" fmla="*/ 28 w 876328"/>
              <a:gd name="connsiteY0-12" fmla="*/ 546213 h 965425"/>
              <a:gd name="connsiteX1-13" fmla="*/ 438178 w 876328"/>
              <a:gd name="connsiteY1-14" fmla="*/ 113 h 965425"/>
              <a:gd name="connsiteX2-15" fmla="*/ 876328 w 876328"/>
              <a:gd name="connsiteY2-16" fmla="*/ 508113 h 965425"/>
              <a:gd name="connsiteX3-17" fmla="*/ 419128 w 876328"/>
              <a:gd name="connsiteY3-18" fmla="*/ 965313 h 965425"/>
              <a:gd name="connsiteX4-19" fmla="*/ 28 w 876328"/>
              <a:gd name="connsiteY4-20" fmla="*/ 546213 h 965425"/>
              <a:gd name="connsiteX0-21" fmla="*/ 2592 w 878892"/>
              <a:gd name="connsiteY0-22" fmla="*/ 546213 h 965506"/>
              <a:gd name="connsiteX1-23" fmla="*/ 440742 w 878892"/>
              <a:gd name="connsiteY1-24" fmla="*/ 113 h 965506"/>
              <a:gd name="connsiteX2-25" fmla="*/ 878892 w 878892"/>
              <a:gd name="connsiteY2-26" fmla="*/ 508113 h 965506"/>
              <a:gd name="connsiteX3-27" fmla="*/ 421692 w 878892"/>
              <a:gd name="connsiteY3-28" fmla="*/ 965313 h 965506"/>
              <a:gd name="connsiteX4-29" fmla="*/ 2592 w 878892"/>
              <a:gd name="connsiteY4-30" fmla="*/ 546213 h 965506"/>
              <a:gd name="connsiteX0-31" fmla="*/ 2592 w 878892"/>
              <a:gd name="connsiteY0-32" fmla="*/ 546213 h 965506"/>
              <a:gd name="connsiteX1-33" fmla="*/ 440742 w 878892"/>
              <a:gd name="connsiteY1-34" fmla="*/ 113 h 965506"/>
              <a:gd name="connsiteX2-35" fmla="*/ 878892 w 878892"/>
              <a:gd name="connsiteY2-36" fmla="*/ 508113 h 965506"/>
              <a:gd name="connsiteX3-37" fmla="*/ 421692 w 878892"/>
              <a:gd name="connsiteY3-38" fmla="*/ 965313 h 965506"/>
              <a:gd name="connsiteX4-39" fmla="*/ 2592 w 878892"/>
              <a:gd name="connsiteY4-40" fmla="*/ 546213 h 965506"/>
              <a:gd name="connsiteX0-41" fmla="*/ 12 w 876312"/>
              <a:gd name="connsiteY0-42" fmla="*/ 546213 h 876567"/>
              <a:gd name="connsiteX1-43" fmla="*/ 438162 w 876312"/>
              <a:gd name="connsiteY1-44" fmla="*/ 113 h 876567"/>
              <a:gd name="connsiteX2-45" fmla="*/ 876312 w 876312"/>
              <a:gd name="connsiteY2-46" fmla="*/ 508113 h 876567"/>
              <a:gd name="connsiteX3-47" fmla="*/ 425462 w 876312"/>
              <a:gd name="connsiteY3-48" fmla="*/ 876413 h 876567"/>
              <a:gd name="connsiteX4-49" fmla="*/ 12 w 876312"/>
              <a:gd name="connsiteY4-50" fmla="*/ 546213 h 876567"/>
              <a:gd name="connsiteX0-51" fmla="*/ 3674 w 879974"/>
              <a:gd name="connsiteY0-52" fmla="*/ 546213 h 876833"/>
              <a:gd name="connsiteX1-53" fmla="*/ 441824 w 879974"/>
              <a:gd name="connsiteY1-54" fmla="*/ 113 h 876833"/>
              <a:gd name="connsiteX2-55" fmla="*/ 879974 w 879974"/>
              <a:gd name="connsiteY2-56" fmla="*/ 508113 h 876833"/>
              <a:gd name="connsiteX3-57" fmla="*/ 429124 w 879974"/>
              <a:gd name="connsiteY3-58" fmla="*/ 876413 h 876833"/>
              <a:gd name="connsiteX4-59" fmla="*/ 3674 w 879974"/>
              <a:gd name="connsiteY4-60" fmla="*/ 546213 h 876833"/>
              <a:gd name="connsiteX0-61" fmla="*/ 4503 w 880803"/>
              <a:gd name="connsiteY0-62" fmla="*/ 546213 h 876833"/>
              <a:gd name="connsiteX1-63" fmla="*/ 442653 w 880803"/>
              <a:gd name="connsiteY1-64" fmla="*/ 113 h 876833"/>
              <a:gd name="connsiteX2-65" fmla="*/ 880803 w 880803"/>
              <a:gd name="connsiteY2-66" fmla="*/ 508113 h 876833"/>
              <a:gd name="connsiteX3-67" fmla="*/ 429953 w 880803"/>
              <a:gd name="connsiteY3-68" fmla="*/ 876413 h 876833"/>
              <a:gd name="connsiteX4-69" fmla="*/ 4503 w 880803"/>
              <a:gd name="connsiteY4-70" fmla="*/ 546213 h 8768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80803" h="876833">
                <a:moveTo>
                  <a:pt x="4503" y="546213"/>
                </a:moveTo>
                <a:cubicBezTo>
                  <a:pt x="-37830" y="273163"/>
                  <a:pt x="226753" y="6463"/>
                  <a:pt x="442653" y="113"/>
                </a:cubicBezTo>
                <a:cubicBezTo>
                  <a:pt x="658553" y="-6237"/>
                  <a:pt x="880803" y="255608"/>
                  <a:pt x="880803" y="508113"/>
                </a:cubicBezTo>
                <a:cubicBezTo>
                  <a:pt x="874453" y="805068"/>
                  <a:pt x="576003" y="870063"/>
                  <a:pt x="429953" y="876413"/>
                </a:cubicBezTo>
                <a:cubicBezTo>
                  <a:pt x="283903" y="882763"/>
                  <a:pt x="46836" y="819263"/>
                  <a:pt x="4503" y="5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4_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flipV="1">
            <a:off x="0" y="0"/>
            <a:ext cx="12192001" cy="6858000"/>
            <a:chOff x="0" y="0"/>
            <a:chExt cx="12192001" cy="6858000"/>
          </a:xfrm>
        </p:grpSpPr>
        <p:pic>
          <p:nvPicPr>
            <p:cNvPr id="102" name="그래픽 101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565" b="1977"/>
            <a:stretch>
              <a:fillRect/>
            </a:stretch>
          </p:blipFill>
          <p:spPr>
            <a:xfrm>
              <a:off x="0" y="4698628"/>
              <a:ext cx="5111103" cy="2159372"/>
            </a:xfrm>
            <a:custGeom>
              <a:avLst/>
              <a:gdLst>
                <a:gd name="connsiteX0" fmla="*/ 0 w 5111103"/>
                <a:gd name="connsiteY0" fmla="*/ 0 h 2159372"/>
                <a:gd name="connsiteX1" fmla="*/ 5111103 w 5111103"/>
                <a:gd name="connsiteY1" fmla="*/ 0 h 2159372"/>
                <a:gd name="connsiteX2" fmla="*/ 5111103 w 5111103"/>
                <a:gd name="connsiteY2" fmla="*/ 2159372 h 2159372"/>
                <a:gd name="connsiteX3" fmla="*/ 0 w 5111103"/>
                <a:gd name="connsiteY3" fmla="*/ 2159372 h 2159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1103" h="2159372">
                  <a:moveTo>
                    <a:pt x="0" y="0"/>
                  </a:moveTo>
                  <a:lnTo>
                    <a:pt x="5111103" y="0"/>
                  </a:lnTo>
                  <a:lnTo>
                    <a:pt x="5111103" y="2159372"/>
                  </a:lnTo>
                  <a:lnTo>
                    <a:pt x="0" y="2159372"/>
                  </a:lnTo>
                  <a:close/>
                </a:path>
              </a:pathLst>
            </a:custGeom>
          </p:spPr>
        </p:pic>
        <p:sp>
          <p:nvSpPr>
            <p:cNvPr id="104" name="자유형: 도형 103"/>
            <p:cNvSpPr/>
            <p:nvPr userDrawn="1"/>
          </p:nvSpPr>
          <p:spPr>
            <a:xfrm>
              <a:off x="7923524" y="0"/>
              <a:ext cx="4268477" cy="2687612"/>
            </a:xfrm>
            <a:custGeom>
              <a:avLst/>
              <a:gdLst>
                <a:gd name="connsiteX0" fmla="*/ 0 w 4268477"/>
                <a:gd name="connsiteY0" fmla="*/ 0 h 2687612"/>
                <a:gd name="connsiteX1" fmla="*/ 4268477 w 4268477"/>
                <a:gd name="connsiteY1" fmla="*/ 0 h 2687612"/>
                <a:gd name="connsiteX2" fmla="*/ 4268477 w 4268477"/>
                <a:gd name="connsiteY2" fmla="*/ 2189555 h 2687612"/>
                <a:gd name="connsiteX3" fmla="*/ 4252571 w 4268477"/>
                <a:gd name="connsiteY3" fmla="*/ 2175943 h 2687612"/>
                <a:gd name="connsiteX4" fmla="*/ 4059527 w 4268477"/>
                <a:gd name="connsiteY4" fmla="*/ 2074117 h 2687612"/>
                <a:gd name="connsiteX5" fmla="*/ 3283283 w 4268477"/>
                <a:gd name="connsiteY5" fmla="*/ 2192458 h 2687612"/>
                <a:gd name="connsiteX6" fmla="*/ 3088020 w 4268477"/>
                <a:gd name="connsiteY6" fmla="*/ 2425072 h 2687612"/>
                <a:gd name="connsiteX7" fmla="*/ 2522571 w 4268477"/>
                <a:gd name="connsiteY7" fmla="*/ 2686162 h 2687612"/>
                <a:gd name="connsiteX8" fmla="*/ 1919401 w 4268477"/>
                <a:gd name="connsiteY8" fmla="*/ 2514198 h 2687612"/>
                <a:gd name="connsiteX9" fmla="*/ 1630575 w 4268477"/>
                <a:gd name="connsiteY9" fmla="*/ 2161024 h 2687612"/>
                <a:gd name="connsiteX10" fmla="*/ 1596182 w 4268477"/>
                <a:gd name="connsiteY10" fmla="*/ 1852967 h 2687612"/>
                <a:gd name="connsiteX11" fmla="*/ 1556242 w 4268477"/>
                <a:gd name="connsiteY11" fmla="*/ 1327828 h 2687612"/>
                <a:gd name="connsiteX12" fmla="*/ 1303288 w 4268477"/>
                <a:gd name="connsiteY12" fmla="*/ 875543 h 2687612"/>
                <a:gd name="connsiteX13" fmla="*/ 635030 w 4268477"/>
                <a:gd name="connsiteY13" fmla="*/ 645886 h 2687612"/>
                <a:gd name="connsiteX14" fmla="*/ 50721 w 4268477"/>
                <a:gd name="connsiteY14" fmla="*/ 283097 h 2687612"/>
                <a:gd name="connsiteX15" fmla="*/ 10503 w 4268477"/>
                <a:gd name="connsiteY15" fmla="*/ 142474 h 268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68477" h="2687612">
                  <a:moveTo>
                    <a:pt x="0" y="0"/>
                  </a:moveTo>
                  <a:lnTo>
                    <a:pt x="4268477" y="0"/>
                  </a:lnTo>
                  <a:lnTo>
                    <a:pt x="4268477" y="2189555"/>
                  </a:lnTo>
                  <a:lnTo>
                    <a:pt x="4252571" y="2175943"/>
                  </a:lnTo>
                  <a:cubicBezTo>
                    <a:pt x="4194464" y="2132224"/>
                    <a:pt x="4127203" y="2097970"/>
                    <a:pt x="4059527" y="2074117"/>
                  </a:cubicBezTo>
                  <a:cubicBezTo>
                    <a:pt x="3799916" y="1982033"/>
                    <a:pt x="3482614" y="2002373"/>
                    <a:pt x="3283283" y="2192458"/>
                  </a:cubicBezTo>
                  <a:cubicBezTo>
                    <a:pt x="3210059" y="2262353"/>
                    <a:pt x="3156436" y="2350369"/>
                    <a:pt x="3088020" y="2425072"/>
                  </a:cubicBezTo>
                  <a:cubicBezTo>
                    <a:pt x="2944162" y="2581874"/>
                    <a:pt x="2735216" y="2673958"/>
                    <a:pt x="2522571" y="2686162"/>
                  </a:cubicBezTo>
                  <a:cubicBezTo>
                    <a:pt x="2310297" y="2698366"/>
                    <a:pt x="2095804" y="2632909"/>
                    <a:pt x="1919401" y="2514198"/>
                  </a:cubicBezTo>
                  <a:cubicBezTo>
                    <a:pt x="1791075" y="2427661"/>
                    <a:pt x="1678281" y="2308580"/>
                    <a:pt x="1630575" y="2161024"/>
                  </a:cubicBezTo>
                  <a:cubicBezTo>
                    <a:pt x="1598771" y="2062283"/>
                    <a:pt x="1596922" y="1956885"/>
                    <a:pt x="1596182" y="1852967"/>
                  </a:cubicBezTo>
                  <a:cubicBezTo>
                    <a:pt x="1594703" y="1677304"/>
                    <a:pt x="1594333" y="1499423"/>
                    <a:pt x="1556242" y="1327828"/>
                  </a:cubicBezTo>
                  <a:cubicBezTo>
                    <a:pt x="1518151" y="1155864"/>
                    <a:pt x="1438640" y="987967"/>
                    <a:pt x="1303288" y="875543"/>
                  </a:cubicBezTo>
                  <a:cubicBezTo>
                    <a:pt x="1120229" y="723549"/>
                    <a:pt x="868384" y="695073"/>
                    <a:pt x="635030" y="645886"/>
                  </a:cubicBezTo>
                  <a:cubicBezTo>
                    <a:pt x="402046" y="597071"/>
                    <a:pt x="149092" y="500179"/>
                    <a:pt x="50721" y="283097"/>
                  </a:cubicBezTo>
                  <a:cubicBezTo>
                    <a:pt x="30381" y="238349"/>
                    <a:pt x="17992" y="190920"/>
                    <a:pt x="10503" y="142474"/>
                  </a:cubicBezTo>
                  <a:close/>
                </a:path>
              </a:pathLst>
            </a:custGeom>
            <a:solidFill>
              <a:schemeClr val="accent2"/>
            </a:solidFill>
            <a:ln w="369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그래픽 102"/>
            <p:cNvSpPr/>
            <p:nvPr/>
          </p:nvSpPr>
          <p:spPr>
            <a:xfrm rot="17865966">
              <a:off x="8368684" y="963452"/>
              <a:ext cx="836203" cy="731676"/>
            </a:xfrm>
            <a:custGeom>
              <a:avLst/>
              <a:gdLst>
                <a:gd name="connsiteX0" fmla="*/ 372139 w 1206654"/>
                <a:gd name="connsiteY0" fmla="*/ 1036673 h 1055820"/>
                <a:gd name="connsiteX1" fmla="*/ 134998 w 1206654"/>
                <a:gd name="connsiteY1" fmla="*/ 515801 h 1055820"/>
                <a:gd name="connsiteX2" fmla="*/ 311471 w 1206654"/>
                <a:gd name="connsiteY2" fmla="*/ 412231 h 1055820"/>
                <a:gd name="connsiteX3" fmla="*/ 441354 w 1206654"/>
                <a:gd name="connsiteY3" fmla="*/ 303632 h 1055820"/>
                <a:gd name="connsiteX4" fmla="*/ 519954 w 1206654"/>
                <a:gd name="connsiteY4" fmla="*/ 141404 h 1055820"/>
                <a:gd name="connsiteX5" fmla="*/ 972617 w 1206654"/>
                <a:gd name="connsiteY5" fmla="*/ 88446 h 1055820"/>
                <a:gd name="connsiteX6" fmla="*/ 1154453 w 1206654"/>
                <a:gd name="connsiteY6" fmla="*/ 739200 h 1055820"/>
                <a:gd name="connsiteX7" fmla="*/ 814579 w 1206654"/>
                <a:gd name="connsiteY7" fmla="*/ 1001981 h 1055820"/>
                <a:gd name="connsiteX8" fmla="*/ 372139 w 1206654"/>
                <a:gd name="connsiteY8" fmla="*/ 1036673 h 105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6654" h="1055820">
                  <a:moveTo>
                    <a:pt x="372139" y="1036673"/>
                  </a:moveTo>
                  <a:cubicBezTo>
                    <a:pt x="109356" y="1025277"/>
                    <a:pt x="-124433" y="712553"/>
                    <a:pt x="134998" y="515801"/>
                  </a:cubicBezTo>
                  <a:cubicBezTo>
                    <a:pt x="189465" y="474574"/>
                    <a:pt x="252479" y="446587"/>
                    <a:pt x="311471" y="412231"/>
                  </a:cubicBezTo>
                  <a:cubicBezTo>
                    <a:pt x="359737" y="384243"/>
                    <a:pt x="409176" y="350222"/>
                    <a:pt x="441354" y="303632"/>
                  </a:cubicBezTo>
                  <a:cubicBezTo>
                    <a:pt x="475710" y="253690"/>
                    <a:pt x="484425" y="191011"/>
                    <a:pt x="519954" y="141404"/>
                  </a:cubicBezTo>
                  <a:cubicBezTo>
                    <a:pt x="626542" y="-7416"/>
                    <a:pt x="829997" y="-7416"/>
                    <a:pt x="972617" y="88446"/>
                  </a:cubicBezTo>
                  <a:cubicBezTo>
                    <a:pt x="1164844" y="217658"/>
                    <a:pt x="1247969" y="530047"/>
                    <a:pt x="1154453" y="739200"/>
                  </a:cubicBezTo>
                  <a:cubicBezTo>
                    <a:pt x="1092612" y="877629"/>
                    <a:pt x="956863" y="963603"/>
                    <a:pt x="814579" y="1001981"/>
                  </a:cubicBezTo>
                  <a:cubicBezTo>
                    <a:pt x="672797" y="1040192"/>
                    <a:pt x="517943" y="1043041"/>
                    <a:pt x="372139" y="1036673"/>
                  </a:cubicBezTo>
                  <a:close/>
                </a:path>
              </a:pathLst>
            </a:custGeom>
            <a:solidFill>
              <a:schemeClr val="accent1"/>
            </a:solidFill>
            <a:ln w="167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그래픽 105"/>
            <p:cNvSpPr/>
            <p:nvPr/>
          </p:nvSpPr>
          <p:spPr>
            <a:xfrm rot="1798698">
              <a:off x="2446924" y="5046005"/>
              <a:ext cx="700430" cy="685838"/>
            </a:xfrm>
            <a:custGeom>
              <a:avLst/>
              <a:gdLst>
                <a:gd name="connsiteX0" fmla="*/ 900937 w 914400"/>
                <a:gd name="connsiteY0" fmla="*/ 481765 h 895350"/>
                <a:gd name="connsiteX1" fmla="*/ 790352 w 914400"/>
                <a:gd name="connsiteY1" fmla="*/ 720461 h 895350"/>
                <a:gd name="connsiteX2" fmla="*/ 563562 w 914400"/>
                <a:gd name="connsiteY2" fmla="*/ 871623 h 895350"/>
                <a:gd name="connsiteX3" fmla="*/ 193325 w 914400"/>
                <a:gd name="connsiteY3" fmla="*/ 801138 h 895350"/>
                <a:gd name="connsiteX4" fmla="*/ 13017 w 914400"/>
                <a:gd name="connsiteY4" fmla="*/ 429473 h 895350"/>
                <a:gd name="connsiteX5" fmla="*/ 564038 w 914400"/>
                <a:gd name="connsiteY5" fmla="*/ 15802 h 895350"/>
                <a:gd name="connsiteX6" fmla="*/ 900937 w 914400"/>
                <a:gd name="connsiteY6" fmla="*/ 481765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" h="895350">
                  <a:moveTo>
                    <a:pt x="900937" y="481765"/>
                  </a:moveTo>
                  <a:cubicBezTo>
                    <a:pt x="887221" y="568538"/>
                    <a:pt x="849693" y="651881"/>
                    <a:pt x="790352" y="720461"/>
                  </a:cubicBezTo>
                  <a:cubicBezTo>
                    <a:pt x="731202" y="788851"/>
                    <a:pt x="650811" y="843620"/>
                    <a:pt x="563562" y="871623"/>
                  </a:cubicBezTo>
                  <a:cubicBezTo>
                    <a:pt x="437641" y="912009"/>
                    <a:pt x="298100" y="878291"/>
                    <a:pt x="193325" y="801138"/>
                  </a:cubicBezTo>
                  <a:cubicBezTo>
                    <a:pt x="70834" y="710936"/>
                    <a:pt x="20256" y="578063"/>
                    <a:pt x="13017" y="429473"/>
                  </a:cubicBezTo>
                  <a:cubicBezTo>
                    <a:pt x="-1175" y="140960"/>
                    <a:pt x="313054" y="-12106"/>
                    <a:pt x="564038" y="15802"/>
                  </a:cubicBezTo>
                  <a:cubicBezTo>
                    <a:pt x="804354" y="42567"/>
                    <a:pt x="938275" y="245164"/>
                    <a:pt x="900937" y="481765"/>
                  </a:cubicBezTo>
                  <a:close/>
                </a:path>
              </a:pathLst>
            </a:custGeom>
            <a:solidFill>
              <a:schemeClr val="accent2"/>
            </a:solidFill>
            <a:ln w="167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784066" cy="2832100"/>
          </a:xfrm>
          <a:prstGeom prst="rect">
            <a:avLst/>
          </a:prstGeom>
        </p:spPr>
      </p:pic>
      <p:sp>
        <p:nvSpPr>
          <p:cNvPr id="5" name="그래픽 2"/>
          <p:cNvSpPr/>
          <p:nvPr/>
        </p:nvSpPr>
        <p:spPr>
          <a:xfrm>
            <a:off x="1858279" y="1456924"/>
            <a:ext cx="675862" cy="726232"/>
          </a:xfrm>
          <a:custGeom>
            <a:avLst/>
            <a:gdLst>
              <a:gd name="connsiteX0" fmla="*/ 284817 w 438150"/>
              <a:gd name="connsiteY0" fmla="*/ 15625 h 457200"/>
              <a:gd name="connsiteX1" fmla="*/ 264529 w 438150"/>
              <a:gd name="connsiteY1" fmla="*/ 10957 h 457200"/>
              <a:gd name="connsiteX2" fmla="*/ 89173 w 438150"/>
              <a:gd name="connsiteY2" fmla="*/ 43819 h 457200"/>
              <a:gd name="connsiteX3" fmla="*/ 7163 w 438150"/>
              <a:gd name="connsiteY3" fmla="*/ 221269 h 457200"/>
              <a:gd name="connsiteX4" fmla="*/ 60979 w 438150"/>
              <a:gd name="connsiteY4" fmla="*/ 382337 h 457200"/>
              <a:gd name="connsiteX5" fmla="*/ 172327 w 438150"/>
              <a:gd name="connsiteY5" fmla="*/ 443488 h 457200"/>
              <a:gd name="connsiteX6" fmla="*/ 312249 w 438150"/>
              <a:gd name="connsiteY6" fmla="*/ 453870 h 457200"/>
              <a:gd name="connsiteX7" fmla="*/ 402546 w 438150"/>
              <a:gd name="connsiteY7" fmla="*/ 117066 h 457200"/>
              <a:gd name="connsiteX8" fmla="*/ 284817 w 438150"/>
              <a:gd name="connsiteY8" fmla="*/ 15625 h 457200"/>
              <a:gd name="connsiteX0-1" fmla="*/ 277674 w 419488"/>
              <a:gd name="connsiteY0-2" fmla="*/ 8482 h 450751"/>
              <a:gd name="connsiteX1-3" fmla="*/ 257386 w 419488"/>
              <a:gd name="connsiteY1-4" fmla="*/ 3814 h 450751"/>
              <a:gd name="connsiteX2-5" fmla="*/ 82030 w 419488"/>
              <a:gd name="connsiteY2-6" fmla="*/ 36676 h 450751"/>
              <a:gd name="connsiteX3-7" fmla="*/ 20 w 419488"/>
              <a:gd name="connsiteY3-8" fmla="*/ 214126 h 450751"/>
              <a:gd name="connsiteX4-9" fmla="*/ 53836 w 419488"/>
              <a:gd name="connsiteY4-10" fmla="*/ 375194 h 450751"/>
              <a:gd name="connsiteX5-11" fmla="*/ 165184 w 419488"/>
              <a:gd name="connsiteY5-12" fmla="*/ 436345 h 450751"/>
              <a:gd name="connsiteX6-13" fmla="*/ 305106 w 419488"/>
              <a:gd name="connsiteY6-14" fmla="*/ 446727 h 450751"/>
              <a:gd name="connsiteX7-15" fmla="*/ 395403 w 419488"/>
              <a:gd name="connsiteY7-16" fmla="*/ 109923 h 450751"/>
              <a:gd name="connsiteX8-17" fmla="*/ 277674 w 419488"/>
              <a:gd name="connsiteY8-18" fmla="*/ 8482 h 4507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419488" h="450751">
                <a:moveTo>
                  <a:pt x="277674" y="8482"/>
                </a:moveTo>
                <a:cubicBezTo>
                  <a:pt x="271102" y="6577"/>
                  <a:pt x="264339" y="5053"/>
                  <a:pt x="257386" y="3814"/>
                </a:cubicBezTo>
                <a:cubicBezTo>
                  <a:pt x="200712" y="-6092"/>
                  <a:pt x="129084" y="2767"/>
                  <a:pt x="82030" y="36676"/>
                </a:cubicBezTo>
                <a:cubicBezTo>
                  <a:pt x="25928" y="77157"/>
                  <a:pt x="687" y="146785"/>
                  <a:pt x="20" y="214126"/>
                </a:cubicBezTo>
                <a:cubicBezTo>
                  <a:pt x="-551" y="273086"/>
                  <a:pt x="11355" y="331474"/>
                  <a:pt x="53836" y="375194"/>
                </a:cubicBezTo>
                <a:cubicBezTo>
                  <a:pt x="83745" y="405960"/>
                  <a:pt x="123750" y="425486"/>
                  <a:pt x="165184" y="436345"/>
                </a:cubicBezTo>
                <a:cubicBezTo>
                  <a:pt x="210046" y="448156"/>
                  <a:pt x="259100" y="455871"/>
                  <a:pt x="305106" y="446727"/>
                </a:cubicBezTo>
                <a:cubicBezTo>
                  <a:pt x="401530" y="421683"/>
                  <a:pt x="452839" y="221270"/>
                  <a:pt x="395403" y="109923"/>
                </a:cubicBezTo>
                <a:cubicBezTo>
                  <a:pt x="369781" y="60298"/>
                  <a:pt x="330538" y="23722"/>
                  <a:pt x="277674" y="848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6" name="그래픽 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3616"/>
          <a:stretch>
            <a:fillRect/>
          </a:stretch>
        </p:blipFill>
        <p:spPr>
          <a:xfrm flipH="1">
            <a:off x="9210964" y="6096001"/>
            <a:ext cx="2981036" cy="774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9255" y="0"/>
            <a:ext cx="4832745" cy="2082799"/>
          </a:xfrm>
          <a:prstGeom prst="rect">
            <a:avLst/>
          </a:prstGeom>
        </p:spPr>
      </p:pic>
      <p:sp>
        <p:nvSpPr>
          <p:cNvPr id="2" name="타원 1"/>
          <p:cNvSpPr/>
          <p:nvPr userDrawn="1"/>
        </p:nvSpPr>
        <p:spPr>
          <a:xfrm>
            <a:off x="9978633" y="952499"/>
            <a:ext cx="790966" cy="78740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-1" fmla="*/ 35 w 914435"/>
              <a:gd name="connsiteY0-2" fmla="*/ 508000 h 965200"/>
              <a:gd name="connsiteX1-3" fmla="*/ 476285 w 914435"/>
              <a:gd name="connsiteY1-4" fmla="*/ 0 h 965200"/>
              <a:gd name="connsiteX2-5" fmla="*/ 914435 w 914435"/>
              <a:gd name="connsiteY2-6" fmla="*/ 508000 h 965200"/>
              <a:gd name="connsiteX3-7" fmla="*/ 457235 w 914435"/>
              <a:gd name="connsiteY3-8" fmla="*/ 965200 h 965200"/>
              <a:gd name="connsiteX4-9" fmla="*/ 35 w 914435"/>
              <a:gd name="connsiteY4-10" fmla="*/ 508000 h 965200"/>
              <a:gd name="connsiteX0-11" fmla="*/ 28 w 876328"/>
              <a:gd name="connsiteY0-12" fmla="*/ 546213 h 965425"/>
              <a:gd name="connsiteX1-13" fmla="*/ 438178 w 876328"/>
              <a:gd name="connsiteY1-14" fmla="*/ 113 h 965425"/>
              <a:gd name="connsiteX2-15" fmla="*/ 876328 w 876328"/>
              <a:gd name="connsiteY2-16" fmla="*/ 508113 h 965425"/>
              <a:gd name="connsiteX3-17" fmla="*/ 419128 w 876328"/>
              <a:gd name="connsiteY3-18" fmla="*/ 965313 h 965425"/>
              <a:gd name="connsiteX4-19" fmla="*/ 28 w 876328"/>
              <a:gd name="connsiteY4-20" fmla="*/ 546213 h 965425"/>
              <a:gd name="connsiteX0-21" fmla="*/ 2592 w 878892"/>
              <a:gd name="connsiteY0-22" fmla="*/ 546213 h 965506"/>
              <a:gd name="connsiteX1-23" fmla="*/ 440742 w 878892"/>
              <a:gd name="connsiteY1-24" fmla="*/ 113 h 965506"/>
              <a:gd name="connsiteX2-25" fmla="*/ 878892 w 878892"/>
              <a:gd name="connsiteY2-26" fmla="*/ 508113 h 965506"/>
              <a:gd name="connsiteX3-27" fmla="*/ 421692 w 878892"/>
              <a:gd name="connsiteY3-28" fmla="*/ 965313 h 965506"/>
              <a:gd name="connsiteX4-29" fmla="*/ 2592 w 878892"/>
              <a:gd name="connsiteY4-30" fmla="*/ 546213 h 965506"/>
              <a:gd name="connsiteX0-31" fmla="*/ 2592 w 878892"/>
              <a:gd name="connsiteY0-32" fmla="*/ 546213 h 965506"/>
              <a:gd name="connsiteX1-33" fmla="*/ 440742 w 878892"/>
              <a:gd name="connsiteY1-34" fmla="*/ 113 h 965506"/>
              <a:gd name="connsiteX2-35" fmla="*/ 878892 w 878892"/>
              <a:gd name="connsiteY2-36" fmla="*/ 508113 h 965506"/>
              <a:gd name="connsiteX3-37" fmla="*/ 421692 w 878892"/>
              <a:gd name="connsiteY3-38" fmla="*/ 965313 h 965506"/>
              <a:gd name="connsiteX4-39" fmla="*/ 2592 w 878892"/>
              <a:gd name="connsiteY4-40" fmla="*/ 546213 h 965506"/>
              <a:gd name="connsiteX0-41" fmla="*/ 12 w 876312"/>
              <a:gd name="connsiteY0-42" fmla="*/ 546213 h 876567"/>
              <a:gd name="connsiteX1-43" fmla="*/ 438162 w 876312"/>
              <a:gd name="connsiteY1-44" fmla="*/ 113 h 876567"/>
              <a:gd name="connsiteX2-45" fmla="*/ 876312 w 876312"/>
              <a:gd name="connsiteY2-46" fmla="*/ 508113 h 876567"/>
              <a:gd name="connsiteX3-47" fmla="*/ 425462 w 876312"/>
              <a:gd name="connsiteY3-48" fmla="*/ 876413 h 876567"/>
              <a:gd name="connsiteX4-49" fmla="*/ 12 w 876312"/>
              <a:gd name="connsiteY4-50" fmla="*/ 546213 h 876567"/>
              <a:gd name="connsiteX0-51" fmla="*/ 3674 w 879974"/>
              <a:gd name="connsiteY0-52" fmla="*/ 546213 h 876833"/>
              <a:gd name="connsiteX1-53" fmla="*/ 441824 w 879974"/>
              <a:gd name="connsiteY1-54" fmla="*/ 113 h 876833"/>
              <a:gd name="connsiteX2-55" fmla="*/ 879974 w 879974"/>
              <a:gd name="connsiteY2-56" fmla="*/ 508113 h 876833"/>
              <a:gd name="connsiteX3-57" fmla="*/ 429124 w 879974"/>
              <a:gd name="connsiteY3-58" fmla="*/ 876413 h 876833"/>
              <a:gd name="connsiteX4-59" fmla="*/ 3674 w 879974"/>
              <a:gd name="connsiteY4-60" fmla="*/ 546213 h 876833"/>
              <a:gd name="connsiteX0-61" fmla="*/ 4503 w 880803"/>
              <a:gd name="connsiteY0-62" fmla="*/ 546213 h 876833"/>
              <a:gd name="connsiteX1-63" fmla="*/ 442653 w 880803"/>
              <a:gd name="connsiteY1-64" fmla="*/ 113 h 876833"/>
              <a:gd name="connsiteX2-65" fmla="*/ 880803 w 880803"/>
              <a:gd name="connsiteY2-66" fmla="*/ 508113 h 876833"/>
              <a:gd name="connsiteX3-67" fmla="*/ 429953 w 880803"/>
              <a:gd name="connsiteY3-68" fmla="*/ 876413 h 876833"/>
              <a:gd name="connsiteX4-69" fmla="*/ 4503 w 880803"/>
              <a:gd name="connsiteY4-70" fmla="*/ 546213 h 8768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80803" h="876833">
                <a:moveTo>
                  <a:pt x="4503" y="546213"/>
                </a:moveTo>
                <a:cubicBezTo>
                  <a:pt x="-37830" y="273163"/>
                  <a:pt x="226753" y="6463"/>
                  <a:pt x="442653" y="113"/>
                </a:cubicBezTo>
                <a:cubicBezTo>
                  <a:pt x="658553" y="-6237"/>
                  <a:pt x="880803" y="255608"/>
                  <a:pt x="880803" y="508113"/>
                </a:cubicBezTo>
                <a:cubicBezTo>
                  <a:pt x="874453" y="805068"/>
                  <a:pt x="576003" y="870063"/>
                  <a:pt x="429953" y="876413"/>
                </a:cubicBezTo>
                <a:cubicBezTo>
                  <a:pt x="283903" y="882763"/>
                  <a:pt x="46836" y="819263"/>
                  <a:pt x="4503" y="5462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래픽 2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0000"/>
          <a:stretch>
            <a:fillRect/>
          </a:stretch>
        </p:blipFill>
        <p:spPr>
          <a:xfrm flipV="1">
            <a:off x="0" y="5705617"/>
            <a:ext cx="1803400" cy="11523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5"/>
          <p:cNvSpPr/>
          <p:nvPr/>
        </p:nvSpPr>
        <p:spPr>
          <a:xfrm>
            <a:off x="-176125" y="-176598"/>
            <a:ext cx="4303986" cy="1844566"/>
          </a:xfrm>
          <a:custGeom>
            <a:avLst/>
            <a:gdLst>
              <a:gd name="connsiteX0" fmla="*/ 683144 w 4303986"/>
              <a:gd name="connsiteY0" fmla="*/ 1401578 h 1844565"/>
              <a:gd name="connsiteX1" fmla="*/ 1006652 w 4303986"/>
              <a:gd name="connsiteY1" fmla="*/ 1001450 h 1844565"/>
              <a:gd name="connsiteX2" fmla="*/ 1574684 w 4303986"/>
              <a:gd name="connsiteY2" fmla="*/ 698279 h 1844565"/>
              <a:gd name="connsiteX3" fmla="*/ 3093849 w 4303986"/>
              <a:gd name="connsiteY3" fmla="*/ 680306 h 1844565"/>
              <a:gd name="connsiteX4" fmla="*/ 3492559 w 4303986"/>
              <a:gd name="connsiteY4" fmla="*/ 467944 h 1844565"/>
              <a:gd name="connsiteX5" fmla="*/ 3888431 w 4303986"/>
              <a:gd name="connsiteY5" fmla="*/ 376662 h 1844565"/>
              <a:gd name="connsiteX6" fmla="*/ 4131535 w 4303986"/>
              <a:gd name="connsiteY6" fmla="*/ 176125 h 1844565"/>
              <a:gd name="connsiteX7" fmla="*/ 176125 w 4303986"/>
              <a:gd name="connsiteY7" fmla="*/ 176125 h 1844565"/>
              <a:gd name="connsiteX8" fmla="*/ 176125 w 4303986"/>
              <a:gd name="connsiteY8" fmla="*/ 1698128 h 1844565"/>
              <a:gd name="connsiteX9" fmla="*/ 683144 w 4303986"/>
              <a:gd name="connsiteY9" fmla="*/ 1401578 h 184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3986" h="1844565">
                <a:moveTo>
                  <a:pt x="683144" y="1401578"/>
                </a:moveTo>
                <a:cubicBezTo>
                  <a:pt x="801385" y="1277188"/>
                  <a:pt x="887938" y="1125366"/>
                  <a:pt x="1006652" y="1001450"/>
                </a:cubicBezTo>
                <a:cubicBezTo>
                  <a:pt x="1158001" y="843952"/>
                  <a:pt x="1359957" y="736116"/>
                  <a:pt x="1574684" y="698279"/>
                </a:cubicBezTo>
                <a:cubicBezTo>
                  <a:pt x="2078865" y="609361"/>
                  <a:pt x="2627978" y="892667"/>
                  <a:pt x="3093849" y="680306"/>
                </a:cubicBezTo>
                <a:cubicBezTo>
                  <a:pt x="3231009" y="617874"/>
                  <a:pt x="3349250" y="515241"/>
                  <a:pt x="3492559" y="467944"/>
                </a:cubicBezTo>
                <a:cubicBezTo>
                  <a:pt x="3621205" y="425378"/>
                  <a:pt x="3763095" y="429161"/>
                  <a:pt x="3888431" y="376662"/>
                </a:cubicBezTo>
                <a:cubicBezTo>
                  <a:pt x="3988227" y="335041"/>
                  <a:pt x="4066266" y="262677"/>
                  <a:pt x="4131535" y="176125"/>
                </a:cubicBezTo>
                <a:lnTo>
                  <a:pt x="176125" y="176125"/>
                </a:lnTo>
                <a:lnTo>
                  <a:pt x="176125" y="1698128"/>
                </a:lnTo>
                <a:cubicBezTo>
                  <a:pt x="368149" y="1648466"/>
                  <a:pt x="546457" y="1545833"/>
                  <a:pt x="683144" y="1401578"/>
                </a:cubicBezTo>
                <a:close/>
              </a:path>
            </a:pathLst>
          </a:custGeom>
          <a:solidFill>
            <a:schemeClr val="accent1"/>
          </a:solidFill>
          <a:ln w="4729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자유형: 도형 6"/>
          <p:cNvSpPr/>
          <p:nvPr/>
        </p:nvSpPr>
        <p:spPr>
          <a:xfrm>
            <a:off x="7743683" y="-176125"/>
            <a:ext cx="4635062" cy="1844566"/>
          </a:xfrm>
          <a:custGeom>
            <a:avLst/>
            <a:gdLst>
              <a:gd name="connsiteX0" fmla="*/ 325109 w 4635061"/>
              <a:gd name="connsiteY0" fmla="*/ 307136 h 1844565"/>
              <a:gd name="connsiteX1" fmla="*/ 852938 w 4635061"/>
              <a:gd name="connsiteY1" fmla="*/ 456120 h 1844565"/>
              <a:gd name="connsiteX2" fmla="*/ 1376039 w 4635061"/>
              <a:gd name="connsiteY2" fmla="*/ 617874 h 1844565"/>
              <a:gd name="connsiteX3" fmla="*/ 1822518 w 4635061"/>
              <a:gd name="connsiteY3" fmla="*/ 892667 h 1844565"/>
              <a:gd name="connsiteX4" fmla="*/ 2917906 w 4635061"/>
              <a:gd name="connsiteY4" fmla="*/ 866181 h 1844565"/>
              <a:gd name="connsiteX5" fmla="*/ 3598030 w 4635061"/>
              <a:gd name="connsiteY5" fmla="*/ 1290904 h 1844565"/>
              <a:gd name="connsiteX6" fmla="*/ 4467814 w 4635061"/>
              <a:gd name="connsiteY6" fmla="*/ 1671169 h 1844565"/>
              <a:gd name="connsiteX7" fmla="*/ 4467814 w 4635061"/>
              <a:gd name="connsiteY7" fmla="*/ 176125 h 1844565"/>
              <a:gd name="connsiteX8" fmla="*/ 176125 w 4635061"/>
              <a:gd name="connsiteY8" fmla="*/ 176125 h 1844565"/>
              <a:gd name="connsiteX9" fmla="*/ 325109 w 4635061"/>
              <a:gd name="connsiteY9" fmla="*/ 307136 h 184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35061" h="1844565">
                <a:moveTo>
                  <a:pt x="325109" y="307136"/>
                </a:moveTo>
                <a:cubicBezTo>
                  <a:pt x="482606" y="402202"/>
                  <a:pt x="670847" y="429161"/>
                  <a:pt x="852938" y="456120"/>
                </a:cubicBezTo>
                <a:cubicBezTo>
                  <a:pt x="1035030" y="483079"/>
                  <a:pt x="1223270" y="515241"/>
                  <a:pt x="1376039" y="617874"/>
                </a:cubicBezTo>
                <a:cubicBezTo>
                  <a:pt x="1525969" y="718616"/>
                  <a:pt x="1633331" y="867127"/>
                  <a:pt x="1822518" y="892667"/>
                </a:cubicBezTo>
                <a:cubicBezTo>
                  <a:pt x="2189066" y="942329"/>
                  <a:pt x="2552304" y="825506"/>
                  <a:pt x="2917906" y="866181"/>
                </a:cubicBezTo>
                <a:cubicBezTo>
                  <a:pt x="3202631" y="897870"/>
                  <a:pt x="3399858" y="1106448"/>
                  <a:pt x="3598030" y="1290904"/>
                </a:cubicBezTo>
                <a:cubicBezTo>
                  <a:pt x="3834040" y="1510360"/>
                  <a:pt x="4146670" y="1644683"/>
                  <a:pt x="4467814" y="1671169"/>
                </a:cubicBezTo>
                <a:lnTo>
                  <a:pt x="4467814" y="176125"/>
                </a:lnTo>
                <a:lnTo>
                  <a:pt x="176125" y="176125"/>
                </a:lnTo>
                <a:cubicBezTo>
                  <a:pt x="217746" y="228151"/>
                  <a:pt x="269299" y="273083"/>
                  <a:pt x="325109" y="307136"/>
                </a:cubicBezTo>
                <a:close/>
              </a:path>
            </a:pathLst>
          </a:custGeom>
          <a:solidFill>
            <a:schemeClr val="accent1"/>
          </a:solidFill>
          <a:ln w="4729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" name="자유형: 도형 7"/>
          <p:cNvSpPr/>
          <p:nvPr/>
        </p:nvSpPr>
        <p:spPr>
          <a:xfrm>
            <a:off x="6493635" y="5413382"/>
            <a:ext cx="5864772" cy="1608083"/>
          </a:xfrm>
          <a:custGeom>
            <a:avLst/>
            <a:gdLst>
              <a:gd name="connsiteX0" fmla="*/ 5191924 w 5864772"/>
              <a:gd name="connsiteY0" fmla="*/ 319433 h 1608082"/>
              <a:gd name="connsiteX1" fmla="*/ 5067534 w 5864772"/>
              <a:gd name="connsiteY1" fmla="*/ 479295 h 1608082"/>
              <a:gd name="connsiteX2" fmla="*/ 4694837 w 5864772"/>
              <a:gd name="connsiteY2" fmla="*/ 505309 h 1608082"/>
              <a:gd name="connsiteX3" fmla="*/ 3598030 w 5864772"/>
              <a:gd name="connsiteY3" fmla="*/ 600848 h 1608082"/>
              <a:gd name="connsiteX4" fmla="*/ 3386141 w 5864772"/>
              <a:gd name="connsiteY4" fmla="*/ 878006 h 1608082"/>
              <a:gd name="connsiteX5" fmla="*/ 2566492 w 5864772"/>
              <a:gd name="connsiteY5" fmla="*/ 921518 h 1608082"/>
              <a:gd name="connsiteX6" fmla="*/ 1976704 w 5864772"/>
              <a:gd name="connsiteY6" fmla="*/ 874695 h 1608082"/>
              <a:gd name="connsiteX7" fmla="*/ 1431375 w 5864772"/>
              <a:gd name="connsiteY7" fmla="*/ 1079489 h 1608082"/>
              <a:gd name="connsiteX8" fmla="*/ 1324485 w 5864772"/>
              <a:gd name="connsiteY8" fmla="*/ 1222325 h 1608082"/>
              <a:gd name="connsiteX9" fmla="*/ 767804 w 5864772"/>
              <a:gd name="connsiteY9" fmla="*/ 1286648 h 1608082"/>
              <a:gd name="connsiteX10" fmla="*/ 176125 w 5864772"/>
              <a:gd name="connsiteY10" fmla="*/ 1455970 h 1608082"/>
              <a:gd name="connsiteX11" fmla="*/ 5718335 w 5864772"/>
              <a:gd name="connsiteY11" fmla="*/ 1455970 h 1608082"/>
              <a:gd name="connsiteX12" fmla="*/ 5718335 w 5864772"/>
              <a:gd name="connsiteY12" fmla="*/ 176125 h 1608082"/>
              <a:gd name="connsiteX13" fmla="*/ 5382529 w 5864772"/>
              <a:gd name="connsiteY13" fmla="*/ 216800 h 1608082"/>
              <a:gd name="connsiteX14" fmla="*/ 5203275 w 5864772"/>
              <a:gd name="connsiteY14" fmla="*/ 308082 h 1608082"/>
              <a:gd name="connsiteX15" fmla="*/ 5191924 w 5864772"/>
              <a:gd name="connsiteY15" fmla="*/ 319433 h 160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64772" h="1608082">
                <a:moveTo>
                  <a:pt x="5191924" y="319433"/>
                </a:moveTo>
                <a:cubicBezTo>
                  <a:pt x="5144154" y="368149"/>
                  <a:pt x="5115777" y="431053"/>
                  <a:pt x="5067534" y="479295"/>
                </a:cubicBezTo>
                <a:cubicBezTo>
                  <a:pt x="4963955" y="583348"/>
                  <a:pt x="4817808" y="540308"/>
                  <a:pt x="4694837" y="505309"/>
                </a:cubicBezTo>
                <a:cubicBezTo>
                  <a:pt x="4349099" y="405986"/>
                  <a:pt x="3879445" y="290109"/>
                  <a:pt x="3598030" y="600848"/>
                </a:cubicBezTo>
                <a:cubicBezTo>
                  <a:pt x="3519518" y="687401"/>
                  <a:pt x="3475059" y="799966"/>
                  <a:pt x="3386141" y="878006"/>
                </a:cubicBezTo>
                <a:cubicBezTo>
                  <a:pt x="3172361" y="1065773"/>
                  <a:pt x="2846015" y="976383"/>
                  <a:pt x="2566492" y="921518"/>
                </a:cubicBezTo>
                <a:cubicBezTo>
                  <a:pt x="2372577" y="883681"/>
                  <a:pt x="2174404" y="867600"/>
                  <a:pt x="1976704" y="874695"/>
                </a:cubicBezTo>
                <a:cubicBezTo>
                  <a:pt x="1776640" y="881790"/>
                  <a:pt x="1557184" y="923410"/>
                  <a:pt x="1431375" y="1079489"/>
                </a:cubicBezTo>
                <a:cubicBezTo>
                  <a:pt x="1394011" y="1125839"/>
                  <a:pt x="1367052" y="1180703"/>
                  <a:pt x="1324485" y="1222325"/>
                </a:cubicBezTo>
                <a:cubicBezTo>
                  <a:pt x="1186379" y="1358538"/>
                  <a:pt x="960774" y="1308404"/>
                  <a:pt x="767804" y="1286648"/>
                </a:cubicBezTo>
                <a:cubicBezTo>
                  <a:pt x="557807" y="1262526"/>
                  <a:pt x="310919" y="1309823"/>
                  <a:pt x="176125" y="1455970"/>
                </a:cubicBezTo>
                <a:lnTo>
                  <a:pt x="5718335" y="1455970"/>
                </a:lnTo>
                <a:lnTo>
                  <a:pt x="5718335" y="176125"/>
                </a:lnTo>
                <a:cubicBezTo>
                  <a:pt x="5605769" y="181800"/>
                  <a:pt x="5493203" y="195516"/>
                  <a:pt x="5382529" y="216800"/>
                </a:cubicBezTo>
                <a:cubicBezTo>
                  <a:pt x="5315368" y="229570"/>
                  <a:pt x="5253883" y="262204"/>
                  <a:pt x="5203275" y="308082"/>
                </a:cubicBezTo>
                <a:cubicBezTo>
                  <a:pt x="5199491" y="311866"/>
                  <a:pt x="5195707" y="315649"/>
                  <a:pt x="5191924" y="319433"/>
                </a:cubicBezTo>
                <a:close/>
              </a:path>
            </a:pathLst>
          </a:custGeom>
          <a:solidFill>
            <a:schemeClr val="accent2"/>
          </a:solidFill>
          <a:ln w="4729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자유형: 도형 8"/>
          <p:cNvSpPr/>
          <p:nvPr/>
        </p:nvSpPr>
        <p:spPr>
          <a:xfrm>
            <a:off x="-176125" y="5603137"/>
            <a:ext cx="6621517" cy="1418897"/>
          </a:xfrm>
          <a:custGeom>
            <a:avLst/>
            <a:gdLst>
              <a:gd name="connsiteX0" fmla="*/ 5810563 w 6621517"/>
              <a:gd name="connsiteY0" fmla="*/ 1043448 h 1418896"/>
              <a:gd name="connsiteX1" fmla="*/ 5286990 w 6621517"/>
              <a:gd name="connsiteY1" fmla="*/ 1108717 h 1418896"/>
              <a:gd name="connsiteX2" fmla="*/ 4628149 w 6621517"/>
              <a:gd name="connsiteY2" fmla="*/ 800343 h 1418896"/>
              <a:gd name="connsiteX3" fmla="*/ 3143510 w 6621517"/>
              <a:gd name="connsiteY3" fmla="*/ 886424 h 1418896"/>
              <a:gd name="connsiteX4" fmla="*/ 2143188 w 6621517"/>
              <a:gd name="connsiteY4" fmla="*/ 215285 h 1418896"/>
              <a:gd name="connsiteX5" fmla="*/ 508146 w 6621517"/>
              <a:gd name="connsiteY5" fmla="*/ 443254 h 1418896"/>
              <a:gd name="connsiteX6" fmla="*/ 176125 w 6621517"/>
              <a:gd name="connsiteY6" fmla="*/ 341567 h 1418896"/>
              <a:gd name="connsiteX7" fmla="*/ 176125 w 6621517"/>
              <a:gd name="connsiteY7" fmla="*/ 1266688 h 1418896"/>
              <a:gd name="connsiteX8" fmla="*/ 6449539 w 6621517"/>
              <a:gd name="connsiteY8" fmla="*/ 1266688 h 1418896"/>
              <a:gd name="connsiteX9" fmla="*/ 5810563 w 6621517"/>
              <a:gd name="connsiteY9" fmla="*/ 1043448 h 141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1517" h="1418896">
                <a:moveTo>
                  <a:pt x="5810563" y="1043448"/>
                </a:moveTo>
                <a:cubicBezTo>
                  <a:pt x="5634620" y="1059056"/>
                  <a:pt x="5461987" y="1130947"/>
                  <a:pt x="5286990" y="1108717"/>
                </a:cubicBezTo>
                <a:cubicBezTo>
                  <a:pt x="5044832" y="1077974"/>
                  <a:pt x="4859429" y="877910"/>
                  <a:pt x="4628149" y="800343"/>
                </a:cubicBezTo>
                <a:cubicBezTo>
                  <a:pt x="4151873" y="640481"/>
                  <a:pt x="3624516" y="1031151"/>
                  <a:pt x="3143510" y="886424"/>
                </a:cubicBezTo>
                <a:cubicBezTo>
                  <a:pt x="2755679" y="770074"/>
                  <a:pt x="2527709" y="341567"/>
                  <a:pt x="2143188" y="215285"/>
                </a:cubicBezTo>
                <a:cubicBezTo>
                  <a:pt x="1612994" y="41234"/>
                  <a:pt x="1062935" y="507578"/>
                  <a:pt x="508146" y="443254"/>
                </a:cubicBezTo>
                <a:cubicBezTo>
                  <a:pt x="390851" y="429539"/>
                  <a:pt x="280650" y="393120"/>
                  <a:pt x="176125" y="341567"/>
                </a:cubicBezTo>
                <a:lnTo>
                  <a:pt x="176125" y="1266688"/>
                </a:lnTo>
                <a:lnTo>
                  <a:pt x="6449539" y="1266688"/>
                </a:lnTo>
                <a:cubicBezTo>
                  <a:pt x="6278326" y="1109663"/>
                  <a:pt x="6042316" y="1022637"/>
                  <a:pt x="5810563" y="1043448"/>
                </a:cubicBezTo>
                <a:close/>
              </a:path>
            </a:pathLst>
          </a:custGeom>
          <a:solidFill>
            <a:schemeClr val="accent2"/>
          </a:solidFill>
          <a:ln w="4729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784066" cy="2832100"/>
          </a:xfrm>
          <a:prstGeom prst="rect">
            <a:avLst/>
          </a:prstGeom>
        </p:spPr>
      </p:pic>
      <p:sp>
        <p:nvSpPr>
          <p:cNvPr id="5" name="그래픽 2"/>
          <p:cNvSpPr/>
          <p:nvPr/>
        </p:nvSpPr>
        <p:spPr>
          <a:xfrm>
            <a:off x="1858279" y="1456924"/>
            <a:ext cx="675862" cy="726232"/>
          </a:xfrm>
          <a:custGeom>
            <a:avLst/>
            <a:gdLst>
              <a:gd name="connsiteX0" fmla="*/ 284817 w 438150"/>
              <a:gd name="connsiteY0" fmla="*/ 15625 h 457200"/>
              <a:gd name="connsiteX1" fmla="*/ 264529 w 438150"/>
              <a:gd name="connsiteY1" fmla="*/ 10957 h 457200"/>
              <a:gd name="connsiteX2" fmla="*/ 89173 w 438150"/>
              <a:gd name="connsiteY2" fmla="*/ 43819 h 457200"/>
              <a:gd name="connsiteX3" fmla="*/ 7163 w 438150"/>
              <a:gd name="connsiteY3" fmla="*/ 221269 h 457200"/>
              <a:gd name="connsiteX4" fmla="*/ 60979 w 438150"/>
              <a:gd name="connsiteY4" fmla="*/ 382337 h 457200"/>
              <a:gd name="connsiteX5" fmla="*/ 172327 w 438150"/>
              <a:gd name="connsiteY5" fmla="*/ 443488 h 457200"/>
              <a:gd name="connsiteX6" fmla="*/ 312249 w 438150"/>
              <a:gd name="connsiteY6" fmla="*/ 453870 h 457200"/>
              <a:gd name="connsiteX7" fmla="*/ 402546 w 438150"/>
              <a:gd name="connsiteY7" fmla="*/ 117066 h 457200"/>
              <a:gd name="connsiteX8" fmla="*/ 284817 w 438150"/>
              <a:gd name="connsiteY8" fmla="*/ 15625 h 457200"/>
              <a:gd name="connsiteX0-1" fmla="*/ 277674 w 419488"/>
              <a:gd name="connsiteY0-2" fmla="*/ 8482 h 450751"/>
              <a:gd name="connsiteX1-3" fmla="*/ 257386 w 419488"/>
              <a:gd name="connsiteY1-4" fmla="*/ 3814 h 450751"/>
              <a:gd name="connsiteX2-5" fmla="*/ 82030 w 419488"/>
              <a:gd name="connsiteY2-6" fmla="*/ 36676 h 450751"/>
              <a:gd name="connsiteX3-7" fmla="*/ 20 w 419488"/>
              <a:gd name="connsiteY3-8" fmla="*/ 214126 h 450751"/>
              <a:gd name="connsiteX4-9" fmla="*/ 53836 w 419488"/>
              <a:gd name="connsiteY4-10" fmla="*/ 375194 h 450751"/>
              <a:gd name="connsiteX5-11" fmla="*/ 165184 w 419488"/>
              <a:gd name="connsiteY5-12" fmla="*/ 436345 h 450751"/>
              <a:gd name="connsiteX6-13" fmla="*/ 305106 w 419488"/>
              <a:gd name="connsiteY6-14" fmla="*/ 446727 h 450751"/>
              <a:gd name="connsiteX7-15" fmla="*/ 395403 w 419488"/>
              <a:gd name="connsiteY7-16" fmla="*/ 109923 h 450751"/>
              <a:gd name="connsiteX8-17" fmla="*/ 277674 w 419488"/>
              <a:gd name="connsiteY8-18" fmla="*/ 8482 h 4507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419488" h="450751">
                <a:moveTo>
                  <a:pt x="277674" y="8482"/>
                </a:moveTo>
                <a:cubicBezTo>
                  <a:pt x="271102" y="6577"/>
                  <a:pt x="264339" y="5053"/>
                  <a:pt x="257386" y="3814"/>
                </a:cubicBezTo>
                <a:cubicBezTo>
                  <a:pt x="200712" y="-6092"/>
                  <a:pt x="129084" y="2767"/>
                  <a:pt x="82030" y="36676"/>
                </a:cubicBezTo>
                <a:cubicBezTo>
                  <a:pt x="25928" y="77157"/>
                  <a:pt x="687" y="146785"/>
                  <a:pt x="20" y="214126"/>
                </a:cubicBezTo>
                <a:cubicBezTo>
                  <a:pt x="-551" y="273086"/>
                  <a:pt x="11355" y="331474"/>
                  <a:pt x="53836" y="375194"/>
                </a:cubicBezTo>
                <a:cubicBezTo>
                  <a:pt x="83745" y="405960"/>
                  <a:pt x="123750" y="425486"/>
                  <a:pt x="165184" y="436345"/>
                </a:cubicBezTo>
                <a:cubicBezTo>
                  <a:pt x="210046" y="448156"/>
                  <a:pt x="259100" y="455871"/>
                  <a:pt x="305106" y="446727"/>
                </a:cubicBezTo>
                <a:cubicBezTo>
                  <a:pt x="401530" y="421683"/>
                  <a:pt x="452839" y="221270"/>
                  <a:pt x="395403" y="109923"/>
                </a:cubicBezTo>
                <a:cubicBezTo>
                  <a:pt x="369781" y="60298"/>
                  <a:pt x="330538" y="23722"/>
                  <a:pt x="277674" y="848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6" name="그래픽 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3616"/>
          <a:stretch>
            <a:fillRect/>
          </a:stretch>
        </p:blipFill>
        <p:spPr>
          <a:xfrm flipH="1">
            <a:off x="9210964" y="6096001"/>
            <a:ext cx="2981036" cy="774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0000"/>
          <a:stretch>
            <a:fillRect/>
          </a:stretch>
        </p:blipFill>
        <p:spPr>
          <a:xfrm>
            <a:off x="10284032" y="1"/>
            <a:ext cx="1907968" cy="1219200"/>
          </a:xfrm>
          <a:prstGeom prst="rect">
            <a:avLst/>
          </a:prstGeom>
        </p:spPr>
      </p:pic>
      <p:sp>
        <p:nvSpPr>
          <p:cNvPr id="6" name="자유형: 도형 5"/>
          <p:cNvSpPr/>
          <p:nvPr userDrawn="1"/>
        </p:nvSpPr>
        <p:spPr>
          <a:xfrm flipH="1" flipV="1">
            <a:off x="0" y="5578568"/>
            <a:ext cx="2032000" cy="1279432"/>
          </a:xfrm>
          <a:custGeom>
            <a:avLst/>
            <a:gdLst>
              <a:gd name="connsiteX0" fmla="*/ 0 w 4268477"/>
              <a:gd name="connsiteY0" fmla="*/ 0 h 2687612"/>
              <a:gd name="connsiteX1" fmla="*/ 4268477 w 4268477"/>
              <a:gd name="connsiteY1" fmla="*/ 0 h 2687612"/>
              <a:gd name="connsiteX2" fmla="*/ 4268477 w 4268477"/>
              <a:gd name="connsiteY2" fmla="*/ 2189555 h 2687612"/>
              <a:gd name="connsiteX3" fmla="*/ 4252571 w 4268477"/>
              <a:gd name="connsiteY3" fmla="*/ 2175943 h 2687612"/>
              <a:gd name="connsiteX4" fmla="*/ 4059527 w 4268477"/>
              <a:gd name="connsiteY4" fmla="*/ 2074117 h 2687612"/>
              <a:gd name="connsiteX5" fmla="*/ 3283283 w 4268477"/>
              <a:gd name="connsiteY5" fmla="*/ 2192458 h 2687612"/>
              <a:gd name="connsiteX6" fmla="*/ 3088020 w 4268477"/>
              <a:gd name="connsiteY6" fmla="*/ 2425072 h 2687612"/>
              <a:gd name="connsiteX7" fmla="*/ 2522571 w 4268477"/>
              <a:gd name="connsiteY7" fmla="*/ 2686162 h 2687612"/>
              <a:gd name="connsiteX8" fmla="*/ 1919401 w 4268477"/>
              <a:gd name="connsiteY8" fmla="*/ 2514198 h 2687612"/>
              <a:gd name="connsiteX9" fmla="*/ 1630575 w 4268477"/>
              <a:gd name="connsiteY9" fmla="*/ 2161024 h 2687612"/>
              <a:gd name="connsiteX10" fmla="*/ 1596182 w 4268477"/>
              <a:gd name="connsiteY10" fmla="*/ 1852967 h 2687612"/>
              <a:gd name="connsiteX11" fmla="*/ 1556242 w 4268477"/>
              <a:gd name="connsiteY11" fmla="*/ 1327828 h 2687612"/>
              <a:gd name="connsiteX12" fmla="*/ 1303288 w 4268477"/>
              <a:gd name="connsiteY12" fmla="*/ 875543 h 2687612"/>
              <a:gd name="connsiteX13" fmla="*/ 635030 w 4268477"/>
              <a:gd name="connsiteY13" fmla="*/ 645886 h 2687612"/>
              <a:gd name="connsiteX14" fmla="*/ 50721 w 4268477"/>
              <a:gd name="connsiteY14" fmla="*/ 283097 h 2687612"/>
              <a:gd name="connsiteX15" fmla="*/ 10503 w 4268477"/>
              <a:gd name="connsiteY15" fmla="*/ 142474 h 2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68477" h="2687612">
                <a:moveTo>
                  <a:pt x="0" y="0"/>
                </a:moveTo>
                <a:lnTo>
                  <a:pt x="4268477" y="0"/>
                </a:lnTo>
                <a:lnTo>
                  <a:pt x="4268477" y="2189555"/>
                </a:lnTo>
                <a:lnTo>
                  <a:pt x="4252571" y="2175943"/>
                </a:lnTo>
                <a:cubicBezTo>
                  <a:pt x="4194464" y="2132224"/>
                  <a:pt x="4127203" y="2097970"/>
                  <a:pt x="4059527" y="2074117"/>
                </a:cubicBezTo>
                <a:cubicBezTo>
                  <a:pt x="3799916" y="1982033"/>
                  <a:pt x="3482614" y="2002373"/>
                  <a:pt x="3283283" y="2192458"/>
                </a:cubicBezTo>
                <a:cubicBezTo>
                  <a:pt x="3210059" y="2262353"/>
                  <a:pt x="3156436" y="2350369"/>
                  <a:pt x="3088020" y="2425072"/>
                </a:cubicBezTo>
                <a:cubicBezTo>
                  <a:pt x="2944162" y="2581874"/>
                  <a:pt x="2735216" y="2673958"/>
                  <a:pt x="2522571" y="2686162"/>
                </a:cubicBezTo>
                <a:cubicBezTo>
                  <a:pt x="2310297" y="2698366"/>
                  <a:pt x="2095804" y="2632909"/>
                  <a:pt x="1919401" y="2514198"/>
                </a:cubicBezTo>
                <a:cubicBezTo>
                  <a:pt x="1791075" y="2427661"/>
                  <a:pt x="1678281" y="2308580"/>
                  <a:pt x="1630575" y="2161024"/>
                </a:cubicBezTo>
                <a:cubicBezTo>
                  <a:pt x="1598771" y="2062283"/>
                  <a:pt x="1596922" y="1956885"/>
                  <a:pt x="1596182" y="1852967"/>
                </a:cubicBezTo>
                <a:cubicBezTo>
                  <a:pt x="1594703" y="1677304"/>
                  <a:pt x="1594333" y="1499423"/>
                  <a:pt x="1556242" y="1327828"/>
                </a:cubicBezTo>
                <a:cubicBezTo>
                  <a:pt x="1518151" y="1155864"/>
                  <a:pt x="1438640" y="987967"/>
                  <a:pt x="1303288" y="875543"/>
                </a:cubicBezTo>
                <a:cubicBezTo>
                  <a:pt x="1120229" y="723549"/>
                  <a:pt x="868384" y="695073"/>
                  <a:pt x="635030" y="645886"/>
                </a:cubicBezTo>
                <a:cubicBezTo>
                  <a:pt x="402046" y="597071"/>
                  <a:pt x="149092" y="500179"/>
                  <a:pt x="50721" y="283097"/>
                </a:cubicBezTo>
                <a:cubicBezTo>
                  <a:pt x="30381" y="238349"/>
                  <a:pt x="17992" y="190920"/>
                  <a:pt x="10503" y="142474"/>
                </a:cubicBezTo>
                <a:close/>
              </a:path>
            </a:pathLst>
          </a:custGeom>
          <a:solidFill>
            <a:schemeClr val="accent2"/>
          </a:solidFill>
          <a:ln w="3696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그래픽 105"/>
          <p:cNvSpPr/>
          <p:nvPr userDrawn="1"/>
        </p:nvSpPr>
        <p:spPr>
          <a:xfrm rot="1798698">
            <a:off x="10625741" y="683568"/>
            <a:ext cx="401256" cy="392897"/>
          </a:xfrm>
          <a:custGeom>
            <a:avLst/>
            <a:gdLst>
              <a:gd name="connsiteX0" fmla="*/ 900937 w 914400"/>
              <a:gd name="connsiteY0" fmla="*/ 481765 h 895350"/>
              <a:gd name="connsiteX1" fmla="*/ 790352 w 914400"/>
              <a:gd name="connsiteY1" fmla="*/ 720461 h 895350"/>
              <a:gd name="connsiteX2" fmla="*/ 563562 w 914400"/>
              <a:gd name="connsiteY2" fmla="*/ 871623 h 895350"/>
              <a:gd name="connsiteX3" fmla="*/ 193325 w 914400"/>
              <a:gd name="connsiteY3" fmla="*/ 801138 h 895350"/>
              <a:gd name="connsiteX4" fmla="*/ 13017 w 914400"/>
              <a:gd name="connsiteY4" fmla="*/ 429473 h 895350"/>
              <a:gd name="connsiteX5" fmla="*/ 564038 w 914400"/>
              <a:gd name="connsiteY5" fmla="*/ 15802 h 895350"/>
              <a:gd name="connsiteX6" fmla="*/ 900937 w 914400"/>
              <a:gd name="connsiteY6" fmla="*/ 481765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" h="895350">
                <a:moveTo>
                  <a:pt x="900937" y="481765"/>
                </a:moveTo>
                <a:cubicBezTo>
                  <a:pt x="887221" y="568538"/>
                  <a:pt x="849693" y="651881"/>
                  <a:pt x="790352" y="720461"/>
                </a:cubicBezTo>
                <a:cubicBezTo>
                  <a:pt x="731202" y="788851"/>
                  <a:pt x="650811" y="843620"/>
                  <a:pt x="563562" y="871623"/>
                </a:cubicBezTo>
                <a:cubicBezTo>
                  <a:pt x="437641" y="912009"/>
                  <a:pt x="298100" y="878291"/>
                  <a:pt x="193325" y="801138"/>
                </a:cubicBezTo>
                <a:cubicBezTo>
                  <a:pt x="70834" y="710936"/>
                  <a:pt x="20256" y="578063"/>
                  <a:pt x="13017" y="429473"/>
                </a:cubicBezTo>
                <a:cubicBezTo>
                  <a:pt x="-1175" y="140960"/>
                  <a:pt x="313054" y="-12106"/>
                  <a:pt x="564038" y="15802"/>
                </a:cubicBezTo>
                <a:cubicBezTo>
                  <a:pt x="804354" y="42567"/>
                  <a:pt x="938275" y="245164"/>
                  <a:pt x="900937" y="481765"/>
                </a:cubicBezTo>
                <a:close/>
              </a:path>
            </a:pathLst>
          </a:custGeom>
          <a:solidFill>
            <a:schemeClr val="accent2"/>
          </a:solidFill>
          <a:ln w="1673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/>
          <p:cNvSpPr/>
          <p:nvPr userDrawn="1"/>
        </p:nvSpPr>
        <p:spPr>
          <a:xfrm flipH="1">
            <a:off x="0" y="0"/>
            <a:ext cx="1895998" cy="1193800"/>
          </a:xfrm>
          <a:custGeom>
            <a:avLst/>
            <a:gdLst>
              <a:gd name="connsiteX0" fmla="*/ 0 w 4268477"/>
              <a:gd name="connsiteY0" fmla="*/ 0 h 2687612"/>
              <a:gd name="connsiteX1" fmla="*/ 4268477 w 4268477"/>
              <a:gd name="connsiteY1" fmla="*/ 0 h 2687612"/>
              <a:gd name="connsiteX2" fmla="*/ 4268477 w 4268477"/>
              <a:gd name="connsiteY2" fmla="*/ 2189555 h 2687612"/>
              <a:gd name="connsiteX3" fmla="*/ 4252571 w 4268477"/>
              <a:gd name="connsiteY3" fmla="*/ 2175943 h 2687612"/>
              <a:gd name="connsiteX4" fmla="*/ 4059527 w 4268477"/>
              <a:gd name="connsiteY4" fmla="*/ 2074117 h 2687612"/>
              <a:gd name="connsiteX5" fmla="*/ 3283283 w 4268477"/>
              <a:gd name="connsiteY5" fmla="*/ 2192458 h 2687612"/>
              <a:gd name="connsiteX6" fmla="*/ 3088020 w 4268477"/>
              <a:gd name="connsiteY6" fmla="*/ 2425072 h 2687612"/>
              <a:gd name="connsiteX7" fmla="*/ 2522571 w 4268477"/>
              <a:gd name="connsiteY7" fmla="*/ 2686162 h 2687612"/>
              <a:gd name="connsiteX8" fmla="*/ 1919401 w 4268477"/>
              <a:gd name="connsiteY8" fmla="*/ 2514198 h 2687612"/>
              <a:gd name="connsiteX9" fmla="*/ 1630575 w 4268477"/>
              <a:gd name="connsiteY9" fmla="*/ 2161024 h 2687612"/>
              <a:gd name="connsiteX10" fmla="*/ 1596182 w 4268477"/>
              <a:gd name="connsiteY10" fmla="*/ 1852967 h 2687612"/>
              <a:gd name="connsiteX11" fmla="*/ 1556242 w 4268477"/>
              <a:gd name="connsiteY11" fmla="*/ 1327828 h 2687612"/>
              <a:gd name="connsiteX12" fmla="*/ 1303288 w 4268477"/>
              <a:gd name="connsiteY12" fmla="*/ 875543 h 2687612"/>
              <a:gd name="connsiteX13" fmla="*/ 635030 w 4268477"/>
              <a:gd name="connsiteY13" fmla="*/ 645886 h 2687612"/>
              <a:gd name="connsiteX14" fmla="*/ 50721 w 4268477"/>
              <a:gd name="connsiteY14" fmla="*/ 283097 h 2687612"/>
              <a:gd name="connsiteX15" fmla="*/ 10503 w 4268477"/>
              <a:gd name="connsiteY15" fmla="*/ 142474 h 2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68477" h="2687612">
                <a:moveTo>
                  <a:pt x="0" y="0"/>
                </a:moveTo>
                <a:lnTo>
                  <a:pt x="4268477" y="0"/>
                </a:lnTo>
                <a:lnTo>
                  <a:pt x="4268477" y="2189555"/>
                </a:lnTo>
                <a:lnTo>
                  <a:pt x="4252571" y="2175943"/>
                </a:lnTo>
                <a:cubicBezTo>
                  <a:pt x="4194464" y="2132224"/>
                  <a:pt x="4127203" y="2097970"/>
                  <a:pt x="4059527" y="2074117"/>
                </a:cubicBezTo>
                <a:cubicBezTo>
                  <a:pt x="3799916" y="1982033"/>
                  <a:pt x="3482614" y="2002373"/>
                  <a:pt x="3283283" y="2192458"/>
                </a:cubicBezTo>
                <a:cubicBezTo>
                  <a:pt x="3210059" y="2262353"/>
                  <a:pt x="3156436" y="2350369"/>
                  <a:pt x="3088020" y="2425072"/>
                </a:cubicBezTo>
                <a:cubicBezTo>
                  <a:pt x="2944162" y="2581874"/>
                  <a:pt x="2735216" y="2673958"/>
                  <a:pt x="2522571" y="2686162"/>
                </a:cubicBezTo>
                <a:cubicBezTo>
                  <a:pt x="2310297" y="2698366"/>
                  <a:pt x="2095804" y="2632909"/>
                  <a:pt x="1919401" y="2514198"/>
                </a:cubicBezTo>
                <a:cubicBezTo>
                  <a:pt x="1791075" y="2427661"/>
                  <a:pt x="1678281" y="2308580"/>
                  <a:pt x="1630575" y="2161024"/>
                </a:cubicBezTo>
                <a:cubicBezTo>
                  <a:pt x="1598771" y="2062283"/>
                  <a:pt x="1596922" y="1956885"/>
                  <a:pt x="1596182" y="1852967"/>
                </a:cubicBezTo>
                <a:cubicBezTo>
                  <a:pt x="1594703" y="1677304"/>
                  <a:pt x="1594333" y="1499423"/>
                  <a:pt x="1556242" y="1327828"/>
                </a:cubicBezTo>
                <a:cubicBezTo>
                  <a:pt x="1518151" y="1155864"/>
                  <a:pt x="1438640" y="987967"/>
                  <a:pt x="1303288" y="875543"/>
                </a:cubicBezTo>
                <a:cubicBezTo>
                  <a:pt x="1120229" y="723549"/>
                  <a:pt x="868384" y="695073"/>
                  <a:pt x="635030" y="645886"/>
                </a:cubicBezTo>
                <a:cubicBezTo>
                  <a:pt x="402046" y="597071"/>
                  <a:pt x="149092" y="500179"/>
                  <a:pt x="50721" y="283097"/>
                </a:cubicBezTo>
                <a:cubicBezTo>
                  <a:pt x="30381" y="238349"/>
                  <a:pt x="17992" y="190920"/>
                  <a:pt x="10503" y="142474"/>
                </a:cubicBezTo>
                <a:close/>
              </a:path>
            </a:pathLst>
          </a:custGeom>
          <a:solidFill>
            <a:schemeClr val="accent1"/>
          </a:solidFill>
          <a:ln w="3696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그래픽 102"/>
          <p:cNvSpPr/>
          <p:nvPr userDrawn="1"/>
        </p:nvSpPr>
        <p:spPr>
          <a:xfrm rot="3734034" flipH="1">
            <a:off x="1294756" y="422336"/>
            <a:ext cx="527383" cy="461458"/>
          </a:xfrm>
          <a:custGeom>
            <a:avLst/>
            <a:gdLst>
              <a:gd name="connsiteX0" fmla="*/ 372139 w 1206654"/>
              <a:gd name="connsiteY0" fmla="*/ 1036673 h 1055820"/>
              <a:gd name="connsiteX1" fmla="*/ 134998 w 1206654"/>
              <a:gd name="connsiteY1" fmla="*/ 515801 h 1055820"/>
              <a:gd name="connsiteX2" fmla="*/ 311471 w 1206654"/>
              <a:gd name="connsiteY2" fmla="*/ 412231 h 1055820"/>
              <a:gd name="connsiteX3" fmla="*/ 441354 w 1206654"/>
              <a:gd name="connsiteY3" fmla="*/ 303632 h 1055820"/>
              <a:gd name="connsiteX4" fmla="*/ 519954 w 1206654"/>
              <a:gd name="connsiteY4" fmla="*/ 141404 h 1055820"/>
              <a:gd name="connsiteX5" fmla="*/ 972617 w 1206654"/>
              <a:gd name="connsiteY5" fmla="*/ 88446 h 1055820"/>
              <a:gd name="connsiteX6" fmla="*/ 1154453 w 1206654"/>
              <a:gd name="connsiteY6" fmla="*/ 739200 h 1055820"/>
              <a:gd name="connsiteX7" fmla="*/ 814579 w 1206654"/>
              <a:gd name="connsiteY7" fmla="*/ 1001981 h 1055820"/>
              <a:gd name="connsiteX8" fmla="*/ 372139 w 1206654"/>
              <a:gd name="connsiteY8" fmla="*/ 1036673 h 105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654" h="1055820">
                <a:moveTo>
                  <a:pt x="372139" y="1036673"/>
                </a:moveTo>
                <a:cubicBezTo>
                  <a:pt x="109356" y="1025277"/>
                  <a:pt x="-124433" y="712553"/>
                  <a:pt x="134998" y="515801"/>
                </a:cubicBezTo>
                <a:cubicBezTo>
                  <a:pt x="189465" y="474574"/>
                  <a:pt x="252479" y="446587"/>
                  <a:pt x="311471" y="412231"/>
                </a:cubicBezTo>
                <a:cubicBezTo>
                  <a:pt x="359737" y="384243"/>
                  <a:pt x="409176" y="350222"/>
                  <a:pt x="441354" y="303632"/>
                </a:cubicBezTo>
                <a:cubicBezTo>
                  <a:pt x="475710" y="253690"/>
                  <a:pt x="484425" y="191011"/>
                  <a:pt x="519954" y="141404"/>
                </a:cubicBezTo>
                <a:cubicBezTo>
                  <a:pt x="626542" y="-7416"/>
                  <a:pt x="829997" y="-7416"/>
                  <a:pt x="972617" y="88446"/>
                </a:cubicBezTo>
                <a:cubicBezTo>
                  <a:pt x="1164844" y="217658"/>
                  <a:pt x="1247969" y="530047"/>
                  <a:pt x="1154453" y="739200"/>
                </a:cubicBezTo>
                <a:cubicBezTo>
                  <a:pt x="1092612" y="877629"/>
                  <a:pt x="956863" y="963603"/>
                  <a:pt x="814579" y="1001981"/>
                </a:cubicBezTo>
                <a:cubicBezTo>
                  <a:pt x="672797" y="1040192"/>
                  <a:pt x="517943" y="1043041"/>
                  <a:pt x="372139" y="1036673"/>
                </a:cubicBezTo>
                <a:close/>
              </a:path>
            </a:pathLst>
          </a:custGeom>
          <a:solidFill>
            <a:schemeClr val="accent2"/>
          </a:solidFill>
          <a:ln w="1673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0" name="그래픽 9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6500" y="5642858"/>
            <a:ext cx="2095500" cy="1215142"/>
          </a:xfrm>
          <a:prstGeom prst="rect">
            <a:avLst/>
          </a:prstGeom>
        </p:spPr>
      </p:pic>
      <p:sp>
        <p:nvSpPr>
          <p:cNvPr id="12" name="타원 1"/>
          <p:cNvSpPr/>
          <p:nvPr userDrawn="1"/>
        </p:nvSpPr>
        <p:spPr>
          <a:xfrm rot="8998380">
            <a:off x="11145091" y="5965483"/>
            <a:ext cx="394118" cy="450493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-1" fmla="*/ 35 w 914435"/>
              <a:gd name="connsiteY0-2" fmla="*/ 508000 h 965200"/>
              <a:gd name="connsiteX1-3" fmla="*/ 476285 w 914435"/>
              <a:gd name="connsiteY1-4" fmla="*/ 0 h 965200"/>
              <a:gd name="connsiteX2-5" fmla="*/ 914435 w 914435"/>
              <a:gd name="connsiteY2-6" fmla="*/ 508000 h 965200"/>
              <a:gd name="connsiteX3-7" fmla="*/ 457235 w 914435"/>
              <a:gd name="connsiteY3-8" fmla="*/ 965200 h 965200"/>
              <a:gd name="connsiteX4-9" fmla="*/ 35 w 914435"/>
              <a:gd name="connsiteY4-10" fmla="*/ 508000 h 965200"/>
              <a:gd name="connsiteX0-11" fmla="*/ 28 w 876328"/>
              <a:gd name="connsiteY0-12" fmla="*/ 546213 h 965425"/>
              <a:gd name="connsiteX1-13" fmla="*/ 438178 w 876328"/>
              <a:gd name="connsiteY1-14" fmla="*/ 113 h 965425"/>
              <a:gd name="connsiteX2-15" fmla="*/ 876328 w 876328"/>
              <a:gd name="connsiteY2-16" fmla="*/ 508113 h 965425"/>
              <a:gd name="connsiteX3-17" fmla="*/ 419128 w 876328"/>
              <a:gd name="connsiteY3-18" fmla="*/ 965313 h 965425"/>
              <a:gd name="connsiteX4-19" fmla="*/ 28 w 876328"/>
              <a:gd name="connsiteY4-20" fmla="*/ 546213 h 965425"/>
              <a:gd name="connsiteX0-21" fmla="*/ 2592 w 878892"/>
              <a:gd name="connsiteY0-22" fmla="*/ 546213 h 965506"/>
              <a:gd name="connsiteX1-23" fmla="*/ 440742 w 878892"/>
              <a:gd name="connsiteY1-24" fmla="*/ 113 h 965506"/>
              <a:gd name="connsiteX2-25" fmla="*/ 878892 w 878892"/>
              <a:gd name="connsiteY2-26" fmla="*/ 508113 h 965506"/>
              <a:gd name="connsiteX3-27" fmla="*/ 421692 w 878892"/>
              <a:gd name="connsiteY3-28" fmla="*/ 965313 h 965506"/>
              <a:gd name="connsiteX4-29" fmla="*/ 2592 w 878892"/>
              <a:gd name="connsiteY4-30" fmla="*/ 546213 h 965506"/>
              <a:gd name="connsiteX0-31" fmla="*/ 2592 w 878892"/>
              <a:gd name="connsiteY0-32" fmla="*/ 546213 h 965506"/>
              <a:gd name="connsiteX1-33" fmla="*/ 440742 w 878892"/>
              <a:gd name="connsiteY1-34" fmla="*/ 113 h 965506"/>
              <a:gd name="connsiteX2-35" fmla="*/ 878892 w 878892"/>
              <a:gd name="connsiteY2-36" fmla="*/ 508113 h 965506"/>
              <a:gd name="connsiteX3-37" fmla="*/ 421692 w 878892"/>
              <a:gd name="connsiteY3-38" fmla="*/ 965313 h 965506"/>
              <a:gd name="connsiteX4-39" fmla="*/ 2592 w 878892"/>
              <a:gd name="connsiteY4-40" fmla="*/ 546213 h 965506"/>
              <a:gd name="connsiteX0-41" fmla="*/ 12 w 876312"/>
              <a:gd name="connsiteY0-42" fmla="*/ 546213 h 876567"/>
              <a:gd name="connsiteX1-43" fmla="*/ 438162 w 876312"/>
              <a:gd name="connsiteY1-44" fmla="*/ 113 h 876567"/>
              <a:gd name="connsiteX2-45" fmla="*/ 876312 w 876312"/>
              <a:gd name="connsiteY2-46" fmla="*/ 508113 h 876567"/>
              <a:gd name="connsiteX3-47" fmla="*/ 425462 w 876312"/>
              <a:gd name="connsiteY3-48" fmla="*/ 876413 h 876567"/>
              <a:gd name="connsiteX4-49" fmla="*/ 12 w 876312"/>
              <a:gd name="connsiteY4-50" fmla="*/ 546213 h 876567"/>
              <a:gd name="connsiteX0-51" fmla="*/ 3674 w 879974"/>
              <a:gd name="connsiteY0-52" fmla="*/ 546213 h 876833"/>
              <a:gd name="connsiteX1-53" fmla="*/ 441824 w 879974"/>
              <a:gd name="connsiteY1-54" fmla="*/ 113 h 876833"/>
              <a:gd name="connsiteX2-55" fmla="*/ 879974 w 879974"/>
              <a:gd name="connsiteY2-56" fmla="*/ 508113 h 876833"/>
              <a:gd name="connsiteX3-57" fmla="*/ 429124 w 879974"/>
              <a:gd name="connsiteY3-58" fmla="*/ 876413 h 876833"/>
              <a:gd name="connsiteX4-59" fmla="*/ 3674 w 879974"/>
              <a:gd name="connsiteY4-60" fmla="*/ 546213 h 876833"/>
              <a:gd name="connsiteX0-61" fmla="*/ 4503 w 880803"/>
              <a:gd name="connsiteY0-62" fmla="*/ 546213 h 876833"/>
              <a:gd name="connsiteX1-63" fmla="*/ 442653 w 880803"/>
              <a:gd name="connsiteY1-64" fmla="*/ 113 h 876833"/>
              <a:gd name="connsiteX2-65" fmla="*/ 880803 w 880803"/>
              <a:gd name="connsiteY2-66" fmla="*/ 508113 h 876833"/>
              <a:gd name="connsiteX3-67" fmla="*/ 429953 w 880803"/>
              <a:gd name="connsiteY3-68" fmla="*/ 876413 h 876833"/>
              <a:gd name="connsiteX4-69" fmla="*/ 4503 w 880803"/>
              <a:gd name="connsiteY4-70" fmla="*/ 546213 h 8768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80803" h="876833">
                <a:moveTo>
                  <a:pt x="4503" y="546213"/>
                </a:moveTo>
                <a:cubicBezTo>
                  <a:pt x="-37830" y="273163"/>
                  <a:pt x="226753" y="6463"/>
                  <a:pt x="442653" y="113"/>
                </a:cubicBezTo>
                <a:cubicBezTo>
                  <a:pt x="658553" y="-6237"/>
                  <a:pt x="880803" y="255608"/>
                  <a:pt x="880803" y="508113"/>
                </a:cubicBezTo>
                <a:cubicBezTo>
                  <a:pt x="874453" y="805068"/>
                  <a:pt x="576003" y="870063"/>
                  <a:pt x="429953" y="876413"/>
                </a:cubicBezTo>
                <a:cubicBezTo>
                  <a:pt x="283903" y="882763"/>
                  <a:pt x="46836" y="819263"/>
                  <a:pt x="4503" y="5462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/>
          <p:cNvSpPr/>
          <p:nvPr userDrawn="1"/>
        </p:nvSpPr>
        <p:spPr>
          <a:xfrm flipH="1">
            <a:off x="0" y="0"/>
            <a:ext cx="1895998" cy="1193800"/>
          </a:xfrm>
          <a:custGeom>
            <a:avLst/>
            <a:gdLst>
              <a:gd name="connsiteX0" fmla="*/ 0 w 4268477"/>
              <a:gd name="connsiteY0" fmla="*/ 0 h 2687612"/>
              <a:gd name="connsiteX1" fmla="*/ 4268477 w 4268477"/>
              <a:gd name="connsiteY1" fmla="*/ 0 h 2687612"/>
              <a:gd name="connsiteX2" fmla="*/ 4268477 w 4268477"/>
              <a:gd name="connsiteY2" fmla="*/ 2189555 h 2687612"/>
              <a:gd name="connsiteX3" fmla="*/ 4252571 w 4268477"/>
              <a:gd name="connsiteY3" fmla="*/ 2175943 h 2687612"/>
              <a:gd name="connsiteX4" fmla="*/ 4059527 w 4268477"/>
              <a:gd name="connsiteY4" fmla="*/ 2074117 h 2687612"/>
              <a:gd name="connsiteX5" fmla="*/ 3283283 w 4268477"/>
              <a:gd name="connsiteY5" fmla="*/ 2192458 h 2687612"/>
              <a:gd name="connsiteX6" fmla="*/ 3088020 w 4268477"/>
              <a:gd name="connsiteY6" fmla="*/ 2425072 h 2687612"/>
              <a:gd name="connsiteX7" fmla="*/ 2522571 w 4268477"/>
              <a:gd name="connsiteY7" fmla="*/ 2686162 h 2687612"/>
              <a:gd name="connsiteX8" fmla="*/ 1919401 w 4268477"/>
              <a:gd name="connsiteY8" fmla="*/ 2514198 h 2687612"/>
              <a:gd name="connsiteX9" fmla="*/ 1630575 w 4268477"/>
              <a:gd name="connsiteY9" fmla="*/ 2161024 h 2687612"/>
              <a:gd name="connsiteX10" fmla="*/ 1596182 w 4268477"/>
              <a:gd name="connsiteY10" fmla="*/ 1852967 h 2687612"/>
              <a:gd name="connsiteX11" fmla="*/ 1556242 w 4268477"/>
              <a:gd name="connsiteY11" fmla="*/ 1327828 h 2687612"/>
              <a:gd name="connsiteX12" fmla="*/ 1303288 w 4268477"/>
              <a:gd name="connsiteY12" fmla="*/ 875543 h 2687612"/>
              <a:gd name="connsiteX13" fmla="*/ 635030 w 4268477"/>
              <a:gd name="connsiteY13" fmla="*/ 645886 h 2687612"/>
              <a:gd name="connsiteX14" fmla="*/ 50721 w 4268477"/>
              <a:gd name="connsiteY14" fmla="*/ 283097 h 2687612"/>
              <a:gd name="connsiteX15" fmla="*/ 10503 w 4268477"/>
              <a:gd name="connsiteY15" fmla="*/ 142474 h 2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68477" h="2687612">
                <a:moveTo>
                  <a:pt x="0" y="0"/>
                </a:moveTo>
                <a:lnTo>
                  <a:pt x="4268477" y="0"/>
                </a:lnTo>
                <a:lnTo>
                  <a:pt x="4268477" y="2189555"/>
                </a:lnTo>
                <a:lnTo>
                  <a:pt x="4252571" y="2175943"/>
                </a:lnTo>
                <a:cubicBezTo>
                  <a:pt x="4194464" y="2132224"/>
                  <a:pt x="4127203" y="2097970"/>
                  <a:pt x="4059527" y="2074117"/>
                </a:cubicBezTo>
                <a:cubicBezTo>
                  <a:pt x="3799916" y="1982033"/>
                  <a:pt x="3482614" y="2002373"/>
                  <a:pt x="3283283" y="2192458"/>
                </a:cubicBezTo>
                <a:cubicBezTo>
                  <a:pt x="3210059" y="2262353"/>
                  <a:pt x="3156436" y="2350369"/>
                  <a:pt x="3088020" y="2425072"/>
                </a:cubicBezTo>
                <a:cubicBezTo>
                  <a:pt x="2944162" y="2581874"/>
                  <a:pt x="2735216" y="2673958"/>
                  <a:pt x="2522571" y="2686162"/>
                </a:cubicBezTo>
                <a:cubicBezTo>
                  <a:pt x="2310297" y="2698366"/>
                  <a:pt x="2095804" y="2632909"/>
                  <a:pt x="1919401" y="2514198"/>
                </a:cubicBezTo>
                <a:cubicBezTo>
                  <a:pt x="1791075" y="2427661"/>
                  <a:pt x="1678281" y="2308580"/>
                  <a:pt x="1630575" y="2161024"/>
                </a:cubicBezTo>
                <a:cubicBezTo>
                  <a:pt x="1598771" y="2062283"/>
                  <a:pt x="1596922" y="1956885"/>
                  <a:pt x="1596182" y="1852967"/>
                </a:cubicBezTo>
                <a:cubicBezTo>
                  <a:pt x="1594703" y="1677304"/>
                  <a:pt x="1594333" y="1499423"/>
                  <a:pt x="1556242" y="1327828"/>
                </a:cubicBezTo>
                <a:cubicBezTo>
                  <a:pt x="1518151" y="1155864"/>
                  <a:pt x="1438640" y="987967"/>
                  <a:pt x="1303288" y="875543"/>
                </a:cubicBezTo>
                <a:cubicBezTo>
                  <a:pt x="1120229" y="723549"/>
                  <a:pt x="868384" y="695073"/>
                  <a:pt x="635030" y="645886"/>
                </a:cubicBezTo>
                <a:cubicBezTo>
                  <a:pt x="402046" y="597071"/>
                  <a:pt x="149092" y="500179"/>
                  <a:pt x="50721" y="283097"/>
                </a:cubicBezTo>
                <a:cubicBezTo>
                  <a:pt x="30381" y="238349"/>
                  <a:pt x="17992" y="190920"/>
                  <a:pt x="10503" y="142474"/>
                </a:cubicBezTo>
                <a:close/>
              </a:path>
            </a:pathLst>
          </a:custGeom>
          <a:solidFill>
            <a:schemeClr val="accent1"/>
          </a:solidFill>
          <a:ln w="3696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그래픽 102"/>
          <p:cNvSpPr/>
          <p:nvPr userDrawn="1"/>
        </p:nvSpPr>
        <p:spPr>
          <a:xfrm rot="3734034" flipH="1">
            <a:off x="1294756" y="422336"/>
            <a:ext cx="527383" cy="461458"/>
          </a:xfrm>
          <a:custGeom>
            <a:avLst/>
            <a:gdLst>
              <a:gd name="connsiteX0" fmla="*/ 372139 w 1206654"/>
              <a:gd name="connsiteY0" fmla="*/ 1036673 h 1055820"/>
              <a:gd name="connsiteX1" fmla="*/ 134998 w 1206654"/>
              <a:gd name="connsiteY1" fmla="*/ 515801 h 1055820"/>
              <a:gd name="connsiteX2" fmla="*/ 311471 w 1206654"/>
              <a:gd name="connsiteY2" fmla="*/ 412231 h 1055820"/>
              <a:gd name="connsiteX3" fmla="*/ 441354 w 1206654"/>
              <a:gd name="connsiteY3" fmla="*/ 303632 h 1055820"/>
              <a:gd name="connsiteX4" fmla="*/ 519954 w 1206654"/>
              <a:gd name="connsiteY4" fmla="*/ 141404 h 1055820"/>
              <a:gd name="connsiteX5" fmla="*/ 972617 w 1206654"/>
              <a:gd name="connsiteY5" fmla="*/ 88446 h 1055820"/>
              <a:gd name="connsiteX6" fmla="*/ 1154453 w 1206654"/>
              <a:gd name="connsiteY6" fmla="*/ 739200 h 1055820"/>
              <a:gd name="connsiteX7" fmla="*/ 814579 w 1206654"/>
              <a:gd name="connsiteY7" fmla="*/ 1001981 h 1055820"/>
              <a:gd name="connsiteX8" fmla="*/ 372139 w 1206654"/>
              <a:gd name="connsiteY8" fmla="*/ 1036673 h 105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654" h="1055820">
                <a:moveTo>
                  <a:pt x="372139" y="1036673"/>
                </a:moveTo>
                <a:cubicBezTo>
                  <a:pt x="109356" y="1025277"/>
                  <a:pt x="-124433" y="712553"/>
                  <a:pt x="134998" y="515801"/>
                </a:cubicBezTo>
                <a:cubicBezTo>
                  <a:pt x="189465" y="474574"/>
                  <a:pt x="252479" y="446587"/>
                  <a:pt x="311471" y="412231"/>
                </a:cubicBezTo>
                <a:cubicBezTo>
                  <a:pt x="359737" y="384243"/>
                  <a:pt x="409176" y="350222"/>
                  <a:pt x="441354" y="303632"/>
                </a:cubicBezTo>
                <a:cubicBezTo>
                  <a:pt x="475710" y="253690"/>
                  <a:pt x="484425" y="191011"/>
                  <a:pt x="519954" y="141404"/>
                </a:cubicBezTo>
                <a:cubicBezTo>
                  <a:pt x="626542" y="-7416"/>
                  <a:pt x="829997" y="-7416"/>
                  <a:pt x="972617" y="88446"/>
                </a:cubicBezTo>
                <a:cubicBezTo>
                  <a:pt x="1164844" y="217658"/>
                  <a:pt x="1247969" y="530047"/>
                  <a:pt x="1154453" y="739200"/>
                </a:cubicBezTo>
                <a:cubicBezTo>
                  <a:pt x="1092612" y="877629"/>
                  <a:pt x="956863" y="963603"/>
                  <a:pt x="814579" y="1001981"/>
                </a:cubicBezTo>
                <a:cubicBezTo>
                  <a:pt x="672797" y="1040192"/>
                  <a:pt x="517943" y="1043041"/>
                  <a:pt x="372139" y="1036673"/>
                </a:cubicBezTo>
                <a:close/>
              </a:path>
            </a:pathLst>
          </a:custGeom>
          <a:solidFill>
            <a:schemeClr val="accent2"/>
          </a:solidFill>
          <a:ln w="1673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6500" y="5642858"/>
            <a:ext cx="2095500" cy="1215142"/>
          </a:xfrm>
          <a:prstGeom prst="rect">
            <a:avLst/>
          </a:prstGeom>
        </p:spPr>
      </p:pic>
      <p:sp>
        <p:nvSpPr>
          <p:cNvPr id="8" name="타원 1"/>
          <p:cNvSpPr/>
          <p:nvPr userDrawn="1"/>
        </p:nvSpPr>
        <p:spPr>
          <a:xfrm rot="8998380">
            <a:off x="11145091" y="5965483"/>
            <a:ext cx="394118" cy="450493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-1" fmla="*/ 35 w 914435"/>
              <a:gd name="connsiteY0-2" fmla="*/ 508000 h 965200"/>
              <a:gd name="connsiteX1-3" fmla="*/ 476285 w 914435"/>
              <a:gd name="connsiteY1-4" fmla="*/ 0 h 965200"/>
              <a:gd name="connsiteX2-5" fmla="*/ 914435 w 914435"/>
              <a:gd name="connsiteY2-6" fmla="*/ 508000 h 965200"/>
              <a:gd name="connsiteX3-7" fmla="*/ 457235 w 914435"/>
              <a:gd name="connsiteY3-8" fmla="*/ 965200 h 965200"/>
              <a:gd name="connsiteX4-9" fmla="*/ 35 w 914435"/>
              <a:gd name="connsiteY4-10" fmla="*/ 508000 h 965200"/>
              <a:gd name="connsiteX0-11" fmla="*/ 28 w 876328"/>
              <a:gd name="connsiteY0-12" fmla="*/ 546213 h 965425"/>
              <a:gd name="connsiteX1-13" fmla="*/ 438178 w 876328"/>
              <a:gd name="connsiteY1-14" fmla="*/ 113 h 965425"/>
              <a:gd name="connsiteX2-15" fmla="*/ 876328 w 876328"/>
              <a:gd name="connsiteY2-16" fmla="*/ 508113 h 965425"/>
              <a:gd name="connsiteX3-17" fmla="*/ 419128 w 876328"/>
              <a:gd name="connsiteY3-18" fmla="*/ 965313 h 965425"/>
              <a:gd name="connsiteX4-19" fmla="*/ 28 w 876328"/>
              <a:gd name="connsiteY4-20" fmla="*/ 546213 h 965425"/>
              <a:gd name="connsiteX0-21" fmla="*/ 2592 w 878892"/>
              <a:gd name="connsiteY0-22" fmla="*/ 546213 h 965506"/>
              <a:gd name="connsiteX1-23" fmla="*/ 440742 w 878892"/>
              <a:gd name="connsiteY1-24" fmla="*/ 113 h 965506"/>
              <a:gd name="connsiteX2-25" fmla="*/ 878892 w 878892"/>
              <a:gd name="connsiteY2-26" fmla="*/ 508113 h 965506"/>
              <a:gd name="connsiteX3-27" fmla="*/ 421692 w 878892"/>
              <a:gd name="connsiteY3-28" fmla="*/ 965313 h 965506"/>
              <a:gd name="connsiteX4-29" fmla="*/ 2592 w 878892"/>
              <a:gd name="connsiteY4-30" fmla="*/ 546213 h 965506"/>
              <a:gd name="connsiteX0-31" fmla="*/ 2592 w 878892"/>
              <a:gd name="connsiteY0-32" fmla="*/ 546213 h 965506"/>
              <a:gd name="connsiteX1-33" fmla="*/ 440742 w 878892"/>
              <a:gd name="connsiteY1-34" fmla="*/ 113 h 965506"/>
              <a:gd name="connsiteX2-35" fmla="*/ 878892 w 878892"/>
              <a:gd name="connsiteY2-36" fmla="*/ 508113 h 965506"/>
              <a:gd name="connsiteX3-37" fmla="*/ 421692 w 878892"/>
              <a:gd name="connsiteY3-38" fmla="*/ 965313 h 965506"/>
              <a:gd name="connsiteX4-39" fmla="*/ 2592 w 878892"/>
              <a:gd name="connsiteY4-40" fmla="*/ 546213 h 965506"/>
              <a:gd name="connsiteX0-41" fmla="*/ 12 w 876312"/>
              <a:gd name="connsiteY0-42" fmla="*/ 546213 h 876567"/>
              <a:gd name="connsiteX1-43" fmla="*/ 438162 w 876312"/>
              <a:gd name="connsiteY1-44" fmla="*/ 113 h 876567"/>
              <a:gd name="connsiteX2-45" fmla="*/ 876312 w 876312"/>
              <a:gd name="connsiteY2-46" fmla="*/ 508113 h 876567"/>
              <a:gd name="connsiteX3-47" fmla="*/ 425462 w 876312"/>
              <a:gd name="connsiteY3-48" fmla="*/ 876413 h 876567"/>
              <a:gd name="connsiteX4-49" fmla="*/ 12 w 876312"/>
              <a:gd name="connsiteY4-50" fmla="*/ 546213 h 876567"/>
              <a:gd name="connsiteX0-51" fmla="*/ 3674 w 879974"/>
              <a:gd name="connsiteY0-52" fmla="*/ 546213 h 876833"/>
              <a:gd name="connsiteX1-53" fmla="*/ 441824 w 879974"/>
              <a:gd name="connsiteY1-54" fmla="*/ 113 h 876833"/>
              <a:gd name="connsiteX2-55" fmla="*/ 879974 w 879974"/>
              <a:gd name="connsiteY2-56" fmla="*/ 508113 h 876833"/>
              <a:gd name="connsiteX3-57" fmla="*/ 429124 w 879974"/>
              <a:gd name="connsiteY3-58" fmla="*/ 876413 h 876833"/>
              <a:gd name="connsiteX4-59" fmla="*/ 3674 w 879974"/>
              <a:gd name="connsiteY4-60" fmla="*/ 546213 h 876833"/>
              <a:gd name="connsiteX0-61" fmla="*/ 4503 w 880803"/>
              <a:gd name="connsiteY0-62" fmla="*/ 546213 h 876833"/>
              <a:gd name="connsiteX1-63" fmla="*/ 442653 w 880803"/>
              <a:gd name="connsiteY1-64" fmla="*/ 113 h 876833"/>
              <a:gd name="connsiteX2-65" fmla="*/ 880803 w 880803"/>
              <a:gd name="connsiteY2-66" fmla="*/ 508113 h 876833"/>
              <a:gd name="connsiteX3-67" fmla="*/ 429953 w 880803"/>
              <a:gd name="connsiteY3-68" fmla="*/ 876413 h 876833"/>
              <a:gd name="connsiteX4-69" fmla="*/ 4503 w 880803"/>
              <a:gd name="connsiteY4-70" fmla="*/ 546213 h 8768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80803" h="876833">
                <a:moveTo>
                  <a:pt x="4503" y="546213"/>
                </a:moveTo>
                <a:cubicBezTo>
                  <a:pt x="-37830" y="273163"/>
                  <a:pt x="226753" y="6463"/>
                  <a:pt x="442653" y="113"/>
                </a:cubicBezTo>
                <a:cubicBezTo>
                  <a:pt x="658553" y="-6237"/>
                  <a:pt x="880803" y="255608"/>
                  <a:pt x="880803" y="508113"/>
                </a:cubicBezTo>
                <a:cubicBezTo>
                  <a:pt x="874453" y="805068"/>
                  <a:pt x="576003" y="870063"/>
                  <a:pt x="429953" y="876413"/>
                </a:cubicBezTo>
                <a:cubicBezTo>
                  <a:pt x="283903" y="882763"/>
                  <a:pt x="46836" y="819263"/>
                  <a:pt x="4503" y="5462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그림 개체 틀 4"/>
          <p:cNvSpPr>
            <a:spLocks noGrp="1"/>
          </p:cNvSpPr>
          <p:nvPr>
            <p:ph type="pic" sz="quarter" idx="11"/>
          </p:nvPr>
        </p:nvSpPr>
        <p:spPr>
          <a:xfrm>
            <a:off x="1231441" y="2010903"/>
            <a:ext cx="3886200" cy="3886200"/>
          </a:xfrm>
          <a:prstGeom prst="round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64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4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/>
              <a:t>Click icon to add picture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: 도형 10"/>
          <p:cNvSpPr/>
          <p:nvPr userDrawn="1"/>
        </p:nvSpPr>
        <p:spPr>
          <a:xfrm flipH="1">
            <a:off x="0" y="0"/>
            <a:ext cx="1895998" cy="1193800"/>
          </a:xfrm>
          <a:custGeom>
            <a:avLst/>
            <a:gdLst>
              <a:gd name="connsiteX0" fmla="*/ 0 w 4268477"/>
              <a:gd name="connsiteY0" fmla="*/ 0 h 2687612"/>
              <a:gd name="connsiteX1" fmla="*/ 4268477 w 4268477"/>
              <a:gd name="connsiteY1" fmla="*/ 0 h 2687612"/>
              <a:gd name="connsiteX2" fmla="*/ 4268477 w 4268477"/>
              <a:gd name="connsiteY2" fmla="*/ 2189555 h 2687612"/>
              <a:gd name="connsiteX3" fmla="*/ 4252571 w 4268477"/>
              <a:gd name="connsiteY3" fmla="*/ 2175943 h 2687612"/>
              <a:gd name="connsiteX4" fmla="*/ 4059527 w 4268477"/>
              <a:gd name="connsiteY4" fmla="*/ 2074117 h 2687612"/>
              <a:gd name="connsiteX5" fmla="*/ 3283283 w 4268477"/>
              <a:gd name="connsiteY5" fmla="*/ 2192458 h 2687612"/>
              <a:gd name="connsiteX6" fmla="*/ 3088020 w 4268477"/>
              <a:gd name="connsiteY6" fmla="*/ 2425072 h 2687612"/>
              <a:gd name="connsiteX7" fmla="*/ 2522571 w 4268477"/>
              <a:gd name="connsiteY7" fmla="*/ 2686162 h 2687612"/>
              <a:gd name="connsiteX8" fmla="*/ 1919401 w 4268477"/>
              <a:gd name="connsiteY8" fmla="*/ 2514198 h 2687612"/>
              <a:gd name="connsiteX9" fmla="*/ 1630575 w 4268477"/>
              <a:gd name="connsiteY9" fmla="*/ 2161024 h 2687612"/>
              <a:gd name="connsiteX10" fmla="*/ 1596182 w 4268477"/>
              <a:gd name="connsiteY10" fmla="*/ 1852967 h 2687612"/>
              <a:gd name="connsiteX11" fmla="*/ 1556242 w 4268477"/>
              <a:gd name="connsiteY11" fmla="*/ 1327828 h 2687612"/>
              <a:gd name="connsiteX12" fmla="*/ 1303288 w 4268477"/>
              <a:gd name="connsiteY12" fmla="*/ 875543 h 2687612"/>
              <a:gd name="connsiteX13" fmla="*/ 635030 w 4268477"/>
              <a:gd name="connsiteY13" fmla="*/ 645886 h 2687612"/>
              <a:gd name="connsiteX14" fmla="*/ 50721 w 4268477"/>
              <a:gd name="connsiteY14" fmla="*/ 283097 h 2687612"/>
              <a:gd name="connsiteX15" fmla="*/ 10503 w 4268477"/>
              <a:gd name="connsiteY15" fmla="*/ 142474 h 2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68477" h="2687612">
                <a:moveTo>
                  <a:pt x="0" y="0"/>
                </a:moveTo>
                <a:lnTo>
                  <a:pt x="4268477" y="0"/>
                </a:lnTo>
                <a:lnTo>
                  <a:pt x="4268477" y="2189555"/>
                </a:lnTo>
                <a:lnTo>
                  <a:pt x="4252571" y="2175943"/>
                </a:lnTo>
                <a:cubicBezTo>
                  <a:pt x="4194464" y="2132224"/>
                  <a:pt x="4127203" y="2097970"/>
                  <a:pt x="4059527" y="2074117"/>
                </a:cubicBezTo>
                <a:cubicBezTo>
                  <a:pt x="3799916" y="1982033"/>
                  <a:pt x="3482614" y="2002373"/>
                  <a:pt x="3283283" y="2192458"/>
                </a:cubicBezTo>
                <a:cubicBezTo>
                  <a:pt x="3210059" y="2262353"/>
                  <a:pt x="3156436" y="2350369"/>
                  <a:pt x="3088020" y="2425072"/>
                </a:cubicBezTo>
                <a:cubicBezTo>
                  <a:pt x="2944162" y="2581874"/>
                  <a:pt x="2735216" y="2673958"/>
                  <a:pt x="2522571" y="2686162"/>
                </a:cubicBezTo>
                <a:cubicBezTo>
                  <a:pt x="2310297" y="2698366"/>
                  <a:pt x="2095804" y="2632909"/>
                  <a:pt x="1919401" y="2514198"/>
                </a:cubicBezTo>
                <a:cubicBezTo>
                  <a:pt x="1791075" y="2427661"/>
                  <a:pt x="1678281" y="2308580"/>
                  <a:pt x="1630575" y="2161024"/>
                </a:cubicBezTo>
                <a:cubicBezTo>
                  <a:pt x="1598771" y="2062283"/>
                  <a:pt x="1596922" y="1956885"/>
                  <a:pt x="1596182" y="1852967"/>
                </a:cubicBezTo>
                <a:cubicBezTo>
                  <a:pt x="1594703" y="1677304"/>
                  <a:pt x="1594333" y="1499423"/>
                  <a:pt x="1556242" y="1327828"/>
                </a:cubicBezTo>
                <a:cubicBezTo>
                  <a:pt x="1518151" y="1155864"/>
                  <a:pt x="1438640" y="987967"/>
                  <a:pt x="1303288" y="875543"/>
                </a:cubicBezTo>
                <a:cubicBezTo>
                  <a:pt x="1120229" y="723549"/>
                  <a:pt x="868384" y="695073"/>
                  <a:pt x="635030" y="645886"/>
                </a:cubicBezTo>
                <a:cubicBezTo>
                  <a:pt x="402046" y="597071"/>
                  <a:pt x="149092" y="500179"/>
                  <a:pt x="50721" y="283097"/>
                </a:cubicBezTo>
                <a:cubicBezTo>
                  <a:pt x="30381" y="238349"/>
                  <a:pt x="17992" y="190920"/>
                  <a:pt x="10503" y="142474"/>
                </a:cubicBezTo>
                <a:close/>
              </a:path>
            </a:pathLst>
          </a:custGeom>
          <a:solidFill>
            <a:schemeClr val="accent1"/>
          </a:solidFill>
          <a:ln w="3696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그래픽 102"/>
          <p:cNvSpPr/>
          <p:nvPr userDrawn="1"/>
        </p:nvSpPr>
        <p:spPr>
          <a:xfrm rot="3734034" flipH="1">
            <a:off x="1294756" y="422336"/>
            <a:ext cx="527383" cy="461458"/>
          </a:xfrm>
          <a:custGeom>
            <a:avLst/>
            <a:gdLst>
              <a:gd name="connsiteX0" fmla="*/ 372139 w 1206654"/>
              <a:gd name="connsiteY0" fmla="*/ 1036673 h 1055820"/>
              <a:gd name="connsiteX1" fmla="*/ 134998 w 1206654"/>
              <a:gd name="connsiteY1" fmla="*/ 515801 h 1055820"/>
              <a:gd name="connsiteX2" fmla="*/ 311471 w 1206654"/>
              <a:gd name="connsiteY2" fmla="*/ 412231 h 1055820"/>
              <a:gd name="connsiteX3" fmla="*/ 441354 w 1206654"/>
              <a:gd name="connsiteY3" fmla="*/ 303632 h 1055820"/>
              <a:gd name="connsiteX4" fmla="*/ 519954 w 1206654"/>
              <a:gd name="connsiteY4" fmla="*/ 141404 h 1055820"/>
              <a:gd name="connsiteX5" fmla="*/ 972617 w 1206654"/>
              <a:gd name="connsiteY5" fmla="*/ 88446 h 1055820"/>
              <a:gd name="connsiteX6" fmla="*/ 1154453 w 1206654"/>
              <a:gd name="connsiteY6" fmla="*/ 739200 h 1055820"/>
              <a:gd name="connsiteX7" fmla="*/ 814579 w 1206654"/>
              <a:gd name="connsiteY7" fmla="*/ 1001981 h 1055820"/>
              <a:gd name="connsiteX8" fmla="*/ 372139 w 1206654"/>
              <a:gd name="connsiteY8" fmla="*/ 1036673 h 105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654" h="1055820">
                <a:moveTo>
                  <a:pt x="372139" y="1036673"/>
                </a:moveTo>
                <a:cubicBezTo>
                  <a:pt x="109356" y="1025277"/>
                  <a:pt x="-124433" y="712553"/>
                  <a:pt x="134998" y="515801"/>
                </a:cubicBezTo>
                <a:cubicBezTo>
                  <a:pt x="189465" y="474574"/>
                  <a:pt x="252479" y="446587"/>
                  <a:pt x="311471" y="412231"/>
                </a:cubicBezTo>
                <a:cubicBezTo>
                  <a:pt x="359737" y="384243"/>
                  <a:pt x="409176" y="350222"/>
                  <a:pt x="441354" y="303632"/>
                </a:cubicBezTo>
                <a:cubicBezTo>
                  <a:pt x="475710" y="253690"/>
                  <a:pt x="484425" y="191011"/>
                  <a:pt x="519954" y="141404"/>
                </a:cubicBezTo>
                <a:cubicBezTo>
                  <a:pt x="626542" y="-7416"/>
                  <a:pt x="829997" y="-7416"/>
                  <a:pt x="972617" y="88446"/>
                </a:cubicBezTo>
                <a:cubicBezTo>
                  <a:pt x="1164844" y="217658"/>
                  <a:pt x="1247969" y="530047"/>
                  <a:pt x="1154453" y="739200"/>
                </a:cubicBezTo>
                <a:cubicBezTo>
                  <a:pt x="1092612" y="877629"/>
                  <a:pt x="956863" y="963603"/>
                  <a:pt x="814579" y="1001981"/>
                </a:cubicBezTo>
                <a:cubicBezTo>
                  <a:pt x="672797" y="1040192"/>
                  <a:pt x="517943" y="1043041"/>
                  <a:pt x="372139" y="1036673"/>
                </a:cubicBezTo>
                <a:close/>
              </a:path>
            </a:pathLst>
          </a:custGeom>
          <a:solidFill>
            <a:schemeClr val="accent2"/>
          </a:solidFill>
          <a:ln w="1673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3" name="그래픽 1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6500" y="5642858"/>
            <a:ext cx="2095500" cy="1215142"/>
          </a:xfrm>
          <a:prstGeom prst="rect">
            <a:avLst/>
          </a:prstGeom>
        </p:spPr>
      </p:pic>
      <p:sp>
        <p:nvSpPr>
          <p:cNvPr id="14" name="타원 1"/>
          <p:cNvSpPr/>
          <p:nvPr userDrawn="1"/>
        </p:nvSpPr>
        <p:spPr>
          <a:xfrm rot="8998380">
            <a:off x="11145091" y="5965483"/>
            <a:ext cx="394118" cy="450493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-1" fmla="*/ 35 w 914435"/>
              <a:gd name="connsiteY0-2" fmla="*/ 508000 h 965200"/>
              <a:gd name="connsiteX1-3" fmla="*/ 476285 w 914435"/>
              <a:gd name="connsiteY1-4" fmla="*/ 0 h 965200"/>
              <a:gd name="connsiteX2-5" fmla="*/ 914435 w 914435"/>
              <a:gd name="connsiteY2-6" fmla="*/ 508000 h 965200"/>
              <a:gd name="connsiteX3-7" fmla="*/ 457235 w 914435"/>
              <a:gd name="connsiteY3-8" fmla="*/ 965200 h 965200"/>
              <a:gd name="connsiteX4-9" fmla="*/ 35 w 914435"/>
              <a:gd name="connsiteY4-10" fmla="*/ 508000 h 965200"/>
              <a:gd name="connsiteX0-11" fmla="*/ 28 w 876328"/>
              <a:gd name="connsiteY0-12" fmla="*/ 546213 h 965425"/>
              <a:gd name="connsiteX1-13" fmla="*/ 438178 w 876328"/>
              <a:gd name="connsiteY1-14" fmla="*/ 113 h 965425"/>
              <a:gd name="connsiteX2-15" fmla="*/ 876328 w 876328"/>
              <a:gd name="connsiteY2-16" fmla="*/ 508113 h 965425"/>
              <a:gd name="connsiteX3-17" fmla="*/ 419128 w 876328"/>
              <a:gd name="connsiteY3-18" fmla="*/ 965313 h 965425"/>
              <a:gd name="connsiteX4-19" fmla="*/ 28 w 876328"/>
              <a:gd name="connsiteY4-20" fmla="*/ 546213 h 965425"/>
              <a:gd name="connsiteX0-21" fmla="*/ 2592 w 878892"/>
              <a:gd name="connsiteY0-22" fmla="*/ 546213 h 965506"/>
              <a:gd name="connsiteX1-23" fmla="*/ 440742 w 878892"/>
              <a:gd name="connsiteY1-24" fmla="*/ 113 h 965506"/>
              <a:gd name="connsiteX2-25" fmla="*/ 878892 w 878892"/>
              <a:gd name="connsiteY2-26" fmla="*/ 508113 h 965506"/>
              <a:gd name="connsiteX3-27" fmla="*/ 421692 w 878892"/>
              <a:gd name="connsiteY3-28" fmla="*/ 965313 h 965506"/>
              <a:gd name="connsiteX4-29" fmla="*/ 2592 w 878892"/>
              <a:gd name="connsiteY4-30" fmla="*/ 546213 h 965506"/>
              <a:gd name="connsiteX0-31" fmla="*/ 2592 w 878892"/>
              <a:gd name="connsiteY0-32" fmla="*/ 546213 h 965506"/>
              <a:gd name="connsiteX1-33" fmla="*/ 440742 w 878892"/>
              <a:gd name="connsiteY1-34" fmla="*/ 113 h 965506"/>
              <a:gd name="connsiteX2-35" fmla="*/ 878892 w 878892"/>
              <a:gd name="connsiteY2-36" fmla="*/ 508113 h 965506"/>
              <a:gd name="connsiteX3-37" fmla="*/ 421692 w 878892"/>
              <a:gd name="connsiteY3-38" fmla="*/ 965313 h 965506"/>
              <a:gd name="connsiteX4-39" fmla="*/ 2592 w 878892"/>
              <a:gd name="connsiteY4-40" fmla="*/ 546213 h 965506"/>
              <a:gd name="connsiteX0-41" fmla="*/ 12 w 876312"/>
              <a:gd name="connsiteY0-42" fmla="*/ 546213 h 876567"/>
              <a:gd name="connsiteX1-43" fmla="*/ 438162 w 876312"/>
              <a:gd name="connsiteY1-44" fmla="*/ 113 h 876567"/>
              <a:gd name="connsiteX2-45" fmla="*/ 876312 w 876312"/>
              <a:gd name="connsiteY2-46" fmla="*/ 508113 h 876567"/>
              <a:gd name="connsiteX3-47" fmla="*/ 425462 w 876312"/>
              <a:gd name="connsiteY3-48" fmla="*/ 876413 h 876567"/>
              <a:gd name="connsiteX4-49" fmla="*/ 12 w 876312"/>
              <a:gd name="connsiteY4-50" fmla="*/ 546213 h 876567"/>
              <a:gd name="connsiteX0-51" fmla="*/ 3674 w 879974"/>
              <a:gd name="connsiteY0-52" fmla="*/ 546213 h 876833"/>
              <a:gd name="connsiteX1-53" fmla="*/ 441824 w 879974"/>
              <a:gd name="connsiteY1-54" fmla="*/ 113 h 876833"/>
              <a:gd name="connsiteX2-55" fmla="*/ 879974 w 879974"/>
              <a:gd name="connsiteY2-56" fmla="*/ 508113 h 876833"/>
              <a:gd name="connsiteX3-57" fmla="*/ 429124 w 879974"/>
              <a:gd name="connsiteY3-58" fmla="*/ 876413 h 876833"/>
              <a:gd name="connsiteX4-59" fmla="*/ 3674 w 879974"/>
              <a:gd name="connsiteY4-60" fmla="*/ 546213 h 876833"/>
              <a:gd name="connsiteX0-61" fmla="*/ 4503 w 880803"/>
              <a:gd name="connsiteY0-62" fmla="*/ 546213 h 876833"/>
              <a:gd name="connsiteX1-63" fmla="*/ 442653 w 880803"/>
              <a:gd name="connsiteY1-64" fmla="*/ 113 h 876833"/>
              <a:gd name="connsiteX2-65" fmla="*/ 880803 w 880803"/>
              <a:gd name="connsiteY2-66" fmla="*/ 508113 h 876833"/>
              <a:gd name="connsiteX3-67" fmla="*/ 429953 w 880803"/>
              <a:gd name="connsiteY3-68" fmla="*/ 876413 h 876833"/>
              <a:gd name="connsiteX4-69" fmla="*/ 4503 w 880803"/>
              <a:gd name="connsiteY4-70" fmla="*/ 546213 h 8768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80803" h="876833">
                <a:moveTo>
                  <a:pt x="4503" y="546213"/>
                </a:moveTo>
                <a:cubicBezTo>
                  <a:pt x="-37830" y="273163"/>
                  <a:pt x="226753" y="6463"/>
                  <a:pt x="442653" y="113"/>
                </a:cubicBezTo>
                <a:cubicBezTo>
                  <a:pt x="658553" y="-6237"/>
                  <a:pt x="880803" y="255608"/>
                  <a:pt x="880803" y="508113"/>
                </a:cubicBezTo>
                <a:cubicBezTo>
                  <a:pt x="874453" y="805068"/>
                  <a:pt x="576003" y="870063"/>
                  <a:pt x="429953" y="876413"/>
                </a:cubicBezTo>
                <a:cubicBezTo>
                  <a:pt x="283903" y="882763"/>
                  <a:pt x="46836" y="819263"/>
                  <a:pt x="4503" y="5462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그림 개체 틀 4"/>
          <p:cNvSpPr>
            <a:spLocks noGrp="1"/>
          </p:cNvSpPr>
          <p:nvPr>
            <p:ph type="pic" sz="quarter" idx="10"/>
          </p:nvPr>
        </p:nvSpPr>
        <p:spPr>
          <a:xfrm>
            <a:off x="4711700" y="1883270"/>
            <a:ext cx="2768600" cy="276860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6" name="그림 개체 틀 4"/>
          <p:cNvSpPr>
            <a:spLocks noGrp="1"/>
          </p:cNvSpPr>
          <p:nvPr>
            <p:ph type="pic" sz="quarter" idx="11"/>
          </p:nvPr>
        </p:nvSpPr>
        <p:spPr>
          <a:xfrm>
            <a:off x="965200" y="1883270"/>
            <a:ext cx="2768600" cy="276860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7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8458200" y="1883270"/>
            <a:ext cx="2768600" cy="276860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/>
          <p:cNvSpPr/>
          <p:nvPr userDrawn="1"/>
        </p:nvSpPr>
        <p:spPr>
          <a:xfrm flipH="1" flipV="1">
            <a:off x="0" y="3302263"/>
            <a:ext cx="5647236" cy="3555737"/>
          </a:xfrm>
          <a:custGeom>
            <a:avLst/>
            <a:gdLst>
              <a:gd name="connsiteX0" fmla="*/ 0 w 4268477"/>
              <a:gd name="connsiteY0" fmla="*/ 0 h 2687612"/>
              <a:gd name="connsiteX1" fmla="*/ 4268477 w 4268477"/>
              <a:gd name="connsiteY1" fmla="*/ 0 h 2687612"/>
              <a:gd name="connsiteX2" fmla="*/ 4268477 w 4268477"/>
              <a:gd name="connsiteY2" fmla="*/ 2189555 h 2687612"/>
              <a:gd name="connsiteX3" fmla="*/ 4252571 w 4268477"/>
              <a:gd name="connsiteY3" fmla="*/ 2175943 h 2687612"/>
              <a:gd name="connsiteX4" fmla="*/ 4059527 w 4268477"/>
              <a:gd name="connsiteY4" fmla="*/ 2074117 h 2687612"/>
              <a:gd name="connsiteX5" fmla="*/ 3283283 w 4268477"/>
              <a:gd name="connsiteY5" fmla="*/ 2192458 h 2687612"/>
              <a:gd name="connsiteX6" fmla="*/ 3088020 w 4268477"/>
              <a:gd name="connsiteY6" fmla="*/ 2425072 h 2687612"/>
              <a:gd name="connsiteX7" fmla="*/ 2522571 w 4268477"/>
              <a:gd name="connsiteY7" fmla="*/ 2686162 h 2687612"/>
              <a:gd name="connsiteX8" fmla="*/ 1919401 w 4268477"/>
              <a:gd name="connsiteY8" fmla="*/ 2514198 h 2687612"/>
              <a:gd name="connsiteX9" fmla="*/ 1630575 w 4268477"/>
              <a:gd name="connsiteY9" fmla="*/ 2161024 h 2687612"/>
              <a:gd name="connsiteX10" fmla="*/ 1596182 w 4268477"/>
              <a:gd name="connsiteY10" fmla="*/ 1852967 h 2687612"/>
              <a:gd name="connsiteX11" fmla="*/ 1556242 w 4268477"/>
              <a:gd name="connsiteY11" fmla="*/ 1327828 h 2687612"/>
              <a:gd name="connsiteX12" fmla="*/ 1303288 w 4268477"/>
              <a:gd name="connsiteY12" fmla="*/ 875543 h 2687612"/>
              <a:gd name="connsiteX13" fmla="*/ 635030 w 4268477"/>
              <a:gd name="connsiteY13" fmla="*/ 645886 h 2687612"/>
              <a:gd name="connsiteX14" fmla="*/ 50721 w 4268477"/>
              <a:gd name="connsiteY14" fmla="*/ 283097 h 2687612"/>
              <a:gd name="connsiteX15" fmla="*/ 10503 w 4268477"/>
              <a:gd name="connsiteY15" fmla="*/ 142474 h 2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68477" h="2687612">
                <a:moveTo>
                  <a:pt x="0" y="0"/>
                </a:moveTo>
                <a:lnTo>
                  <a:pt x="4268477" y="0"/>
                </a:lnTo>
                <a:lnTo>
                  <a:pt x="4268477" y="2189555"/>
                </a:lnTo>
                <a:lnTo>
                  <a:pt x="4252571" y="2175943"/>
                </a:lnTo>
                <a:cubicBezTo>
                  <a:pt x="4194464" y="2132224"/>
                  <a:pt x="4127203" y="2097970"/>
                  <a:pt x="4059527" y="2074117"/>
                </a:cubicBezTo>
                <a:cubicBezTo>
                  <a:pt x="3799916" y="1982033"/>
                  <a:pt x="3482614" y="2002373"/>
                  <a:pt x="3283283" y="2192458"/>
                </a:cubicBezTo>
                <a:cubicBezTo>
                  <a:pt x="3210059" y="2262353"/>
                  <a:pt x="3156436" y="2350369"/>
                  <a:pt x="3088020" y="2425072"/>
                </a:cubicBezTo>
                <a:cubicBezTo>
                  <a:pt x="2944162" y="2581874"/>
                  <a:pt x="2735216" y="2673958"/>
                  <a:pt x="2522571" y="2686162"/>
                </a:cubicBezTo>
                <a:cubicBezTo>
                  <a:pt x="2310297" y="2698366"/>
                  <a:pt x="2095804" y="2632909"/>
                  <a:pt x="1919401" y="2514198"/>
                </a:cubicBezTo>
                <a:cubicBezTo>
                  <a:pt x="1791075" y="2427661"/>
                  <a:pt x="1678281" y="2308580"/>
                  <a:pt x="1630575" y="2161024"/>
                </a:cubicBezTo>
                <a:cubicBezTo>
                  <a:pt x="1598771" y="2062283"/>
                  <a:pt x="1596922" y="1956885"/>
                  <a:pt x="1596182" y="1852967"/>
                </a:cubicBezTo>
                <a:cubicBezTo>
                  <a:pt x="1594703" y="1677304"/>
                  <a:pt x="1594333" y="1499423"/>
                  <a:pt x="1556242" y="1327828"/>
                </a:cubicBezTo>
                <a:cubicBezTo>
                  <a:pt x="1518151" y="1155864"/>
                  <a:pt x="1438640" y="987967"/>
                  <a:pt x="1303288" y="875543"/>
                </a:cubicBezTo>
                <a:cubicBezTo>
                  <a:pt x="1120229" y="723549"/>
                  <a:pt x="868384" y="695073"/>
                  <a:pt x="635030" y="645886"/>
                </a:cubicBezTo>
                <a:cubicBezTo>
                  <a:pt x="402046" y="597071"/>
                  <a:pt x="149092" y="500179"/>
                  <a:pt x="50721" y="283097"/>
                </a:cubicBezTo>
                <a:cubicBezTo>
                  <a:pt x="30381" y="238349"/>
                  <a:pt x="17992" y="190920"/>
                  <a:pt x="10503" y="142474"/>
                </a:cubicBezTo>
                <a:close/>
              </a:path>
            </a:pathLst>
          </a:custGeom>
          <a:solidFill>
            <a:schemeClr val="accent1"/>
          </a:solidFill>
          <a:ln w="3696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0" name="그래픽 9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0096500" y="0"/>
            <a:ext cx="2095500" cy="1215142"/>
          </a:xfrm>
          <a:prstGeom prst="rect">
            <a:avLst/>
          </a:prstGeom>
        </p:spPr>
      </p:pic>
      <p:sp>
        <p:nvSpPr>
          <p:cNvPr id="11" name="타원 1"/>
          <p:cNvSpPr/>
          <p:nvPr userDrawn="1"/>
        </p:nvSpPr>
        <p:spPr>
          <a:xfrm rot="12601620" flipV="1">
            <a:off x="11145091" y="442024"/>
            <a:ext cx="394118" cy="450493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-1" fmla="*/ 35 w 914435"/>
              <a:gd name="connsiteY0-2" fmla="*/ 508000 h 965200"/>
              <a:gd name="connsiteX1-3" fmla="*/ 476285 w 914435"/>
              <a:gd name="connsiteY1-4" fmla="*/ 0 h 965200"/>
              <a:gd name="connsiteX2-5" fmla="*/ 914435 w 914435"/>
              <a:gd name="connsiteY2-6" fmla="*/ 508000 h 965200"/>
              <a:gd name="connsiteX3-7" fmla="*/ 457235 w 914435"/>
              <a:gd name="connsiteY3-8" fmla="*/ 965200 h 965200"/>
              <a:gd name="connsiteX4-9" fmla="*/ 35 w 914435"/>
              <a:gd name="connsiteY4-10" fmla="*/ 508000 h 965200"/>
              <a:gd name="connsiteX0-11" fmla="*/ 28 w 876328"/>
              <a:gd name="connsiteY0-12" fmla="*/ 546213 h 965425"/>
              <a:gd name="connsiteX1-13" fmla="*/ 438178 w 876328"/>
              <a:gd name="connsiteY1-14" fmla="*/ 113 h 965425"/>
              <a:gd name="connsiteX2-15" fmla="*/ 876328 w 876328"/>
              <a:gd name="connsiteY2-16" fmla="*/ 508113 h 965425"/>
              <a:gd name="connsiteX3-17" fmla="*/ 419128 w 876328"/>
              <a:gd name="connsiteY3-18" fmla="*/ 965313 h 965425"/>
              <a:gd name="connsiteX4-19" fmla="*/ 28 w 876328"/>
              <a:gd name="connsiteY4-20" fmla="*/ 546213 h 965425"/>
              <a:gd name="connsiteX0-21" fmla="*/ 2592 w 878892"/>
              <a:gd name="connsiteY0-22" fmla="*/ 546213 h 965506"/>
              <a:gd name="connsiteX1-23" fmla="*/ 440742 w 878892"/>
              <a:gd name="connsiteY1-24" fmla="*/ 113 h 965506"/>
              <a:gd name="connsiteX2-25" fmla="*/ 878892 w 878892"/>
              <a:gd name="connsiteY2-26" fmla="*/ 508113 h 965506"/>
              <a:gd name="connsiteX3-27" fmla="*/ 421692 w 878892"/>
              <a:gd name="connsiteY3-28" fmla="*/ 965313 h 965506"/>
              <a:gd name="connsiteX4-29" fmla="*/ 2592 w 878892"/>
              <a:gd name="connsiteY4-30" fmla="*/ 546213 h 965506"/>
              <a:gd name="connsiteX0-31" fmla="*/ 2592 w 878892"/>
              <a:gd name="connsiteY0-32" fmla="*/ 546213 h 965506"/>
              <a:gd name="connsiteX1-33" fmla="*/ 440742 w 878892"/>
              <a:gd name="connsiteY1-34" fmla="*/ 113 h 965506"/>
              <a:gd name="connsiteX2-35" fmla="*/ 878892 w 878892"/>
              <a:gd name="connsiteY2-36" fmla="*/ 508113 h 965506"/>
              <a:gd name="connsiteX3-37" fmla="*/ 421692 w 878892"/>
              <a:gd name="connsiteY3-38" fmla="*/ 965313 h 965506"/>
              <a:gd name="connsiteX4-39" fmla="*/ 2592 w 878892"/>
              <a:gd name="connsiteY4-40" fmla="*/ 546213 h 965506"/>
              <a:gd name="connsiteX0-41" fmla="*/ 12 w 876312"/>
              <a:gd name="connsiteY0-42" fmla="*/ 546213 h 876567"/>
              <a:gd name="connsiteX1-43" fmla="*/ 438162 w 876312"/>
              <a:gd name="connsiteY1-44" fmla="*/ 113 h 876567"/>
              <a:gd name="connsiteX2-45" fmla="*/ 876312 w 876312"/>
              <a:gd name="connsiteY2-46" fmla="*/ 508113 h 876567"/>
              <a:gd name="connsiteX3-47" fmla="*/ 425462 w 876312"/>
              <a:gd name="connsiteY3-48" fmla="*/ 876413 h 876567"/>
              <a:gd name="connsiteX4-49" fmla="*/ 12 w 876312"/>
              <a:gd name="connsiteY4-50" fmla="*/ 546213 h 876567"/>
              <a:gd name="connsiteX0-51" fmla="*/ 3674 w 879974"/>
              <a:gd name="connsiteY0-52" fmla="*/ 546213 h 876833"/>
              <a:gd name="connsiteX1-53" fmla="*/ 441824 w 879974"/>
              <a:gd name="connsiteY1-54" fmla="*/ 113 h 876833"/>
              <a:gd name="connsiteX2-55" fmla="*/ 879974 w 879974"/>
              <a:gd name="connsiteY2-56" fmla="*/ 508113 h 876833"/>
              <a:gd name="connsiteX3-57" fmla="*/ 429124 w 879974"/>
              <a:gd name="connsiteY3-58" fmla="*/ 876413 h 876833"/>
              <a:gd name="connsiteX4-59" fmla="*/ 3674 w 879974"/>
              <a:gd name="connsiteY4-60" fmla="*/ 546213 h 876833"/>
              <a:gd name="connsiteX0-61" fmla="*/ 4503 w 880803"/>
              <a:gd name="connsiteY0-62" fmla="*/ 546213 h 876833"/>
              <a:gd name="connsiteX1-63" fmla="*/ 442653 w 880803"/>
              <a:gd name="connsiteY1-64" fmla="*/ 113 h 876833"/>
              <a:gd name="connsiteX2-65" fmla="*/ 880803 w 880803"/>
              <a:gd name="connsiteY2-66" fmla="*/ 508113 h 876833"/>
              <a:gd name="connsiteX3-67" fmla="*/ 429953 w 880803"/>
              <a:gd name="connsiteY3-68" fmla="*/ 876413 h 876833"/>
              <a:gd name="connsiteX4-69" fmla="*/ 4503 w 880803"/>
              <a:gd name="connsiteY4-70" fmla="*/ 546213 h 8768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80803" h="876833">
                <a:moveTo>
                  <a:pt x="4503" y="546213"/>
                </a:moveTo>
                <a:cubicBezTo>
                  <a:pt x="-37830" y="273163"/>
                  <a:pt x="226753" y="6463"/>
                  <a:pt x="442653" y="113"/>
                </a:cubicBezTo>
                <a:cubicBezTo>
                  <a:pt x="658553" y="-6237"/>
                  <a:pt x="880803" y="255608"/>
                  <a:pt x="880803" y="508113"/>
                </a:cubicBezTo>
                <a:cubicBezTo>
                  <a:pt x="874453" y="805068"/>
                  <a:pt x="576003" y="870063"/>
                  <a:pt x="429953" y="876413"/>
                </a:cubicBezTo>
                <a:cubicBezTo>
                  <a:pt x="283903" y="882763"/>
                  <a:pt x="46836" y="819263"/>
                  <a:pt x="4503" y="5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그림 개체 틀 11"/>
          <p:cNvSpPr>
            <a:spLocks noGrp="1"/>
          </p:cNvSpPr>
          <p:nvPr>
            <p:ph type="pic" sz="quarter" idx="10"/>
          </p:nvPr>
        </p:nvSpPr>
        <p:spPr>
          <a:xfrm>
            <a:off x="783339" y="140017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11"/>
          <p:cNvSpPr>
            <a:spLocks noGrp="1"/>
          </p:cNvSpPr>
          <p:nvPr>
            <p:ph type="pic" sz="quarter" idx="11"/>
          </p:nvPr>
        </p:nvSpPr>
        <p:spPr>
          <a:xfrm>
            <a:off x="3615439" y="140017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/>
          <p:cNvSpPr/>
          <p:nvPr userDrawn="1"/>
        </p:nvSpPr>
        <p:spPr>
          <a:xfrm flipH="1" flipV="1">
            <a:off x="0" y="3302263"/>
            <a:ext cx="5647236" cy="3555737"/>
          </a:xfrm>
          <a:custGeom>
            <a:avLst/>
            <a:gdLst>
              <a:gd name="connsiteX0" fmla="*/ 0 w 4268477"/>
              <a:gd name="connsiteY0" fmla="*/ 0 h 2687612"/>
              <a:gd name="connsiteX1" fmla="*/ 4268477 w 4268477"/>
              <a:gd name="connsiteY1" fmla="*/ 0 h 2687612"/>
              <a:gd name="connsiteX2" fmla="*/ 4268477 w 4268477"/>
              <a:gd name="connsiteY2" fmla="*/ 2189555 h 2687612"/>
              <a:gd name="connsiteX3" fmla="*/ 4252571 w 4268477"/>
              <a:gd name="connsiteY3" fmla="*/ 2175943 h 2687612"/>
              <a:gd name="connsiteX4" fmla="*/ 4059527 w 4268477"/>
              <a:gd name="connsiteY4" fmla="*/ 2074117 h 2687612"/>
              <a:gd name="connsiteX5" fmla="*/ 3283283 w 4268477"/>
              <a:gd name="connsiteY5" fmla="*/ 2192458 h 2687612"/>
              <a:gd name="connsiteX6" fmla="*/ 3088020 w 4268477"/>
              <a:gd name="connsiteY6" fmla="*/ 2425072 h 2687612"/>
              <a:gd name="connsiteX7" fmla="*/ 2522571 w 4268477"/>
              <a:gd name="connsiteY7" fmla="*/ 2686162 h 2687612"/>
              <a:gd name="connsiteX8" fmla="*/ 1919401 w 4268477"/>
              <a:gd name="connsiteY8" fmla="*/ 2514198 h 2687612"/>
              <a:gd name="connsiteX9" fmla="*/ 1630575 w 4268477"/>
              <a:gd name="connsiteY9" fmla="*/ 2161024 h 2687612"/>
              <a:gd name="connsiteX10" fmla="*/ 1596182 w 4268477"/>
              <a:gd name="connsiteY10" fmla="*/ 1852967 h 2687612"/>
              <a:gd name="connsiteX11" fmla="*/ 1556242 w 4268477"/>
              <a:gd name="connsiteY11" fmla="*/ 1327828 h 2687612"/>
              <a:gd name="connsiteX12" fmla="*/ 1303288 w 4268477"/>
              <a:gd name="connsiteY12" fmla="*/ 875543 h 2687612"/>
              <a:gd name="connsiteX13" fmla="*/ 635030 w 4268477"/>
              <a:gd name="connsiteY13" fmla="*/ 645886 h 2687612"/>
              <a:gd name="connsiteX14" fmla="*/ 50721 w 4268477"/>
              <a:gd name="connsiteY14" fmla="*/ 283097 h 2687612"/>
              <a:gd name="connsiteX15" fmla="*/ 10503 w 4268477"/>
              <a:gd name="connsiteY15" fmla="*/ 142474 h 2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68477" h="2687612">
                <a:moveTo>
                  <a:pt x="0" y="0"/>
                </a:moveTo>
                <a:lnTo>
                  <a:pt x="4268477" y="0"/>
                </a:lnTo>
                <a:lnTo>
                  <a:pt x="4268477" y="2189555"/>
                </a:lnTo>
                <a:lnTo>
                  <a:pt x="4252571" y="2175943"/>
                </a:lnTo>
                <a:cubicBezTo>
                  <a:pt x="4194464" y="2132224"/>
                  <a:pt x="4127203" y="2097970"/>
                  <a:pt x="4059527" y="2074117"/>
                </a:cubicBezTo>
                <a:cubicBezTo>
                  <a:pt x="3799916" y="1982033"/>
                  <a:pt x="3482614" y="2002373"/>
                  <a:pt x="3283283" y="2192458"/>
                </a:cubicBezTo>
                <a:cubicBezTo>
                  <a:pt x="3210059" y="2262353"/>
                  <a:pt x="3156436" y="2350369"/>
                  <a:pt x="3088020" y="2425072"/>
                </a:cubicBezTo>
                <a:cubicBezTo>
                  <a:pt x="2944162" y="2581874"/>
                  <a:pt x="2735216" y="2673958"/>
                  <a:pt x="2522571" y="2686162"/>
                </a:cubicBezTo>
                <a:cubicBezTo>
                  <a:pt x="2310297" y="2698366"/>
                  <a:pt x="2095804" y="2632909"/>
                  <a:pt x="1919401" y="2514198"/>
                </a:cubicBezTo>
                <a:cubicBezTo>
                  <a:pt x="1791075" y="2427661"/>
                  <a:pt x="1678281" y="2308580"/>
                  <a:pt x="1630575" y="2161024"/>
                </a:cubicBezTo>
                <a:cubicBezTo>
                  <a:pt x="1598771" y="2062283"/>
                  <a:pt x="1596922" y="1956885"/>
                  <a:pt x="1596182" y="1852967"/>
                </a:cubicBezTo>
                <a:cubicBezTo>
                  <a:pt x="1594703" y="1677304"/>
                  <a:pt x="1594333" y="1499423"/>
                  <a:pt x="1556242" y="1327828"/>
                </a:cubicBezTo>
                <a:cubicBezTo>
                  <a:pt x="1518151" y="1155864"/>
                  <a:pt x="1438640" y="987967"/>
                  <a:pt x="1303288" y="875543"/>
                </a:cubicBezTo>
                <a:cubicBezTo>
                  <a:pt x="1120229" y="723549"/>
                  <a:pt x="868384" y="695073"/>
                  <a:pt x="635030" y="645886"/>
                </a:cubicBezTo>
                <a:cubicBezTo>
                  <a:pt x="402046" y="597071"/>
                  <a:pt x="149092" y="500179"/>
                  <a:pt x="50721" y="283097"/>
                </a:cubicBezTo>
                <a:cubicBezTo>
                  <a:pt x="30381" y="238349"/>
                  <a:pt x="17992" y="190920"/>
                  <a:pt x="10503" y="142474"/>
                </a:cubicBezTo>
                <a:close/>
              </a:path>
            </a:pathLst>
          </a:custGeom>
          <a:solidFill>
            <a:schemeClr val="accent1"/>
          </a:solidFill>
          <a:ln w="3696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" name="그림 개체 틀 5"/>
          <p:cNvSpPr>
            <a:spLocks noGrp="1"/>
          </p:cNvSpPr>
          <p:nvPr>
            <p:ph type="pic" sz="quarter" idx="10"/>
          </p:nvPr>
        </p:nvSpPr>
        <p:spPr>
          <a:xfrm>
            <a:off x="1170942" y="1171575"/>
            <a:ext cx="3825240" cy="5114925"/>
          </a:xfrm>
          <a:prstGeom prst="roundRect">
            <a:avLst>
              <a:gd name="adj" fmla="val 192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그래픽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0096500" y="0"/>
            <a:ext cx="2095500" cy="1215142"/>
          </a:xfrm>
          <a:prstGeom prst="rect">
            <a:avLst/>
          </a:prstGeom>
        </p:spPr>
      </p:pic>
      <p:sp>
        <p:nvSpPr>
          <p:cNvPr id="10" name="타원 1"/>
          <p:cNvSpPr/>
          <p:nvPr userDrawn="1"/>
        </p:nvSpPr>
        <p:spPr>
          <a:xfrm rot="12601620" flipV="1">
            <a:off x="11145091" y="442024"/>
            <a:ext cx="394118" cy="450493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-1" fmla="*/ 35 w 914435"/>
              <a:gd name="connsiteY0-2" fmla="*/ 508000 h 965200"/>
              <a:gd name="connsiteX1-3" fmla="*/ 476285 w 914435"/>
              <a:gd name="connsiteY1-4" fmla="*/ 0 h 965200"/>
              <a:gd name="connsiteX2-5" fmla="*/ 914435 w 914435"/>
              <a:gd name="connsiteY2-6" fmla="*/ 508000 h 965200"/>
              <a:gd name="connsiteX3-7" fmla="*/ 457235 w 914435"/>
              <a:gd name="connsiteY3-8" fmla="*/ 965200 h 965200"/>
              <a:gd name="connsiteX4-9" fmla="*/ 35 w 914435"/>
              <a:gd name="connsiteY4-10" fmla="*/ 508000 h 965200"/>
              <a:gd name="connsiteX0-11" fmla="*/ 28 w 876328"/>
              <a:gd name="connsiteY0-12" fmla="*/ 546213 h 965425"/>
              <a:gd name="connsiteX1-13" fmla="*/ 438178 w 876328"/>
              <a:gd name="connsiteY1-14" fmla="*/ 113 h 965425"/>
              <a:gd name="connsiteX2-15" fmla="*/ 876328 w 876328"/>
              <a:gd name="connsiteY2-16" fmla="*/ 508113 h 965425"/>
              <a:gd name="connsiteX3-17" fmla="*/ 419128 w 876328"/>
              <a:gd name="connsiteY3-18" fmla="*/ 965313 h 965425"/>
              <a:gd name="connsiteX4-19" fmla="*/ 28 w 876328"/>
              <a:gd name="connsiteY4-20" fmla="*/ 546213 h 965425"/>
              <a:gd name="connsiteX0-21" fmla="*/ 2592 w 878892"/>
              <a:gd name="connsiteY0-22" fmla="*/ 546213 h 965506"/>
              <a:gd name="connsiteX1-23" fmla="*/ 440742 w 878892"/>
              <a:gd name="connsiteY1-24" fmla="*/ 113 h 965506"/>
              <a:gd name="connsiteX2-25" fmla="*/ 878892 w 878892"/>
              <a:gd name="connsiteY2-26" fmla="*/ 508113 h 965506"/>
              <a:gd name="connsiteX3-27" fmla="*/ 421692 w 878892"/>
              <a:gd name="connsiteY3-28" fmla="*/ 965313 h 965506"/>
              <a:gd name="connsiteX4-29" fmla="*/ 2592 w 878892"/>
              <a:gd name="connsiteY4-30" fmla="*/ 546213 h 965506"/>
              <a:gd name="connsiteX0-31" fmla="*/ 2592 w 878892"/>
              <a:gd name="connsiteY0-32" fmla="*/ 546213 h 965506"/>
              <a:gd name="connsiteX1-33" fmla="*/ 440742 w 878892"/>
              <a:gd name="connsiteY1-34" fmla="*/ 113 h 965506"/>
              <a:gd name="connsiteX2-35" fmla="*/ 878892 w 878892"/>
              <a:gd name="connsiteY2-36" fmla="*/ 508113 h 965506"/>
              <a:gd name="connsiteX3-37" fmla="*/ 421692 w 878892"/>
              <a:gd name="connsiteY3-38" fmla="*/ 965313 h 965506"/>
              <a:gd name="connsiteX4-39" fmla="*/ 2592 w 878892"/>
              <a:gd name="connsiteY4-40" fmla="*/ 546213 h 965506"/>
              <a:gd name="connsiteX0-41" fmla="*/ 12 w 876312"/>
              <a:gd name="connsiteY0-42" fmla="*/ 546213 h 876567"/>
              <a:gd name="connsiteX1-43" fmla="*/ 438162 w 876312"/>
              <a:gd name="connsiteY1-44" fmla="*/ 113 h 876567"/>
              <a:gd name="connsiteX2-45" fmla="*/ 876312 w 876312"/>
              <a:gd name="connsiteY2-46" fmla="*/ 508113 h 876567"/>
              <a:gd name="connsiteX3-47" fmla="*/ 425462 w 876312"/>
              <a:gd name="connsiteY3-48" fmla="*/ 876413 h 876567"/>
              <a:gd name="connsiteX4-49" fmla="*/ 12 w 876312"/>
              <a:gd name="connsiteY4-50" fmla="*/ 546213 h 876567"/>
              <a:gd name="connsiteX0-51" fmla="*/ 3674 w 879974"/>
              <a:gd name="connsiteY0-52" fmla="*/ 546213 h 876833"/>
              <a:gd name="connsiteX1-53" fmla="*/ 441824 w 879974"/>
              <a:gd name="connsiteY1-54" fmla="*/ 113 h 876833"/>
              <a:gd name="connsiteX2-55" fmla="*/ 879974 w 879974"/>
              <a:gd name="connsiteY2-56" fmla="*/ 508113 h 876833"/>
              <a:gd name="connsiteX3-57" fmla="*/ 429124 w 879974"/>
              <a:gd name="connsiteY3-58" fmla="*/ 876413 h 876833"/>
              <a:gd name="connsiteX4-59" fmla="*/ 3674 w 879974"/>
              <a:gd name="connsiteY4-60" fmla="*/ 546213 h 876833"/>
              <a:gd name="connsiteX0-61" fmla="*/ 4503 w 880803"/>
              <a:gd name="connsiteY0-62" fmla="*/ 546213 h 876833"/>
              <a:gd name="connsiteX1-63" fmla="*/ 442653 w 880803"/>
              <a:gd name="connsiteY1-64" fmla="*/ 113 h 876833"/>
              <a:gd name="connsiteX2-65" fmla="*/ 880803 w 880803"/>
              <a:gd name="connsiteY2-66" fmla="*/ 508113 h 876833"/>
              <a:gd name="connsiteX3-67" fmla="*/ 429953 w 880803"/>
              <a:gd name="connsiteY3-68" fmla="*/ 876413 h 876833"/>
              <a:gd name="connsiteX4-69" fmla="*/ 4503 w 880803"/>
              <a:gd name="connsiteY4-70" fmla="*/ 546213 h 8768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80803" h="876833">
                <a:moveTo>
                  <a:pt x="4503" y="546213"/>
                </a:moveTo>
                <a:cubicBezTo>
                  <a:pt x="-37830" y="273163"/>
                  <a:pt x="226753" y="6463"/>
                  <a:pt x="442653" y="113"/>
                </a:cubicBezTo>
                <a:cubicBezTo>
                  <a:pt x="658553" y="-6237"/>
                  <a:pt x="880803" y="255608"/>
                  <a:pt x="880803" y="508113"/>
                </a:cubicBezTo>
                <a:cubicBezTo>
                  <a:pt x="874453" y="805068"/>
                  <a:pt x="576003" y="870063"/>
                  <a:pt x="429953" y="876413"/>
                </a:cubicBezTo>
                <a:cubicBezTo>
                  <a:pt x="283903" y="882763"/>
                  <a:pt x="46836" y="819263"/>
                  <a:pt x="4503" y="5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/>
          <p:cNvSpPr/>
          <p:nvPr userDrawn="1"/>
        </p:nvSpPr>
        <p:spPr>
          <a:xfrm flipH="1" flipV="1">
            <a:off x="0" y="3302263"/>
            <a:ext cx="5647236" cy="3555737"/>
          </a:xfrm>
          <a:custGeom>
            <a:avLst/>
            <a:gdLst>
              <a:gd name="connsiteX0" fmla="*/ 0 w 4268477"/>
              <a:gd name="connsiteY0" fmla="*/ 0 h 2687612"/>
              <a:gd name="connsiteX1" fmla="*/ 4268477 w 4268477"/>
              <a:gd name="connsiteY1" fmla="*/ 0 h 2687612"/>
              <a:gd name="connsiteX2" fmla="*/ 4268477 w 4268477"/>
              <a:gd name="connsiteY2" fmla="*/ 2189555 h 2687612"/>
              <a:gd name="connsiteX3" fmla="*/ 4252571 w 4268477"/>
              <a:gd name="connsiteY3" fmla="*/ 2175943 h 2687612"/>
              <a:gd name="connsiteX4" fmla="*/ 4059527 w 4268477"/>
              <a:gd name="connsiteY4" fmla="*/ 2074117 h 2687612"/>
              <a:gd name="connsiteX5" fmla="*/ 3283283 w 4268477"/>
              <a:gd name="connsiteY5" fmla="*/ 2192458 h 2687612"/>
              <a:gd name="connsiteX6" fmla="*/ 3088020 w 4268477"/>
              <a:gd name="connsiteY6" fmla="*/ 2425072 h 2687612"/>
              <a:gd name="connsiteX7" fmla="*/ 2522571 w 4268477"/>
              <a:gd name="connsiteY7" fmla="*/ 2686162 h 2687612"/>
              <a:gd name="connsiteX8" fmla="*/ 1919401 w 4268477"/>
              <a:gd name="connsiteY8" fmla="*/ 2514198 h 2687612"/>
              <a:gd name="connsiteX9" fmla="*/ 1630575 w 4268477"/>
              <a:gd name="connsiteY9" fmla="*/ 2161024 h 2687612"/>
              <a:gd name="connsiteX10" fmla="*/ 1596182 w 4268477"/>
              <a:gd name="connsiteY10" fmla="*/ 1852967 h 2687612"/>
              <a:gd name="connsiteX11" fmla="*/ 1556242 w 4268477"/>
              <a:gd name="connsiteY11" fmla="*/ 1327828 h 2687612"/>
              <a:gd name="connsiteX12" fmla="*/ 1303288 w 4268477"/>
              <a:gd name="connsiteY12" fmla="*/ 875543 h 2687612"/>
              <a:gd name="connsiteX13" fmla="*/ 635030 w 4268477"/>
              <a:gd name="connsiteY13" fmla="*/ 645886 h 2687612"/>
              <a:gd name="connsiteX14" fmla="*/ 50721 w 4268477"/>
              <a:gd name="connsiteY14" fmla="*/ 283097 h 2687612"/>
              <a:gd name="connsiteX15" fmla="*/ 10503 w 4268477"/>
              <a:gd name="connsiteY15" fmla="*/ 142474 h 2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68477" h="2687612">
                <a:moveTo>
                  <a:pt x="0" y="0"/>
                </a:moveTo>
                <a:lnTo>
                  <a:pt x="4268477" y="0"/>
                </a:lnTo>
                <a:lnTo>
                  <a:pt x="4268477" y="2189555"/>
                </a:lnTo>
                <a:lnTo>
                  <a:pt x="4252571" y="2175943"/>
                </a:lnTo>
                <a:cubicBezTo>
                  <a:pt x="4194464" y="2132224"/>
                  <a:pt x="4127203" y="2097970"/>
                  <a:pt x="4059527" y="2074117"/>
                </a:cubicBezTo>
                <a:cubicBezTo>
                  <a:pt x="3799916" y="1982033"/>
                  <a:pt x="3482614" y="2002373"/>
                  <a:pt x="3283283" y="2192458"/>
                </a:cubicBezTo>
                <a:cubicBezTo>
                  <a:pt x="3210059" y="2262353"/>
                  <a:pt x="3156436" y="2350369"/>
                  <a:pt x="3088020" y="2425072"/>
                </a:cubicBezTo>
                <a:cubicBezTo>
                  <a:pt x="2944162" y="2581874"/>
                  <a:pt x="2735216" y="2673958"/>
                  <a:pt x="2522571" y="2686162"/>
                </a:cubicBezTo>
                <a:cubicBezTo>
                  <a:pt x="2310297" y="2698366"/>
                  <a:pt x="2095804" y="2632909"/>
                  <a:pt x="1919401" y="2514198"/>
                </a:cubicBezTo>
                <a:cubicBezTo>
                  <a:pt x="1791075" y="2427661"/>
                  <a:pt x="1678281" y="2308580"/>
                  <a:pt x="1630575" y="2161024"/>
                </a:cubicBezTo>
                <a:cubicBezTo>
                  <a:pt x="1598771" y="2062283"/>
                  <a:pt x="1596922" y="1956885"/>
                  <a:pt x="1596182" y="1852967"/>
                </a:cubicBezTo>
                <a:cubicBezTo>
                  <a:pt x="1594703" y="1677304"/>
                  <a:pt x="1594333" y="1499423"/>
                  <a:pt x="1556242" y="1327828"/>
                </a:cubicBezTo>
                <a:cubicBezTo>
                  <a:pt x="1518151" y="1155864"/>
                  <a:pt x="1438640" y="987967"/>
                  <a:pt x="1303288" y="875543"/>
                </a:cubicBezTo>
                <a:cubicBezTo>
                  <a:pt x="1120229" y="723549"/>
                  <a:pt x="868384" y="695073"/>
                  <a:pt x="635030" y="645886"/>
                </a:cubicBezTo>
                <a:cubicBezTo>
                  <a:pt x="402046" y="597071"/>
                  <a:pt x="149092" y="500179"/>
                  <a:pt x="50721" y="283097"/>
                </a:cubicBezTo>
                <a:cubicBezTo>
                  <a:pt x="30381" y="238349"/>
                  <a:pt x="17992" y="190920"/>
                  <a:pt x="10503" y="142474"/>
                </a:cubicBezTo>
                <a:close/>
              </a:path>
            </a:pathLst>
          </a:custGeom>
          <a:solidFill>
            <a:schemeClr val="accent1"/>
          </a:solidFill>
          <a:ln w="3696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" name="그림 개체 틀 8"/>
          <p:cNvSpPr>
            <a:spLocks noGrp="1"/>
          </p:cNvSpPr>
          <p:nvPr>
            <p:ph type="pic" sz="quarter" idx="10"/>
          </p:nvPr>
        </p:nvSpPr>
        <p:spPr>
          <a:xfrm>
            <a:off x="936126" y="1398126"/>
            <a:ext cx="6273800" cy="3784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그래픽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0096500" y="0"/>
            <a:ext cx="2095500" cy="1215142"/>
          </a:xfrm>
          <a:prstGeom prst="rect">
            <a:avLst/>
          </a:prstGeom>
        </p:spPr>
      </p:pic>
      <p:sp>
        <p:nvSpPr>
          <p:cNvPr id="10" name="타원 1"/>
          <p:cNvSpPr/>
          <p:nvPr userDrawn="1"/>
        </p:nvSpPr>
        <p:spPr>
          <a:xfrm rot="12601620" flipV="1">
            <a:off x="11145091" y="442024"/>
            <a:ext cx="394118" cy="450493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-1" fmla="*/ 35 w 914435"/>
              <a:gd name="connsiteY0-2" fmla="*/ 508000 h 965200"/>
              <a:gd name="connsiteX1-3" fmla="*/ 476285 w 914435"/>
              <a:gd name="connsiteY1-4" fmla="*/ 0 h 965200"/>
              <a:gd name="connsiteX2-5" fmla="*/ 914435 w 914435"/>
              <a:gd name="connsiteY2-6" fmla="*/ 508000 h 965200"/>
              <a:gd name="connsiteX3-7" fmla="*/ 457235 w 914435"/>
              <a:gd name="connsiteY3-8" fmla="*/ 965200 h 965200"/>
              <a:gd name="connsiteX4-9" fmla="*/ 35 w 914435"/>
              <a:gd name="connsiteY4-10" fmla="*/ 508000 h 965200"/>
              <a:gd name="connsiteX0-11" fmla="*/ 28 w 876328"/>
              <a:gd name="connsiteY0-12" fmla="*/ 546213 h 965425"/>
              <a:gd name="connsiteX1-13" fmla="*/ 438178 w 876328"/>
              <a:gd name="connsiteY1-14" fmla="*/ 113 h 965425"/>
              <a:gd name="connsiteX2-15" fmla="*/ 876328 w 876328"/>
              <a:gd name="connsiteY2-16" fmla="*/ 508113 h 965425"/>
              <a:gd name="connsiteX3-17" fmla="*/ 419128 w 876328"/>
              <a:gd name="connsiteY3-18" fmla="*/ 965313 h 965425"/>
              <a:gd name="connsiteX4-19" fmla="*/ 28 w 876328"/>
              <a:gd name="connsiteY4-20" fmla="*/ 546213 h 965425"/>
              <a:gd name="connsiteX0-21" fmla="*/ 2592 w 878892"/>
              <a:gd name="connsiteY0-22" fmla="*/ 546213 h 965506"/>
              <a:gd name="connsiteX1-23" fmla="*/ 440742 w 878892"/>
              <a:gd name="connsiteY1-24" fmla="*/ 113 h 965506"/>
              <a:gd name="connsiteX2-25" fmla="*/ 878892 w 878892"/>
              <a:gd name="connsiteY2-26" fmla="*/ 508113 h 965506"/>
              <a:gd name="connsiteX3-27" fmla="*/ 421692 w 878892"/>
              <a:gd name="connsiteY3-28" fmla="*/ 965313 h 965506"/>
              <a:gd name="connsiteX4-29" fmla="*/ 2592 w 878892"/>
              <a:gd name="connsiteY4-30" fmla="*/ 546213 h 965506"/>
              <a:gd name="connsiteX0-31" fmla="*/ 2592 w 878892"/>
              <a:gd name="connsiteY0-32" fmla="*/ 546213 h 965506"/>
              <a:gd name="connsiteX1-33" fmla="*/ 440742 w 878892"/>
              <a:gd name="connsiteY1-34" fmla="*/ 113 h 965506"/>
              <a:gd name="connsiteX2-35" fmla="*/ 878892 w 878892"/>
              <a:gd name="connsiteY2-36" fmla="*/ 508113 h 965506"/>
              <a:gd name="connsiteX3-37" fmla="*/ 421692 w 878892"/>
              <a:gd name="connsiteY3-38" fmla="*/ 965313 h 965506"/>
              <a:gd name="connsiteX4-39" fmla="*/ 2592 w 878892"/>
              <a:gd name="connsiteY4-40" fmla="*/ 546213 h 965506"/>
              <a:gd name="connsiteX0-41" fmla="*/ 12 w 876312"/>
              <a:gd name="connsiteY0-42" fmla="*/ 546213 h 876567"/>
              <a:gd name="connsiteX1-43" fmla="*/ 438162 w 876312"/>
              <a:gd name="connsiteY1-44" fmla="*/ 113 h 876567"/>
              <a:gd name="connsiteX2-45" fmla="*/ 876312 w 876312"/>
              <a:gd name="connsiteY2-46" fmla="*/ 508113 h 876567"/>
              <a:gd name="connsiteX3-47" fmla="*/ 425462 w 876312"/>
              <a:gd name="connsiteY3-48" fmla="*/ 876413 h 876567"/>
              <a:gd name="connsiteX4-49" fmla="*/ 12 w 876312"/>
              <a:gd name="connsiteY4-50" fmla="*/ 546213 h 876567"/>
              <a:gd name="connsiteX0-51" fmla="*/ 3674 w 879974"/>
              <a:gd name="connsiteY0-52" fmla="*/ 546213 h 876833"/>
              <a:gd name="connsiteX1-53" fmla="*/ 441824 w 879974"/>
              <a:gd name="connsiteY1-54" fmla="*/ 113 h 876833"/>
              <a:gd name="connsiteX2-55" fmla="*/ 879974 w 879974"/>
              <a:gd name="connsiteY2-56" fmla="*/ 508113 h 876833"/>
              <a:gd name="connsiteX3-57" fmla="*/ 429124 w 879974"/>
              <a:gd name="connsiteY3-58" fmla="*/ 876413 h 876833"/>
              <a:gd name="connsiteX4-59" fmla="*/ 3674 w 879974"/>
              <a:gd name="connsiteY4-60" fmla="*/ 546213 h 876833"/>
              <a:gd name="connsiteX0-61" fmla="*/ 4503 w 880803"/>
              <a:gd name="connsiteY0-62" fmla="*/ 546213 h 876833"/>
              <a:gd name="connsiteX1-63" fmla="*/ 442653 w 880803"/>
              <a:gd name="connsiteY1-64" fmla="*/ 113 h 876833"/>
              <a:gd name="connsiteX2-65" fmla="*/ 880803 w 880803"/>
              <a:gd name="connsiteY2-66" fmla="*/ 508113 h 876833"/>
              <a:gd name="connsiteX3-67" fmla="*/ 429953 w 880803"/>
              <a:gd name="connsiteY3-68" fmla="*/ 876413 h 876833"/>
              <a:gd name="connsiteX4-69" fmla="*/ 4503 w 880803"/>
              <a:gd name="connsiteY4-70" fmla="*/ 546213 h 8768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80803" h="876833">
                <a:moveTo>
                  <a:pt x="4503" y="546213"/>
                </a:moveTo>
                <a:cubicBezTo>
                  <a:pt x="-37830" y="273163"/>
                  <a:pt x="226753" y="6463"/>
                  <a:pt x="442653" y="113"/>
                </a:cubicBezTo>
                <a:cubicBezTo>
                  <a:pt x="658553" y="-6237"/>
                  <a:pt x="880803" y="255608"/>
                  <a:pt x="880803" y="508113"/>
                </a:cubicBezTo>
                <a:cubicBezTo>
                  <a:pt x="874453" y="805068"/>
                  <a:pt x="576003" y="870063"/>
                  <a:pt x="429953" y="876413"/>
                </a:cubicBezTo>
                <a:cubicBezTo>
                  <a:pt x="283903" y="882763"/>
                  <a:pt x="46836" y="819263"/>
                  <a:pt x="4503" y="5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9255" y="0"/>
            <a:ext cx="4832745" cy="2082799"/>
          </a:xfrm>
          <a:prstGeom prst="rect">
            <a:avLst/>
          </a:prstGeom>
        </p:spPr>
      </p:pic>
      <p:sp>
        <p:nvSpPr>
          <p:cNvPr id="2" name="타원 1"/>
          <p:cNvSpPr/>
          <p:nvPr userDrawn="1"/>
        </p:nvSpPr>
        <p:spPr>
          <a:xfrm>
            <a:off x="9978633" y="952499"/>
            <a:ext cx="790966" cy="78740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-1" fmla="*/ 35 w 914435"/>
              <a:gd name="connsiteY0-2" fmla="*/ 508000 h 965200"/>
              <a:gd name="connsiteX1-3" fmla="*/ 476285 w 914435"/>
              <a:gd name="connsiteY1-4" fmla="*/ 0 h 965200"/>
              <a:gd name="connsiteX2-5" fmla="*/ 914435 w 914435"/>
              <a:gd name="connsiteY2-6" fmla="*/ 508000 h 965200"/>
              <a:gd name="connsiteX3-7" fmla="*/ 457235 w 914435"/>
              <a:gd name="connsiteY3-8" fmla="*/ 965200 h 965200"/>
              <a:gd name="connsiteX4-9" fmla="*/ 35 w 914435"/>
              <a:gd name="connsiteY4-10" fmla="*/ 508000 h 965200"/>
              <a:gd name="connsiteX0-11" fmla="*/ 28 w 876328"/>
              <a:gd name="connsiteY0-12" fmla="*/ 546213 h 965425"/>
              <a:gd name="connsiteX1-13" fmla="*/ 438178 w 876328"/>
              <a:gd name="connsiteY1-14" fmla="*/ 113 h 965425"/>
              <a:gd name="connsiteX2-15" fmla="*/ 876328 w 876328"/>
              <a:gd name="connsiteY2-16" fmla="*/ 508113 h 965425"/>
              <a:gd name="connsiteX3-17" fmla="*/ 419128 w 876328"/>
              <a:gd name="connsiteY3-18" fmla="*/ 965313 h 965425"/>
              <a:gd name="connsiteX4-19" fmla="*/ 28 w 876328"/>
              <a:gd name="connsiteY4-20" fmla="*/ 546213 h 965425"/>
              <a:gd name="connsiteX0-21" fmla="*/ 2592 w 878892"/>
              <a:gd name="connsiteY0-22" fmla="*/ 546213 h 965506"/>
              <a:gd name="connsiteX1-23" fmla="*/ 440742 w 878892"/>
              <a:gd name="connsiteY1-24" fmla="*/ 113 h 965506"/>
              <a:gd name="connsiteX2-25" fmla="*/ 878892 w 878892"/>
              <a:gd name="connsiteY2-26" fmla="*/ 508113 h 965506"/>
              <a:gd name="connsiteX3-27" fmla="*/ 421692 w 878892"/>
              <a:gd name="connsiteY3-28" fmla="*/ 965313 h 965506"/>
              <a:gd name="connsiteX4-29" fmla="*/ 2592 w 878892"/>
              <a:gd name="connsiteY4-30" fmla="*/ 546213 h 965506"/>
              <a:gd name="connsiteX0-31" fmla="*/ 2592 w 878892"/>
              <a:gd name="connsiteY0-32" fmla="*/ 546213 h 965506"/>
              <a:gd name="connsiteX1-33" fmla="*/ 440742 w 878892"/>
              <a:gd name="connsiteY1-34" fmla="*/ 113 h 965506"/>
              <a:gd name="connsiteX2-35" fmla="*/ 878892 w 878892"/>
              <a:gd name="connsiteY2-36" fmla="*/ 508113 h 965506"/>
              <a:gd name="connsiteX3-37" fmla="*/ 421692 w 878892"/>
              <a:gd name="connsiteY3-38" fmla="*/ 965313 h 965506"/>
              <a:gd name="connsiteX4-39" fmla="*/ 2592 w 878892"/>
              <a:gd name="connsiteY4-40" fmla="*/ 546213 h 965506"/>
              <a:gd name="connsiteX0-41" fmla="*/ 12 w 876312"/>
              <a:gd name="connsiteY0-42" fmla="*/ 546213 h 876567"/>
              <a:gd name="connsiteX1-43" fmla="*/ 438162 w 876312"/>
              <a:gd name="connsiteY1-44" fmla="*/ 113 h 876567"/>
              <a:gd name="connsiteX2-45" fmla="*/ 876312 w 876312"/>
              <a:gd name="connsiteY2-46" fmla="*/ 508113 h 876567"/>
              <a:gd name="connsiteX3-47" fmla="*/ 425462 w 876312"/>
              <a:gd name="connsiteY3-48" fmla="*/ 876413 h 876567"/>
              <a:gd name="connsiteX4-49" fmla="*/ 12 w 876312"/>
              <a:gd name="connsiteY4-50" fmla="*/ 546213 h 876567"/>
              <a:gd name="connsiteX0-51" fmla="*/ 3674 w 879974"/>
              <a:gd name="connsiteY0-52" fmla="*/ 546213 h 876833"/>
              <a:gd name="connsiteX1-53" fmla="*/ 441824 w 879974"/>
              <a:gd name="connsiteY1-54" fmla="*/ 113 h 876833"/>
              <a:gd name="connsiteX2-55" fmla="*/ 879974 w 879974"/>
              <a:gd name="connsiteY2-56" fmla="*/ 508113 h 876833"/>
              <a:gd name="connsiteX3-57" fmla="*/ 429124 w 879974"/>
              <a:gd name="connsiteY3-58" fmla="*/ 876413 h 876833"/>
              <a:gd name="connsiteX4-59" fmla="*/ 3674 w 879974"/>
              <a:gd name="connsiteY4-60" fmla="*/ 546213 h 876833"/>
              <a:gd name="connsiteX0-61" fmla="*/ 4503 w 880803"/>
              <a:gd name="connsiteY0-62" fmla="*/ 546213 h 876833"/>
              <a:gd name="connsiteX1-63" fmla="*/ 442653 w 880803"/>
              <a:gd name="connsiteY1-64" fmla="*/ 113 h 876833"/>
              <a:gd name="connsiteX2-65" fmla="*/ 880803 w 880803"/>
              <a:gd name="connsiteY2-66" fmla="*/ 508113 h 876833"/>
              <a:gd name="connsiteX3-67" fmla="*/ 429953 w 880803"/>
              <a:gd name="connsiteY3-68" fmla="*/ 876413 h 876833"/>
              <a:gd name="connsiteX4-69" fmla="*/ 4503 w 880803"/>
              <a:gd name="connsiteY4-70" fmla="*/ 546213 h 8768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80803" h="876833">
                <a:moveTo>
                  <a:pt x="4503" y="546213"/>
                </a:moveTo>
                <a:cubicBezTo>
                  <a:pt x="-37830" y="273163"/>
                  <a:pt x="226753" y="6463"/>
                  <a:pt x="442653" y="113"/>
                </a:cubicBezTo>
                <a:cubicBezTo>
                  <a:pt x="658553" y="-6237"/>
                  <a:pt x="880803" y="255608"/>
                  <a:pt x="880803" y="508113"/>
                </a:cubicBezTo>
                <a:cubicBezTo>
                  <a:pt x="874453" y="805068"/>
                  <a:pt x="576003" y="870063"/>
                  <a:pt x="429953" y="876413"/>
                </a:cubicBezTo>
                <a:cubicBezTo>
                  <a:pt x="283903" y="882763"/>
                  <a:pt x="46836" y="819263"/>
                  <a:pt x="4503" y="5462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래픽 2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0000"/>
          <a:stretch>
            <a:fillRect/>
          </a:stretch>
        </p:blipFill>
        <p:spPr>
          <a:xfrm flipV="1">
            <a:off x="0" y="5705617"/>
            <a:ext cx="1803400" cy="11523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4_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flipV="1">
            <a:off x="0" y="0"/>
            <a:ext cx="12192001" cy="6858000"/>
            <a:chOff x="0" y="0"/>
            <a:chExt cx="12192001" cy="6858000"/>
          </a:xfrm>
        </p:grpSpPr>
        <p:pic>
          <p:nvPicPr>
            <p:cNvPr id="102" name="그래픽 101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565" b="1977"/>
            <a:stretch>
              <a:fillRect/>
            </a:stretch>
          </p:blipFill>
          <p:spPr>
            <a:xfrm>
              <a:off x="0" y="4698628"/>
              <a:ext cx="5111103" cy="2159372"/>
            </a:xfrm>
            <a:custGeom>
              <a:avLst/>
              <a:gdLst>
                <a:gd name="connsiteX0" fmla="*/ 0 w 5111103"/>
                <a:gd name="connsiteY0" fmla="*/ 0 h 2159372"/>
                <a:gd name="connsiteX1" fmla="*/ 5111103 w 5111103"/>
                <a:gd name="connsiteY1" fmla="*/ 0 h 2159372"/>
                <a:gd name="connsiteX2" fmla="*/ 5111103 w 5111103"/>
                <a:gd name="connsiteY2" fmla="*/ 2159372 h 2159372"/>
                <a:gd name="connsiteX3" fmla="*/ 0 w 5111103"/>
                <a:gd name="connsiteY3" fmla="*/ 2159372 h 2159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1103" h="2159372">
                  <a:moveTo>
                    <a:pt x="0" y="0"/>
                  </a:moveTo>
                  <a:lnTo>
                    <a:pt x="5111103" y="0"/>
                  </a:lnTo>
                  <a:lnTo>
                    <a:pt x="5111103" y="2159372"/>
                  </a:lnTo>
                  <a:lnTo>
                    <a:pt x="0" y="2159372"/>
                  </a:lnTo>
                  <a:close/>
                </a:path>
              </a:pathLst>
            </a:custGeom>
          </p:spPr>
        </p:pic>
        <p:sp>
          <p:nvSpPr>
            <p:cNvPr id="104" name="자유형: 도형 103"/>
            <p:cNvSpPr/>
            <p:nvPr userDrawn="1"/>
          </p:nvSpPr>
          <p:spPr>
            <a:xfrm>
              <a:off x="7923524" y="0"/>
              <a:ext cx="4268477" cy="2687612"/>
            </a:xfrm>
            <a:custGeom>
              <a:avLst/>
              <a:gdLst>
                <a:gd name="connsiteX0" fmla="*/ 0 w 4268477"/>
                <a:gd name="connsiteY0" fmla="*/ 0 h 2687612"/>
                <a:gd name="connsiteX1" fmla="*/ 4268477 w 4268477"/>
                <a:gd name="connsiteY1" fmla="*/ 0 h 2687612"/>
                <a:gd name="connsiteX2" fmla="*/ 4268477 w 4268477"/>
                <a:gd name="connsiteY2" fmla="*/ 2189555 h 2687612"/>
                <a:gd name="connsiteX3" fmla="*/ 4252571 w 4268477"/>
                <a:gd name="connsiteY3" fmla="*/ 2175943 h 2687612"/>
                <a:gd name="connsiteX4" fmla="*/ 4059527 w 4268477"/>
                <a:gd name="connsiteY4" fmla="*/ 2074117 h 2687612"/>
                <a:gd name="connsiteX5" fmla="*/ 3283283 w 4268477"/>
                <a:gd name="connsiteY5" fmla="*/ 2192458 h 2687612"/>
                <a:gd name="connsiteX6" fmla="*/ 3088020 w 4268477"/>
                <a:gd name="connsiteY6" fmla="*/ 2425072 h 2687612"/>
                <a:gd name="connsiteX7" fmla="*/ 2522571 w 4268477"/>
                <a:gd name="connsiteY7" fmla="*/ 2686162 h 2687612"/>
                <a:gd name="connsiteX8" fmla="*/ 1919401 w 4268477"/>
                <a:gd name="connsiteY8" fmla="*/ 2514198 h 2687612"/>
                <a:gd name="connsiteX9" fmla="*/ 1630575 w 4268477"/>
                <a:gd name="connsiteY9" fmla="*/ 2161024 h 2687612"/>
                <a:gd name="connsiteX10" fmla="*/ 1596182 w 4268477"/>
                <a:gd name="connsiteY10" fmla="*/ 1852967 h 2687612"/>
                <a:gd name="connsiteX11" fmla="*/ 1556242 w 4268477"/>
                <a:gd name="connsiteY11" fmla="*/ 1327828 h 2687612"/>
                <a:gd name="connsiteX12" fmla="*/ 1303288 w 4268477"/>
                <a:gd name="connsiteY12" fmla="*/ 875543 h 2687612"/>
                <a:gd name="connsiteX13" fmla="*/ 635030 w 4268477"/>
                <a:gd name="connsiteY13" fmla="*/ 645886 h 2687612"/>
                <a:gd name="connsiteX14" fmla="*/ 50721 w 4268477"/>
                <a:gd name="connsiteY14" fmla="*/ 283097 h 2687612"/>
                <a:gd name="connsiteX15" fmla="*/ 10503 w 4268477"/>
                <a:gd name="connsiteY15" fmla="*/ 142474 h 268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68477" h="2687612">
                  <a:moveTo>
                    <a:pt x="0" y="0"/>
                  </a:moveTo>
                  <a:lnTo>
                    <a:pt x="4268477" y="0"/>
                  </a:lnTo>
                  <a:lnTo>
                    <a:pt x="4268477" y="2189555"/>
                  </a:lnTo>
                  <a:lnTo>
                    <a:pt x="4252571" y="2175943"/>
                  </a:lnTo>
                  <a:cubicBezTo>
                    <a:pt x="4194464" y="2132224"/>
                    <a:pt x="4127203" y="2097970"/>
                    <a:pt x="4059527" y="2074117"/>
                  </a:cubicBezTo>
                  <a:cubicBezTo>
                    <a:pt x="3799916" y="1982033"/>
                    <a:pt x="3482614" y="2002373"/>
                    <a:pt x="3283283" y="2192458"/>
                  </a:cubicBezTo>
                  <a:cubicBezTo>
                    <a:pt x="3210059" y="2262353"/>
                    <a:pt x="3156436" y="2350369"/>
                    <a:pt x="3088020" y="2425072"/>
                  </a:cubicBezTo>
                  <a:cubicBezTo>
                    <a:pt x="2944162" y="2581874"/>
                    <a:pt x="2735216" y="2673958"/>
                    <a:pt x="2522571" y="2686162"/>
                  </a:cubicBezTo>
                  <a:cubicBezTo>
                    <a:pt x="2310297" y="2698366"/>
                    <a:pt x="2095804" y="2632909"/>
                    <a:pt x="1919401" y="2514198"/>
                  </a:cubicBezTo>
                  <a:cubicBezTo>
                    <a:pt x="1791075" y="2427661"/>
                    <a:pt x="1678281" y="2308580"/>
                    <a:pt x="1630575" y="2161024"/>
                  </a:cubicBezTo>
                  <a:cubicBezTo>
                    <a:pt x="1598771" y="2062283"/>
                    <a:pt x="1596922" y="1956885"/>
                    <a:pt x="1596182" y="1852967"/>
                  </a:cubicBezTo>
                  <a:cubicBezTo>
                    <a:pt x="1594703" y="1677304"/>
                    <a:pt x="1594333" y="1499423"/>
                    <a:pt x="1556242" y="1327828"/>
                  </a:cubicBezTo>
                  <a:cubicBezTo>
                    <a:pt x="1518151" y="1155864"/>
                    <a:pt x="1438640" y="987967"/>
                    <a:pt x="1303288" y="875543"/>
                  </a:cubicBezTo>
                  <a:cubicBezTo>
                    <a:pt x="1120229" y="723549"/>
                    <a:pt x="868384" y="695073"/>
                    <a:pt x="635030" y="645886"/>
                  </a:cubicBezTo>
                  <a:cubicBezTo>
                    <a:pt x="402046" y="597071"/>
                    <a:pt x="149092" y="500179"/>
                    <a:pt x="50721" y="283097"/>
                  </a:cubicBezTo>
                  <a:cubicBezTo>
                    <a:pt x="30381" y="238349"/>
                    <a:pt x="17992" y="190920"/>
                    <a:pt x="10503" y="142474"/>
                  </a:cubicBezTo>
                  <a:close/>
                </a:path>
              </a:pathLst>
            </a:custGeom>
            <a:solidFill>
              <a:schemeClr val="accent2"/>
            </a:solidFill>
            <a:ln w="369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그래픽 102"/>
            <p:cNvSpPr/>
            <p:nvPr/>
          </p:nvSpPr>
          <p:spPr>
            <a:xfrm rot="17865966">
              <a:off x="8368684" y="963452"/>
              <a:ext cx="836203" cy="731676"/>
            </a:xfrm>
            <a:custGeom>
              <a:avLst/>
              <a:gdLst>
                <a:gd name="connsiteX0" fmla="*/ 372139 w 1206654"/>
                <a:gd name="connsiteY0" fmla="*/ 1036673 h 1055820"/>
                <a:gd name="connsiteX1" fmla="*/ 134998 w 1206654"/>
                <a:gd name="connsiteY1" fmla="*/ 515801 h 1055820"/>
                <a:gd name="connsiteX2" fmla="*/ 311471 w 1206654"/>
                <a:gd name="connsiteY2" fmla="*/ 412231 h 1055820"/>
                <a:gd name="connsiteX3" fmla="*/ 441354 w 1206654"/>
                <a:gd name="connsiteY3" fmla="*/ 303632 h 1055820"/>
                <a:gd name="connsiteX4" fmla="*/ 519954 w 1206654"/>
                <a:gd name="connsiteY4" fmla="*/ 141404 h 1055820"/>
                <a:gd name="connsiteX5" fmla="*/ 972617 w 1206654"/>
                <a:gd name="connsiteY5" fmla="*/ 88446 h 1055820"/>
                <a:gd name="connsiteX6" fmla="*/ 1154453 w 1206654"/>
                <a:gd name="connsiteY6" fmla="*/ 739200 h 1055820"/>
                <a:gd name="connsiteX7" fmla="*/ 814579 w 1206654"/>
                <a:gd name="connsiteY7" fmla="*/ 1001981 h 1055820"/>
                <a:gd name="connsiteX8" fmla="*/ 372139 w 1206654"/>
                <a:gd name="connsiteY8" fmla="*/ 1036673 h 105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6654" h="1055820">
                  <a:moveTo>
                    <a:pt x="372139" y="1036673"/>
                  </a:moveTo>
                  <a:cubicBezTo>
                    <a:pt x="109356" y="1025277"/>
                    <a:pt x="-124433" y="712553"/>
                    <a:pt x="134998" y="515801"/>
                  </a:cubicBezTo>
                  <a:cubicBezTo>
                    <a:pt x="189465" y="474574"/>
                    <a:pt x="252479" y="446587"/>
                    <a:pt x="311471" y="412231"/>
                  </a:cubicBezTo>
                  <a:cubicBezTo>
                    <a:pt x="359737" y="384243"/>
                    <a:pt x="409176" y="350222"/>
                    <a:pt x="441354" y="303632"/>
                  </a:cubicBezTo>
                  <a:cubicBezTo>
                    <a:pt x="475710" y="253690"/>
                    <a:pt x="484425" y="191011"/>
                    <a:pt x="519954" y="141404"/>
                  </a:cubicBezTo>
                  <a:cubicBezTo>
                    <a:pt x="626542" y="-7416"/>
                    <a:pt x="829997" y="-7416"/>
                    <a:pt x="972617" y="88446"/>
                  </a:cubicBezTo>
                  <a:cubicBezTo>
                    <a:pt x="1164844" y="217658"/>
                    <a:pt x="1247969" y="530047"/>
                    <a:pt x="1154453" y="739200"/>
                  </a:cubicBezTo>
                  <a:cubicBezTo>
                    <a:pt x="1092612" y="877629"/>
                    <a:pt x="956863" y="963603"/>
                    <a:pt x="814579" y="1001981"/>
                  </a:cubicBezTo>
                  <a:cubicBezTo>
                    <a:pt x="672797" y="1040192"/>
                    <a:pt x="517943" y="1043041"/>
                    <a:pt x="372139" y="1036673"/>
                  </a:cubicBezTo>
                  <a:close/>
                </a:path>
              </a:pathLst>
            </a:custGeom>
            <a:solidFill>
              <a:schemeClr val="accent1"/>
            </a:solidFill>
            <a:ln w="167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그래픽 105"/>
            <p:cNvSpPr/>
            <p:nvPr/>
          </p:nvSpPr>
          <p:spPr>
            <a:xfrm rot="1798698">
              <a:off x="2446924" y="5046005"/>
              <a:ext cx="700430" cy="685838"/>
            </a:xfrm>
            <a:custGeom>
              <a:avLst/>
              <a:gdLst>
                <a:gd name="connsiteX0" fmla="*/ 900937 w 914400"/>
                <a:gd name="connsiteY0" fmla="*/ 481765 h 895350"/>
                <a:gd name="connsiteX1" fmla="*/ 790352 w 914400"/>
                <a:gd name="connsiteY1" fmla="*/ 720461 h 895350"/>
                <a:gd name="connsiteX2" fmla="*/ 563562 w 914400"/>
                <a:gd name="connsiteY2" fmla="*/ 871623 h 895350"/>
                <a:gd name="connsiteX3" fmla="*/ 193325 w 914400"/>
                <a:gd name="connsiteY3" fmla="*/ 801138 h 895350"/>
                <a:gd name="connsiteX4" fmla="*/ 13017 w 914400"/>
                <a:gd name="connsiteY4" fmla="*/ 429473 h 895350"/>
                <a:gd name="connsiteX5" fmla="*/ 564038 w 914400"/>
                <a:gd name="connsiteY5" fmla="*/ 15802 h 895350"/>
                <a:gd name="connsiteX6" fmla="*/ 900937 w 914400"/>
                <a:gd name="connsiteY6" fmla="*/ 481765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" h="895350">
                  <a:moveTo>
                    <a:pt x="900937" y="481765"/>
                  </a:moveTo>
                  <a:cubicBezTo>
                    <a:pt x="887221" y="568538"/>
                    <a:pt x="849693" y="651881"/>
                    <a:pt x="790352" y="720461"/>
                  </a:cubicBezTo>
                  <a:cubicBezTo>
                    <a:pt x="731202" y="788851"/>
                    <a:pt x="650811" y="843620"/>
                    <a:pt x="563562" y="871623"/>
                  </a:cubicBezTo>
                  <a:cubicBezTo>
                    <a:pt x="437641" y="912009"/>
                    <a:pt x="298100" y="878291"/>
                    <a:pt x="193325" y="801138"/>
                  </a:cubicBezTo>
                  <a:cubicBezTo>
                    <a:pt x="70834" y="710936"/>
                    <a:pt x="20256" y="578063"/>
                    <a:pt x="13017" y="429473"/>
                  </a:cubicBezTo>
                  <a:cubicBezTo>
                    <a:pt x="-1175" y="140960"/>
                    <a:pt x="313054" y="-12106"/>
                    <a:pt x="564038" y="15802"/>
                  </a:cubicBezTo>
                  <a:cubicBezTo>
                    <a:pt x="804354" y="42567"/>
                    <a:pt x="938275" y="245164"/>
                    <a:pt x="900937" y="481765"/>
                  </a:cubicBezTo>
                  <a:close/>
                </a:path>
              </a:pathLst>
            </a:custGeom>
            <a:solidFill>
              <a:schemeClr val="accent2"/>
            </a:solidFill>
            <a:ln w="167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784066" cy="2832100"/>
          </a:xfrm>
          <a:prstGeom prst="rect">
            <a:avLst/>
          </a:prstGeom>
        </p:spPr>
      </p:pic>
      <p:sp>
        <p:nvSpPr>
          <p:cNvPr id="5" name="그래픽 2"/>
          <p:cNvSpPr/>
          <p:nvPr/>
        </p:nvSpPr>
        <p:spPr>
          <a:xfrm>
            <a:off x="1858279" y="1456924"/>
            <a:ext cx="675862" cy="726232"/>
          </a:xfrm>
          <a:custGeom>
            <a:avLst/>
            <a:gdLst>
              <a:gd name="connsiteX0" fmla="*/ 284817 w 438150"/>
              <a:gd name="connsiteY0" fmla="*/ 15625 h 457200"/>
              <a:gd name="connsiteX1" fmla="*/ 264529 w 438150"/>
              <a:gd name="connsiteY1" fmla="*/ 10957 h 457200"/>
              <a:gd name="connsiteX2" fmla="*/ 89173 w 438150"/>
              <a:gd name="connsiteY2" fmla="*/ 43819 h 457200"/>
              <a:gd name="connsiteX3" fmla="*/ 7163 w 438150"/>
              <a:gd name="connsiteY3" fmla="*/ 221269 h 457200"/>
              <a:gd name="connsiteX4" fmla="*/ 60979 w 438150"/>
              <a:gd name="connsiteY4" fmla="*/ 382337 h 457200"/>
              <a:gd name="connsiteX5" fmla="*/ 172327 w 438150"/>
              <a:gd name="connsiteY5" fmla="*/ 443488 h 457200"/>
              <a:gd name="connsiteX6" fmla="*/ 312249 w 438150"/>
              <a:gd name="connsiteY6" fmla="*/ 453870 h 457200"/>
              <a:gd name="connsiteX7" fmla="*/ 402546 w 438150"/>
              <a:gd name="connsiteY7" fmla="*/ 117066 h 457200"/>
              <a:gd name="connsiteX8" fmla="*/ 284817 w 438150"/>
              <a:gd name="connsiteY8" fmla="*/ 15625 h 457200"/>
              <a:gd name="connsiteX0-1" fmla="*/ 277674 w 419488"/>
              <a:gd name="connsiteY0-2" fmla="*/ 8482 h 450751"/>
              <a:gd name="connsiteX1-3" fmla="*/ 257386 w 419488"/>
              <a:gd name="connsiteY1-4" fmla="*/ 3814 h 450751"/>
              <a:gd name="connsiteX2-5" fmla="*/ 82030 w 419488"/>
              <a:gd name="connsiteY2-6" fmla="*/ 36676 h 450751"/>
              <a:gd name="connsiteX3-7" fmla="*/ 20 w 419488"/>
              <a:gd name="connsiteY3-8" fmla="*/ 214126 h 450751"/>
              <a:gd name="connsiteX4-9" fmla="*/ 53836 w 419488"/>
              <a:gd name="connsiteY4-10" fmla="*/ 375194 h 450751"/>
              <a:gd name="connsiteX5-11" fmla="*/ 165184 w 419488"/>
              <a:gd name="connsiteY5-12" fmla="*/ 436345 h 450751"/>
              <a:gd name="connsiteX6-13" fmla="*/ 305106 w 419488"/>
              <a:gd name="connsiteY6-14" fmla="*/ 446727 h 450751"/>
              <a:gd name="connsiteX7-15" fmla="*/ 395403 w 419488"/>
              <a:gd name="connsiteY7-16" fmla="*/ 109923 h 450751"/>
              <a:gd name="connsiteX8-17" fmla="*/ 277674 w 419488"/>
              <a:gd name="connsiteY8-18" fmla="*/ 8482 h 4507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419488" h="450751">
                <a:moveTo>
                  <a:pt x="277674" y="8482"/>
                </a:moveTo>
                <a:cubicBezTo>
                  <a:pt x="271102" y="6577"/>
                  <a:pt x="264339" y="5053"/>
                  <a:pt x="257386" y="3814"/>
                </a:cubicBezTo>
                <a:cubicBezTo>
                  <a:pt x="200712" y="-6092"/>
                  <a:pt x="129084" y="2767"/>
                  <a:pt x="82030" y="36676"/>
                </a:cubicBezTo>
                <a:cubicBezTo>
                  <a:pt x="25928" y="77157"/>
                  <a:pt x="687" y="146785"/>
                  <a:pt x="20" y="214126"/>
                </a:cubicBezTo>
                <a:cubicBezTo>
                  <a:pt x="-551" y="273086"/>
                  <a:pt x="11355" y="331474"/>
                  <a:pt x="53836" y="375194"/>
                </a:cubicBezTo>
                <a:cubicBezTo>
                  <a:pt x="83745" y="405960"/>
                  <a:pt x="123750" y="425486"/>
                  <a:pt x="165184" y="436345"/>
                </a:cubicBezTo>
                <a:cubicBezTo>
                  <a:pt x="210046" y="448156"/>
                  <a:pt x="259100" y="455871"/>
                  <a:pt x="305106" y="446727"/>
                </a:cubicBezTo>
                <a:cubicBezTo>
                  <a:pt x="401530" y="421683"/>
                  <a:pt x="452839" y="221270"/>
                  <a:pt x="395403" y="109923"/>
                </a:cubicBezTo>
                <a:cubicBezTo>
                  <a:pt x="369781" y="60298"/>
                  <a:pt x="330538" y="23722"/>
                  <a:pt x="277674" y="848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6" name="그래픽 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3616"/>
          <a:stretch>
            <a:fillRect/>
          </a:stretch>
        </p:blipFill>
        <p:spPr>
          <a:xfrm flipH="1">
            <a:off x="9210964" y="6096001"/>
            <a:ext cx="2981036" cy="774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9255" y="0"/>
            <a:ext cx="4832745" cy="2082799"/>
          </a:xfrm>
          <a:prstGeom prst="rect">
            <a:avLst/>
          </a:prstGeom>
        </p:spPr>
      </p:pic>
      <p:sp>
        <p:nvSpPr>
          <p:cNvPr id="2" name="타원 1"/>
          <p:cNvSpPr/>
          <p:nvPr userDrawn="1"/>
        </p:nvSpPr>
        <p:spPr>
          <a:xfrm>
            <a:off x="9978633" y="952499"/>
            <a:ext cx="790966" cy="78740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-1" fmla="*/ 35 w 914435"/>
              <a:gd name="connsiteY0-2" fmla="*/ 508000 h 965200"/>
              <a:gd name="connsiteX1-3" fmla="*/ 476285 w 914435"/>
              <a:gd name="connsiteY1-4" fmla="*/ 0 h 965200"/>
              <a:gd name="connsiteX2-5" fmla="*/ 914435 w 914435"/>
              <a:gd name="connsiteY2-6" fmla="*/ 508000 h 965200"/>
              <a:gd name="connsiteX3-7" fmla="*/ 457235 w 914435"/>
              <a:gd name="connsiteY3-8" fmla="*/ 965200 h 965200"/>
              <a:gd name="connsiteX4-9" fmla="*/ 35 w 914435"/>
              <a:gd name="connsiteY4-10" fmla="*/ 508000 h 965200"/>
              <a:gd name="connsiteX0-11" fmla="*/ 28 w 876328"/>
              <a:gd name="connsiteY0-12" fmla="*/ 546213 h 965425"/>
              <a:gd name="connsiteX1-13" fmla="*/ 438178 w 876328"/>
              <a:gd name="connsiteY1-14" fmla="*/ 113 h 965425"/>
              <a:gd name="connsiteX2-15" fmla="*/ 876328 w 876328"/>
              <a:gd name="connsiteY2-16" fmla="*/ 508113 h 965425"/>
              <a:gd name="connsiteX3-17" fmla="*/ 419128 w 876328"/>
              <a:gd name="connsiteY3-18" fmla="*/ 965313 h 965425"/>
              <a:gd name="connsiteX4-19" fmla="*/ 28 w 876328"/>
              <a:gd name="connsiteY4-20" fmla="*/ 546213 h 965425"/>
              <a:gd name="connsiteX0-21" fmla="*/ 2592 w 878892"/>
              <a:gd name="connsiteY0-22" fmla="*/ 546213 h 965506"/>
              <a:gd name="connsiteX1-23" fmla="*/ 440742 w 878892"/>
              <a:gd name="connsiteY1-24" fmla="*/ 113 h 965506"/>
              <a:gd name="connsiteX2-25" fmla="*/ 878892 w 878892"/>
              <a:gd name="connsiteY2-26" fmla="*/ 508113 h 965506"/>
              <a:gd name="connsiteX3-27" fmla="*/ 421692 w 878892"/>
              <a:gd name="connsiteY3-28" fmla="*/ 965313 h 965506"/>
              <a:gd name="connsiteX4-29" fmla="*/ 2592 w 878892"/>
              <a:gd name="connsiteY4-30" fmla="*/ 546213 h 965506"/>
              <a:gd name="connsiteX0-31" fmla="*/ 2592 w 878892"/>
              <a:gd name="connsiteY0-32" fmla="*/ 546213 h 965506"/>
              <a:gd name="connsiteX1-33" fmla="*/ 440742 w 878892"/>
              <a:gd name="connsiteY1-34" fmla="*/ 113 h 965506"/>
              <a:gd name="connsiteX2-35" fmla="*/ 878892 w 878892"/>
              <a:gd name="connsiteY2-36" fmla="*/ 508113 h 965506"/>
              <a:gd name="connsiteX3-37" fmla="*/ 421692 w 878892"/>
              <a:gd name="connsiteY3-38" fmla="*/ 965313 h 965506"/>
              <a:gd name="connsiteX4-39" fmla="*/ 2592 w 878892"/>
              <a:gd name="connsiteY4-40" fmla="*/ 546213 h 965506"/>
              <a:gd name="connsiteX0-41" fmla="*/ 12 w 876312"/>
              <a:gd name="connsiteY0-42" fmla="*/ 546213 h 876567"/>
              <a:gd name="connsiteX1-43" fmla="*/ 438162 w 876312"/>
              <a:gd name="connsiteY1-44" fmla="*/ 113 h 876567"/>
              <a:gd name="connsiteX2-45" fmla="*/ 876312 w 876312"/>
              <a:gd name="connsiteY2-46" fmla="*/ 508113 h 876567"/>
              <a:gd name="connsiteX3-47" fmla="*/ 425462 w 876312"/>
              <a:gd name="connsiteY3-48" fmla="*/ 876413 h 876567"/>
              <a:gd name="connsiteX4-49" fmla="*/ 12 w 876312"/>
              <a:gd name="connsiteY4-50" fmla="*/ 546213 h 876567"/>
              <a:gd name="connsiteX0-51" fmla="*/ 3674 w 879974"/>
              <a:gd name="connsiteY0-52" fmla="*/ 546213 h 876833"/>
              <a:gd name="connsiteX1-53" fmla="*/ 441824 w 879974"/>
              <a:gd name="connsiteY1-54" fmla="*/ 113 h 876833"/>
              <a:gd name="connsiteX2-55" fmla="*/ 879974 w 879974"/>
              <a:gd name="connsiteY2-56" fmla="*/ 508113 h 876833"/>
              <a:gd name="connsiteX3-57" fmla="*/ 429124 w 879974"/>
              <a:gd name="connsiteY3-58" fmla="*/ 876413 h 876833"/>
              <a:gd name="connsiteX4-59" fmla="*/ 3674 w 879974"/>
              <a:gd name="connsiteY4-60" fmla="*/ 546213 h 876833"/>
              <a:gd name="connsiteX0-61" fmla="*/ 4503 w 880803"/>
              <a:gd name="connsiteY0-62" fmla="*/ 546213 h 876833"/>
              <a:gd name="connsiteX1-63" fmla="*/ 442653 w 880803"/>
              <a:gd name="connsiteY1-64" fmla="*/ 113 h 876833"/>
              <a:gd name="connsiteX2-65" fmla="*/ 880803 w 880803"/>
              <a:gd name="connsiteY2-66" fmla="*/ 508113 h 876833"/>
              <a:gd name="connsiteX3-67" fmla="*/ 429953 w 880803"/>
              <a:gd name="connsiteY3-68" fmla="*/ 876413 h 876833"/>
              <a:gd name="connsiteX4-69" fmla="*/ 4503 w 880803"/>
              <a:gd name="connsiteY4-70" fmla="*/ 546213 h 8768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80803" h="876833">
                <a:moveTo>
                  <a:pt x="4503" y="546213"/>
                </a:moveTo>
                <a:cubicBezTo>
                  <a:pt x="-37830" y="273163"/>
                  <a:pt x="226753" y="6463"/>
                  <a:pt x="442653" y="113"/>
                </a:cubicBezTo>
                <a:cubicBezTo>
                  <a:pt x="658553" y="-6237"/>
                  <a:pt x="880803" y="255608"/>
                  <a:pt x="880803" y="508113"/>
                </a:cubicBezTo>
                <a:cubicBezTo>
                  <a:pt x="874453" y="805068"/>
                  <a:pt x="576003" y="870063"/>
                  <a:pt x="429953" y="876413"/>
                </a:cubicBezTo>
                <a:cubicBezTo>
                  <a:pt x="283903" y="882763"/>
                  <a:pt x="46836" y="819263"/>
                  <a:pt x="4503" y="5462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래픽 2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0000"/>
          <a:stretch>
            <a:fillRect/>
          </a:stretch>
        </p:blipFill>
        <p:spPr>
          <a:xfrm flipV="1">
            <a:off x="0" y="5705617"/>
            <a:ext cx="1803400" cy="11523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5"/>
          <p:cNvSpPr/>
          <p:nvPr/>
        </p:nvSpPr>
        <p:spPr>
          <a:xfrm>
            <a:off x="-176125" y="-176598"/>
            <a:ext cx="4303986" cy="1844566"/>
          </a:xfrm>
          <a:custGeom>
            <a:avLst/>
            <a:gdLst>
              <a:gd name="connsiteX0" fmla="*/ 683144 w 4303986"/>
              <a:gd name="connsiteY0" fmla="*/ 1401578 h 1844565"/>
              <a:gd name="connsiteX1" fmla="*/ 1006652 w 4303986"/>
              <a:gd name="connsiteY1" fmla="*/ 1001450 h 1844565"/>
              <a:gd name="connsiteX2" fmla="*/ 1574684 w 4303986"/>
              <a:gd name="connsiteY2" fmla="*/ 698279 h 1844565"/>
              <a:gd name="connsiteX3" fmla="*/ 3093849 w 4303986"/>
              <a:gd name="connsiteY3" fmla="*/ 680306 h 1844565"/>
              <a:gd name="connsiteX4" fmla="*/ 3492559 w 4303986"/>
              <a:gd name="connsiteY4" fmla="*/ 467944 h 1844565"/>
              <a:gd name="connsiteX5" fmla="*/ 3888431 w 4303986"/>
              <a:gd name="connsiteY5" fmla="*/ 376662 h 1844565"/>
              <a:gd name="connsiteX6" fmla="*/ 4131535 w 4303986"/>
              <a:gd name="connsiteY6" fmla="*/ 176125 h 1844565"/>
              <a:gd name="connsiteX7" fmla="*/ 176125 w 4303986"/>
              <a:gd name="connsiteY7" fmla="*/ 176125 h 1844565"/>
              <a:gd name="connsiteX8" fmla="*/ 176125 w 4303986"/>
              <a:gd name="connsiteY8" fmla="*/ 1698128 h 1844565"/>
              <a:gd name="connsiteX9" fmla="*/ 683144 w 4303986"/>
              <a:gd name="connsiteY9" fmla="*/ 1401578 h 184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3986" h="1844565">
                <a:moveTo>
                  <a:pt x="683144" y="1401578"/>
                </a:moveTo>
                <a:cubicBezTo>
                  <a:pt x="801385" y="1277188"/>
                  <a:pt x="887938" y="1125366"/>
                  <a:pt x="1006652" y="1001450"/>
                </a:cubicBezTo>
                <a:cubicBezTo>
                  <a:pt x="1158001" y="843952"/>
                  <a:pt x="1359957" y="736116"/>
                  <a:pt x="1574684" y="698279"/>
                </a:cubicBezTo>
                <a:cubicBezTo>
                  <a:pt x="2078865" y="609361"/>
                  <a:pt x="2627978" y="892667"/>
                  <a:pt x="3093849" y="680306"/>
                </a:cubicBezTo>
                <a:cubicBezTo>
                  <a:pt x="3231009" y="617874"/>
                  <a:pt x="3349250" y="515241"/>
                  <a:pt x="3492559" y="467944"/>
                </a:cubicBezTo>
                <a:cubicBezTo>
                  <a:pt x="3621205" y="425378"/>
                  <a:pt x="3763095" y="429161"/>
                  <a:pt x="3888431" y="376662"/>
                </a:cubicBezTo>
                <a:cubicBezTo>
                  <a:pt x="3988227" y="335041"/>
                  <a:pt x="4066266" y="262677"/>
                  <a:pt x="4131535" y="176125"/>
                </a:cubicBezTo>
                <a:lnTo>
                  <a:pt x="176125" y="176125"/>
                </a:lnTo>
                <a:lnTo>
                  <a:pt x="176125" y="1698128"/>
                </a:lnTo>
                <a:cubicBezTo>
                  <a:pt x="368149" y="1648466"/>
                  <a:pt x="546457" y="1545833"/>
                  <a:pt x="683144" y="1401578"/>
                </a:cubicBezTo>
                <a:close/>
              </a:path>
            </a:pathLst>
          </a:custGeom>
          <a:solidFill>
            <a:schemeClr val="accent1"/>
          </a:solidFill>
          <a:ln w="4729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자유형: 도형 6"/>
          <p:cNvSpPr/>
          <p:nvPr/>
        </p:nvSpPr>
        <p:spPr>
          <a:xfrm>
            <a:off x="7743683" y="-176125"/>
            <a:ext cx="4635062" cy="1844566"/>
          </a:xfrm>
          <a:custGeom>
            <a:avLst/>
            <a:gdLst>
              <a:gd name="connsiteX0" fmla="*/ 325109 w 4635061"/>
              <a:gd name="connsiteY0" fmla="*/ 307136 h 1844565"/>
              <a:gd name="connsiteX1" fmla="*/ 852938 w 4635061"/>
              <a:gd name="connsiteY1" fmla="*/ 456120 h 1844565"/>
              <a:gd name="connsiteX2" fmla="*/ 1376039 w 4635061"/>
              <a:gd name="connsiteY2" fmla="*/ 617874 h 1844565"/>
              <a:gd name="connsiteX3" fmla="*/ 1822518 w 4635061"/>
              <a:gd name="connsiteY3" fmla="*/ 892667 h 1844565"/>
              <a:gd name="connsiteX4" fmla="*/ 2917906 w 4635061"/>
              <a:gd name="connsiteY4" fmla="*/ 866181 h 1844565"/>
              <a:gd name="connsiteX5" fmla="*/ 3598030 w 4635061"/>
              <a:gd name="connsiteY5" fmla="*/ 1290904 h 1844565"/>
              <a:gd name="connsiteX6" fmla="*/ 4467814 w 4635061"/>
              <a:gd name="connsiteY6" fmla="*/ 1671169 h 1844565"/>
              <a:gd name="connsiteX7" fmla="*/ 4467814 w 4635061"/>
              <a:gd name="connsiteY7" fmla="*/ 176125 h 1844565"/>
              <a:gd name="connsiteX8" fmla="*/ 176125 w 4635061"/>
              <a:gd name="connsiteY8" fmla="*/ 176125 h 1844565"/>
              <a:gd name="connsiteX9" fmla="*/ 325109 w 4635061"/>
              <a:gd name="connsiteY9" fmla="*/ 307136 h 184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35061" h="1844565">
                <a:moveTo>
                  <a:pt x="325109" y="307136"/>
                </a:moveTo>
                <a:cubicBezTo>
                  <a:pt x="482606" y="402202"/>
                  <a:pt x="670847" y="429161"/>
                  <a:pt x="852938" y="456120"/>
                </a:cubicBezTo>
                <a:cubicBezTo>
                  <a:pt x="1035030" y="483079"/>
                  <a:pt x="1223270" y="515241"/>
                  <a:pt x="1376039" y="617874"/>
                </a:cubicBezTo>
                <a:cubicBezTo>
                  <a:pt x="1525969" y="718616"/>
                  <a:pt x="1633331" y="867127"/>
                  <a:pt x="1822518" y="892667"/>
                </a:cubicBezTo>
                <a:cubicBezTo>
                  <a:pt x="2189066" y="942329"/>
                  <a:pt x="2552304" y="825506"/>
                  <a:pt x="2917906" y="866181"/>
                </a:cubicBezTo>
                <a:cubicBezTo>
                  <a:pt x="3202631" y="897870"/>
                  <a:pt x="3399858" y="1106448"/>
                  <a:pt x="3598030" y="1290904"/>
                </a:cubicBezTo>
                <a:cubicBezTo>
                  <a:pt x="3834040" y="1510360"/>
                  <a:pt x="4146670" y="1644683"/>
                  <a:pt x="4467814" y="1671169"/>
                </a:cubicBezTo>
                <a:lnTo>
                  <a:pt x="4467814" y="176125"/>
                </a:lnTo>
                <a:lnTo>
                  <a:pt x="176125" y="176125"/>
                </a:lnTo>
                <a:cubicBezTo>
                  <a:pt x="217746" y="228151"/>
                  <a:pt x="269299" y="273083"/>
                  <a:pt x="325109" y="307136"/>
                </a:cubicBezTo>
                <a:close/>
              </a:path>
            </a:pathLst>
          </a:custGeom>
          <a:solidFill>
            <a:schemeClr val="accent1"/>
          </a:solidFill>
          <a:ln w="4729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" name="자유형: 도형 7"/>
          <p:cNvSpPr/>
          <p:nvPr/>
        </p:nvSpPr>
        <p:spPr>
          <a:xfrm>
            <a:off x="6493635" y="5413382"/>
            <a:ext cx="5864772" cy="1608083"/>
          </a:xfrm>
          <a:custGeom>
            <a:avLst/>
            <a:gdLst>
              <a:gd name="connsiteX0" fmla="*/ 5191924 w 5864772"/>
              <a:gd name="connsiteY0" fmla="*/ 319433 h 1608082"/>
              <a:gd name="connsiteX1" fmla="*/ 5067534 w 5864772"/>
              <a:gd name="connsiteY1" fmla="*/ 479295 h 1608082"/>
              <a:gd name="connsiteX2" fmla="*/ 4694837 w 5864772"/>
              <a:gd name="connsiteY2" fmla="*/ 505309 h 1608082"/>
              <a:gd name="connsiteX3" fmla="*/ 3598030 w 5864772"/>
              <a:gd name="connsiteY3" fmla="*/ 600848 h 1608082"/>
              <a:gd name="connsiteX4" fmla="*/ 3386141 w 5864772"/>
              <a:gd name="connsiteY4" fmla="*/ 878006 h 1608082"/>
              <a:gd name="connsiteX5" fmla="*/ 2566492 w 5864772"/>
              <a:gd name="connsiteY5" fmla="*/ 921518 h 1608082"/>
              <a:gd name="connsiteX6" fmla="*/ 1976704 w 5864772"/>
              <a:gd name="connsiteY6" fmla="*/ 874695 h 1608082"/>
              <a:gd name="connsiteX7" fmla="*/ 1431375 w 5864772"/>
              <a:gd name="connsiteY7" fmla="*/ 1079489 h 1608082"/>
              <a:gd name="connsiteX8" fmla="*/ 1324485 w 5864772"/>
              <a:gd name="connsiteY8" fmla="*/ 1222325 h 1608082"/>
              <a:gd name="connsiteX9" fmla="*/ 767804 w 5864772"/>
              <a:gd name="connsiteY9" fmla="*/ 1286648 h 1608082"/>
              <a:gd name="connsiteX10" fmla="*/ 176125 w 5864772"/>
              <a:gd name="connsiteY10" fmla="*/ 1455970 h 1608082"/>
              <a:gd name="connsiteX11" fmla="*/ 5718335 w 5864772"/>
              <a:gd name="connsiteY11" fmla="*/ 1455970 h 1608082"/>
              <a:gd name="connsiteX12" fmla="*/ 5718335 w 5864772"/>
              <a:gd name="connsiteY12" fmla="*/ 176125 h 1608082"/>
              <a:gd name="connsiteX13" fmla="*/ 5382529 w 5864772"/>
              <a:gd name="connsiteY13" fmla="*/ 216800 h 1608082"/>
              <a:gd name="connsiteX14" fmla="*/ 5203275 w 5864772"/>
              <a:gd name="connsiteY14" fmla="*/ 308082 h 1608082"/>
              <a:gd name="connsiteX15" fmla="*/ 5191924 w 5864772"/>
              <a:gd name="connsiteY15" fmla="*/ 319433 h 160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64772" h="1608082">
                <a:moveTo>
                  <a:pt x="5191924" y="319433"/>
                </a:moveTo>
                <a:cubicBezTo>
                  <a:pt x="5144154" y="368149"/>
                  <a:pt x="5115777" y="431053"/>
                  <a:pt x="5067534" y="479295"/>
                </a:cubicBezTo>
                <a:cubicBezTo>
                  <a:pt x="4963955" y="583348"/>
                  <a:pt x="4817808" y="540308"/>
                  <a:pt x="4694837" y="505309"/>
                </a:cubicBezTo>
                <a:cubicBezTo>
                  <a:pt x="4349099" y="405986"/>
                  <a:pt x="3879445" y="290109"/>
                  <a:pt x="3598030" y="600848"/>
                </a:cubicBezTo>
                <a:cubicBezTo>
                  <a:pt x="3519518" y="687401"/>
                  <a:pt x="3475059" y="799966"/>
                  <a:pt x="3386141" y="878006"/>
                </a:cubicBezTo>
                <a:cubicBezTo>
                  <a:pt x="3172361" y="1065773"/>
                  <a:pt x="2846015" y="976383"/>
                  <a:pt x="2566492" y="921518"/>
                </a:cubicBezTo>
                <a:cubicBezTo>
                  <a:pt x="2372577" y="883681"/>
                  <a:pt x="2174404" y="867600"/>
                  <a:pt x="1976704" y="874695"/>
                </a:cubicBezTo>
                <a:cubicBezTo>
                  <a:pt x="1776640" y="881790"/>
                  <a:pt x="1557184" y="923410"/>
                  <a:pt x="1431375" y="1079489"/>
                </a:cubicBezTo>
                <a:cubicBezTo>
                  <a:pt x="1394011" y="1125839"/>
                  <a:pt x="1367052" y="1180703"/>
                  <a:pt x="1324485" y="1222325"/>
                </a:cubicBezTo>
                <a:cubicBezTo>
                  <a:pt x="1186379" y="1358538"/>
                  <a:pt x="960774" y="1308404"/>
                  <a:pt x="767804" y="1286648"/>
                </a:cubicBezTo>
                <a:cubicBezTo>
                  <a:pt x="557807" y="1262526"/>
                  <a:pt x="310919" y="1309823"/>
                  <a:pt x="176125" y="1455970"/>
                </a:cubicBezTo>
                <a:lnTo>
                  <a:pt x="5718335" y="1455970"/>
                </a:lnTo>
                <a:lnTo>
                  <a:pt x="5718335" y="176125"/>
                </a:lnTo>
                <a:cubicBezTo>
                  <a:pt x="5605769" y="181800"/>
                  <a:pt x="5493203" y="195516"/>
                  <a:pt x="5382529" y="216800"/>
                </a:cubicBezTo>
                <a:cubicBezTo>
                  <a:pt x="5315368" y="229570"/>
                  <a:pt x="5253883" y="262204"/>
                  <a:pt x="5203275" y="308082"/>
                </a:cubicBezTo>
                <a:cubicBezTo>
                  <a:pt x="5199491" y="311866"/>
                  <a:pt x="5195707" y="315649"/>
                  <a:pt x="5191924" y="319433"/>
                </a:cubicBezTo>
                <a:close/>
              </a:path>
            </a:pathLst>
          </a:custGeom>
          <a:solidFill>
            <a:schemeClr val="accent2"/>
          </a:solidFill>
          <a:ln w="4729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자유형: 도형 8"/>
          <p:cNvSpPr/>
          <p:nvPr/>
        </p:nvSpPr>
        <p:spPr>
          <a:xfrm>
            <a:off x="-176125" y="5603137"/>
            <a:ext cx="6621517" cy="1418897"/>
          </a:xfrm>
          <a:custGeom>
            <a:avLst/>
            <a:gdLst>
              <a:gd name="connsiteX0" fmla="*/ 5810563 w 6621517"/>
              <a:gd name="connsiteY0" fmla="*/ 1043448 h 1418896"/>
              <a:gd name="connsiteX1" fmla="*/ 5286990 w 6621517"/>
              <a:gd name="connsiteY1" fmla="*/ 1108717 h 1418896"/>
              <a:gd name="connsiteX2" fmla="*/ 4628149 w 6621517"/>
              <a:gd name="connsiteY2" fmla="*/ 800343 h 1418896"/>
              <a:gd name="connsiteX3" fmla="*/ 3143510 w 6621517"/>
              <a:gd name="connsiteY3" fmla="*/ 886424 h 1418896"/>
              <a:gd name="connsiteX4" fmla="*/ 2143188 w 6621517"/>
              <a:gd name="connsiteY4" fmla="*/ 215285 h 1418896"/>
              <a:gd name="connsiteX5" fmla="*/ 508146 w 6621517"/>
              <a:gd name="connsiteY5" fmla="*/ 443254 h 1418896"/>
              <a:gd name="connsiteX6" fmla="*/ 176125 w 6621517"/>
              <a:gd name="connsiteY6" fmla="*/ 341567 h 1418896"/>
              <a:gd name="connsiteX7" fmla="*/ 176125 w 6621517"/>
              <a:gd name="connsiteY7" fmla="*/ 1266688 h 1418896"/>
              <a:gd name="connsiteX8" fmla="*/ 6449539 w 6621517"/>
              <a:gd name="connsiteY8" fmla="*/ 1266688 h 1418896"/>
              <a:gd name="connsiteX9" fmla="*/ 5810563 w 6621517"/>
              <a:gd name="connsiteY9" fmla="*/ 1043448 h 141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1517" h="1418896">
                <a:moveTo>
                  <a:pt x="5810563" y="1043448"/>
                </a:moveTo>
                <a:cubicBezTo>
                  <a:pt x="5634620" y="1059056"/>
                  <a:pt x="5461987" y="1130947"/>
                  <a:pt x="5286990" y="1108717"/>
                </a:cubicBezTo>
                <a:cubicBezTo>
                  <a:pt x="5044832" y="1077974"/>
                  <a:pt x="4859429" y="877910"/>
                  <a:pt x="4628149" y="800343"/>
                </a:cubicBezTo>
                <a:cubicBezTo>
                  <a:pt x="4151873" y="640481"/>
                  <a:pt x="3624516" y="1031151"/>
                  <a:pt x="3143510" y="886424"/>
                </a:cubicBezTo>
                <a:cubicBezTo>
                  <a:pt x="2755679" y="770074"/>
                  <a:pt x="2527709" y="341567"/>
                  <a:pt x="2143188" y="215285"/>
                </a:cubicBezTo>
                <a:cubicBezTo>
                  <a:pt x="1612994" y="41234"/>
                  <a:pt x="1062935" y="507578"/>
                  <a:pt x="508146" y="443254"/>
                </a:cubicBezTo>
                <a:cubicBezTo>
                  <a:pt x="390851" y="429539"/>
                  <a:pt x="280650" y="393120"/>
                  <a:pt x="176125" y="341567"/>
                </a:cubicBezTo>
                <a:lnTo>
                  <a:pt x="176125" y="1266688"/>
                </a:lnTo>
                <a:lnTo>
                  <a:pt x="6449539" y="1266688"/>
                </a:lnTo>
                <a:cubicBezTo>
                  <a:pt x="6278326" y="1109663"/>
                  <a:pt x="6042316" y="1022637"/>
                  <a:pt x="5810563" y="1043448"/>
                </a:cubicBezTo>
                <a:close/>
              </a:path>
            </a:pathLst>
          </a:custGeom>
          <a:solidFill>
            <a:schemeClr val="accent2"/>
          </a:solidFill>
          <a:ln w="4729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0000"/>
          <a:stretch>
            <a:fillRect/>
          </a:stretch>
        </p:blipFill>
        <p:spPr>
          <a:xfrm>
            <a:off x="10284032" y="1"/>
            <a:ext cx="1907968" cy="1219200"/>
          </a:xfrm>
          <a:prstGeom prst="rect">
            <a:avLst/>
          </a:prstGeom>
        </p:spPr>
      </p:pic>
      <p:sp>
        <p:nvSpPr>
          <p:cNvPr id="6" name="자유형: 도형 5"/>
          <p:cNvSpPr/>
          <p:nvPr userDrawn="1"/>
        </p:nvSpPr>
        <p:spPr>
          <a:xfrm flipH="1" flipV="1">
            <a:off x="0" y="5578568"/>
            <a:ext cx="2032000" cy="1279432"/>
          </a:xfrm>
          <a:custGeom>
            <a:avLst/>
            <a:gdLst>
              <a:gd name="connsiteX0" fmla="*/ 0 w 4268477"/>
              <a:gd name="connsiteY0" fmla="*/ 0 h 2687612"/>
              <a:gd name="connsiteX1" fmla="*/ 4268477 w 4268477"/>
              <a:gd name="connsiteY1" fmla="*/ 0 h 2687612"/>
              <a:gd name="connsiteX2" fmla="*/ 4268477 w 4268477"/>
              <a:gd name="connsiteY2" fmla="*/ 2189555 h 2687612"/>
              <a:gd name="connsiteX3" fmla="*/ 4252571 w 4268477"/>
              <a:gd name="connsiteY3" fmla="*/ 2175943 h 2687612"/>
              <a:gd name="connsiteX4" fmla="*/ 4059527 w 4268477"/>
              <a:gd name="connsiteY4" fmla="*/ 2074117 h 2687612"/>
              <a:gd name="connsiteX5" fmla="*/ 3283283 w 4268477"/>
              <a:gd name="connsiteY5" fmla="*/ 2192458 h 2687612"/>
              <a:gd name="connsiteX6" fmla="*/ 3088020 w 4268477"/>
              <a:gd name="connsiteY6" fmla="*/ 2425072 h 2687612"/>
              <a:gd name="connsiteX7" fmla="*/ 2522571 w 4268477"/>
              <a:gd name="connsiteY7" fmla="*/ 2686162 h 2687612"/>
              <a:gd name="connsiteX8" fmla="*/ 1919401 w 4268477"/>
              <a:gd name="connsiteY8" fmla="*/ 2514198 h 2687612"/>
              <a:gd name="connsiteX9" fmla="*/ 1630575 w 4268477"/>
              <a:gd name="connsiteY9" fmla="*/ 2161024 h 2687612"/>
              <a:gd name="connsiteX10" fmla="*/ 1596182 w 4268477"/>
              <a:gd name="connsiteY10" fmla="*/ 1852967 h 2687612"/>
              <a:gd name="connsiteX11" fmla="*/ 1556242 w 4268477"/>
              <a:gd name="connsiteY11" fmla="*/ 1327828 h 2687612"/>
              <a:gd name="connsiteX12" fmla="*/ 1303288 w 4268477"/>
              <a:gd name="connsiteY12" fmla="*/ 875543 h 2687612"/>
              <a:gd name="connsiteX13" fmla="*/ 635030 w 4268477"/>
              <a:gd name="connsiteY13" fmla="*/ 645886 h 2687612"/>
              <a:gd name="connsiteX14" fmla="*/ 50721 w 4268477"/>
              <a:gd name="connsiteY14" fmla="*/ 283097 h 2687612"/>
              <a:gd name="connsiteX15" fmla="*/ 10503 w 4268477"/>
              <a:gd name="connsiteY15" fmla="*/ 142474 h 2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68477" h="2687612">
                <a:moveTo>
                  <a:pt x="0" y="0"/>
                </a:moveTo>
                <a:lnTo>
                  <a:pt x="4268477" y="0"/>
                </a:lnTo>
                <a:lnTo>
                  <a:pt x="4268477" y="2189555"/>
                </a:lnTo>
                <a:lnTo>
                  <a:pt x="4252571" y="2175943"/>
                </a:lnTo>
                <a:cubicBezTo>
                  <a:pt x="4194464" y="2132224"/>
                  <a:pt x="4127203" y="2097970"/>
                  <a:pt x="4059527" y="2074117"/>
                </a:cubicBezTo>
                <a:cubicBezTo>
                  <a:pt x="3799916" y="1982033"/>
                  <a:pt x="3482614" y="2002373"/>
                  <a:pt x="3283283" y="2192458"/>
                </a:cubicBezTo>
                <a:cubicBezTo>
                  <a:pt x="3210059" y="2262353"/>
                  <a:pt x="3156436" y="2350369"/>
                  <a:pt x="3088020" y="2425072"/>
                </a:cubicBezTo>
                <a:cubicBezTo>
                  <a:pt x="2944162" y="2581874"/>
                  <a:pt x="2735216" y="2673958"/>
                  <a:pt x="2522571" y="2686162"/>
                </a:cubicBezTo>
                <a:cubicBezTo>
                  <a:pt x="2310297" y="2698366"/>
                  <a:pt x="2095804" y="2632909"/>
                  <a:pt x="1919401" y="2514198"/>
                </a:cubicBezTo>
                <a:cubicBezTo>
                  <a:pt x="1791075" y="2427661"/>
                  <a:pt x="1678281" y="2308580"/>
                  <a:pt x="1630575" y="2161024"/>
                </a:cubicBezTo>
                <a:cubicBezTo>
                  <a:pt x="1598771" y="2062283"/>
                  <a:pt x="1596922" y="1956885"/>
                  <a:pt x="1596182" y="1852967"/>
                </a:cubicBezTo>
                <a:cubicBezTo>
                  <a:pt x="1594703" y="1677304"/>
                  <a:pt x="1594333" y="1499423"/>
                  <a:pt x="1556242" y="1327828"/>
                </a:cubicBezTo>
                <a:cubicBezTo>
                  <a:pt x="1518151" y="1155864"/>
                  <a:pt x="1438640" y="987967"/>
                  <a:pt x="1303288" y="875543"/>
                </a:cubicBezTo>
                <a:cubicBezTo>
                  <a:pt x="1120229" y="723549"/>
                  <a:pt x="868384" y="695073"/>
                  <a:pt x="635030" y="645886"/>
                </a:cubicBezTo>
                <a:cubicBezTo>
                  <a:pt x="402046" y="597071"/>
                  <a:pt x="149092" y="500179"/>
                  <a:pt x="50721" y="283097"/>
                </a:cubicBezTo>
                <a:cubicBezTo>
                  <a:pt x="30381" y="238349"/>
                  <a:pt x="17992" y="190920"/>
                  <a:pt x="10503" y="142474"/>
                </a:cubicBezTo>
                <a:close/>
              </a:path>
            </a:pathLst>
          </a:custGeom>
          <a:solidFill>
            <a:schemeClr val="accent2"/>
          </a:solidFill>
          <a:ln w="3696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그래픽 105"/>
          <p:cNvSpPr/>
          <p:nvPr userDrawn="1"/>
        </p:nvSpPr>
        <p:spPr>
          <a:xfrm rot="1798698">
            <a:off x="10625741" y="683568"/>
            <a:ext cx="401256" cy="392897"/>
          </a:xfrm>
          <a:custGeom>
            <a:avLst/>
            <a:gdLst>
              <a:gd name="connsiteX0" fmla="*/ 900937 w 914400"/>
              <a:gd name="connsiteY0" fmla="*/ 481765 h 895350"/>
              <a:gd name="connsiteX1" fmla="*/ 790352 w 914400"/>
              <a:gd name="connsiteY1" fmla="*/ 720461 h 895350"/>
              <a:gd name="connsiteX2" fmla="*/ 563562 w 914400"/>
              <a:gd name="connsiteY2" fmla="*/ 871623 h 895350"/>
              <a:gd name="connsiteX3" fmla="*/ 193325 w 914400"/>
              <a:gd name="connsiteY3" fmla="*/ 801138 h 895350"/>
              <a:gd name="connsiteX4" fmla="*/ 13017 w 914400"/>
              <a:gd name="connsiteY4" fmla="*/ 429473 h 895350"/>
              <a:gd name="connsiteX5" fmla="*/ 564038 w 914400"/>
              <a:gd name="connsiteY5" fmla="*/ 15802 h 895350"/>
              <a:gd name="connsiteX6" fmla="*/ 900937 w 914400"/>
              <a:gd name="connsiteY6" fmla="*/ 481765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" h="895350">
                <a:moveTo>
                  <a:pt x="900937" y="481765"/>
                </a:moveTo>
                <a:cubicBezTo>
                  <a:pt x="887221" y="568538"/>
                  <a:pt x="849693" y="651881"/>
                  <a:pt x="790352" y="720461"/>
                </a:cubicBezTo>
                <a:cubicBezTo>
                  <a:pt x="731202" y="788851"/>
                  <a:pt x="650811" y="843620"/>
                  <a:pt x="563562" y="871623"/>
                </a:cubicBezTo>
                <a:cubicBezTo>
                  <a:pt x="437641" y="912009"/>
                  <a:pt x="298100" y="878291"/>
                  <a:pt x="193325" y="801138"/>
                </a:cubicBezTo>
                <a:cubicBezTo>
                  <a:pt x="70834" y="710936"/>
                  <a:pt x="20256" y="578063"/>
                  <a:pt x="13017" y="429473"/>
                </a:cubicBezTo>
                <a:cubicBezTo>
                  <a:pt x="-1175" y="140960"/>
                  <a:pt x="313054" y="-12106"/>
                  <a:pt x="564038" y="15802"/>
                </a:cubicBezTo>
                <a:cubicBezTo>
                  <a:pt x="804354" y="42567"/>
                  <a:pt x="938275" y="245164"/>
                  <a:pt x="900937" y="481765"/>
                </a:cubicBezTo>
                <a:close/>
              </a:path>
            </a:pathLst>
          </a:custGeom>
          <a:solidFill>
            <a:schemeClr val="accent2"/>
          </a:solidFill>
          <a:ln w="1673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/>
          <p:cNvSpPr/>
          <p:nvPr userDrawn="1"/>
        </p:nvSpPr>
        <p:spPr>
          <a:xfrm flipH="1">
            <a:off x="0" y="0"/>
            <a:ext cx="1895998" cy="1193800"/>
          </a:xfrm>
          <a:custGeom>
            <a:avLst/>
            <a:gdLst>
              <a:gd name="connsiteX0" fmla="*/ 0 w 4268477"/>
              <a:gd name="connsiteY0" fmla="*/ 0 h 2687612"/>
              <a:gd name="connsiteX1" fmla="*/ 4268477 w 4268477"/>
              <a:gd name="connsiteY1" fmla="*/ 0 h 2687612"/>
              <a:gd name="connsiteX2" fmla="*/ 4268477 w 4268477"/>
              <a:gd name="connsiteY2" fmla="*/ 2189555 h 2687612"/>
              <a:gd name="connsiteX3" fmla="*/ 4252571 w 4268477"/>
              <a:gd name="connsiteY3" fmla="*/ 2175943 h 2687612"/>
              <a:gd name="connsiteX4" fmla="*/ 4059527 w 4268477"/>
              <a:gd name="connsiteY4" fmla="*/ 2074117 h 2687612"/>
              <a:gd name="connsiteX5" fmla="*/ 3283283 w 4268477"/>
              <a:gd name="connsiteY5" fmla="*/ 2192458 h 2687612"/>
              <a:gd name="connsiteX6" fmla="*/ 3088020 w 4268477"/>
              <a:gd name="connsiteY6" fmla="*/ 2425072 h 2687612"/>
              <a:gd name="connsiteX7" fmla="*/ 2522571 w 4268477"/>
              <a:gd name="connsiteY7" fmla="*/ 2686162 h 2687612"/>
              <a:gd name="connsiteX8" fmla="*/ 1919401 w 4268477"/>
              <a:gd name="connsiteY8" fmla="*/ 2514198 h 2687612"/>
              <a:gd name="connsiteX9" fmla="*/ 1630575 w 4268477"/>
              <a:gd name="connsiteY9" fmla="*/ 2161024 h 2687612"/>
              <a:gd name="connsiteX10" fmla="*/ 1596182 w 4268477"/>
              <a:gd name="connsiteY10" fmla="*/ 1852967 h 2687612"/>
              <a:gd name="connsiteX11" fmla="*/ 1556242 w 4268477"/>
              <a:gd name="connsiteY11" fmla="*/ 1327828 h 2687612"/>
              <a:gd name="connsiteX12" fmla="*/ 1303288 w 4268477"/>
              <a:gd name="connsiteY12" fmla="*/ 875543 h 2687612"/>
              <a:gd name="connsiteX13" fmla="*/ 635030 w 4268477"/>
              <a:gd name="connsiteY13" fmla="*/ 645886 h 2687612"/>
              <a:gd name="connsiteX14" fmla="*/ 50721 w 4268477"/>
              <a:gd name="connsiteY14" fmla="*/ 283097 h 2687612"/>
              <a:gd name="connsiteX15" fmla="*/ 10503 w 4268477"/>
              <a:gd name="connsiteY15" fmla="*/ 142474 h 2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68477" h="2687612">
                <a:moveTo>
                  <a:pt x="0" y="0"/>
                </a:moveTo>
                <a:lnTo>
                  <a:pt x="4268477" y="0"/>
                </a:lnTo>
                <a:lnTo>
                  <a:pt x="4268477" y="2189555"/>
                </a:lnTo>
                <a:lnTo>
                  <a:pt x="4252571" y="2175943"/>
                </a:lnTo>
                <a:cubicBezTo>
                  <a:pt x="4194464" y="2132224"/>
                  <a:pt x="4127203" y="2097970"/>
                  <a:pt x="4059527" y="2074117"/>
                </a:cubicBezTo>
                <a:cubicBezTo>
                  <a:pt x="3799916" y="1982033"/>
                  <a:pt x="3482614" y="2002373"/>
                  <a:pt x="3283283" y="2192458"/>
                </a:cubicBezTo>
                <a:cubicBezTo>
                  <a:pt x="3210059" y="2262353"/>
                  <a:pt x="3156436" y="2350369"/>
                  <a:pt x="3088020" y="2425072"/>
                </a:cubicBezTo>
                <a:cubicBezTo>
                  <a:pt x="2944162" y="2581874"/>
                  <a:pt x="2735216" y="2673958"/>
                  <a:pt x="2522571" y="2686162"/>
                </a:cubicBezTo>
                <a:cubicBezTo>
                  <a:pt x="2310297" y="2698366"/>
                  <a:pt x="2095804" y="2632909"/>
                  <a:pt x="1919401" y="2514198"/>
                </a:cubicBezTo>
                <a:cubicBezTo>
                  <a:pt x="1791075" y="2427661"/>
                  <a:pt x="1678281" y="2308580"/>
                  <a:pt x="1630575" y="2161024"/>
                </a:cubicBezTo>
                <a:cubicBezTo>
                  <a:pt x="1598771" y="2062283"/>
                  <a:pt x="1596922" y="1956885"/>
                  <a:pt x="1596182" y="1852967"/>
                </a:cubicBezTo>
                <a:cubicBezTo>
                  <a:pt x="1594703" y="1677304"/>
                  <a:pt x="1594333" y="1499423"/>
                  <a:pt x="1556242" y="1327828"/>
                </a:cubicBezTo>
                <a:cubicBezTo>
                  <a:pt x="1518151" y="1155864"/>
                  <a:pt x="1438640" y="987967"/>
                  <a:pt x="1303288" y="875543"/>
                </a:cubicBezTo>
                <a:cubicBezTo>
                  <a:pt x="1120229" y="723549"/>
                  <a:pt x="868384" y="695073"/>
                  <a:pt x="635030" y="645886"/>
                </a:cubicBezTo>
                <a:cubicBezTo>
                  <a:pt x="402046" y="597071"/>
                  <a:pt x="149092" y="500179"/>
                  <a:pt x="50721" y="283097"/>
                </a:cubicBezTo>
                <a:cubicBezTo>
                  <a:pt x="30381" y="238349"/>
                  <a:pt x="17992" y="190920"/>
                  <a:pt x="10503" y="142474"/>
                </a:cubicBezTo>
                <a:close/>
              </a:path>
            </a:pathLst>
          </a:custGeom>
          <a:solidFill>
            <a:schemeClr val="accent1"/>
          </a:solidFill>
          <a:ln w="3696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그래픽 102"/>
          <p:cNvSpPr/>
          <p:nvPr userDrawn="1"/>
        </p:nvSpPr>
        <p:spPr>
          <a:xfrm rot="3734034" flipH="1">
            <a:off x="1294756" y="422336"/>
            <a:ext cx="527383" cy="461458"/>
          </a:xfrm>
          <a:custGeom>
            <a:avLst/>
            <a:gdLst>
              <a:gd name="connsiteX0" fmla="*/ 372139 w 1206654"/>
              <a:gd name="connsiteY0" fmla="*/ 1036673 h 1055820"/>
              <a:gd name="connsiteX1" fmla="*/ 134998 w 1206654"/>
              <a:gd name="connsiteY1" fmla="*/ 515801 h 1055820"/>
              <a:gd name="connsiteX2" fmla="*/ 311471 w 1206654"/>
              <a:gd name="connsiteY2" fmla="*/ 412231 h 1055820"/>
              <a:gd name="connsiteX3" fmla="*/ 441354 w 1206654"/>
              <a:gd name="connsiteY3" fmla="*/ 303632 h 1055820"/>
              <a:gd name="connsiteX4" fmla="*/ 519954 w 1206654"/>
              <a:gd name="connsiteY4" fmla="*/ 141404 h 1055820"/>
              <a:gd name="connsiteX5" fmla="*/ 972617 w 1206654"/>
              <a:gd name="connsiteY5" fmla="*/ 88446 h 1055820"/>
              <a:gd name="connsiteX6" fmla="*/ 1154453 w 1206654"/>
              <a:gd name="connsiteY6" fmla="*/ 739200 h 1055820"/>
              <a:gd name="connsiteX7" fmla="*/ 814579 w 1206654"/>
              <a:gd name="connsiteY7" fmla="*/ 1001981 h 1055820"/>
              <a:gd name="connsiteX8" fmla="*/ 372139 w 1206654"/>
              <a:gd name="connsiteY8" fmla="*/ 1036673 h 105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654" h="1055820">
                <a:moveTo>
                  <a:pt x="372139" y="1036673"/>
                </a:moveTo>
                <a:cubicBezTo>
                  <a:pt x="109356" y="1025277"/>
                  <a:pt x="-124433" y="712553"/>
                  <a:pt x="134998" y="515801"/>
                </a:cubicBezTo>
                <a:cubicBezTo>
                  <a:pt x="189465" y="474574"/>
                  <a:pt x="252479" y="446587"/>
                  <a:pt x="311471" y="412231"/>
                </a:cubicBezTo>
                <a:cubicBezTo>
                  <a:pt x="359737" y="384243"/>
                  <a:pt x="409176" y="350222"/>
                  <a:pt x="441354" y="303632"/>
                </a:cubicBezTo>
                <a:cubicBezTo>
                  <a:pt x="475710" y="253690"/>
                  <a:pt x="484425" y="191011"/>
                  <a:pt x="519954" y="141404"/>
                </a:cubicBezTo>
                <a:cubicBezTo>
                  <a:pt x="626542" y="-7416"/>
                  <a:pt x="829997" y="-7416"/>
                  <a:pt x="972617" y="88446"/>
                </a:cubicBezTo>
                <a:cubicBezTo>
                  <a:pt x="1164844" y="217658"/>
                  <a:pt x="1247969" y="530047"/>
                  <a:pt x="1154453" y="739200"/>
                </a:cubicBezTo>
                <a:cubicBezTo>
                  <a:pt x="1092612" y="877629"/>
                  <a:pt x="956863" y="963603"/>
                  <a:pt x="814579" y="1001981"/>
                </a:cubicBezTo>
                <a:cubicBezTo>
                  <a:pt x="672797" y="1040192"/>
                  <a:pt x="517943" y="1043041"/>
                  <a:pt x="372139" y="1036673"/>
                </a:cubicBezTo>
                <a:close/>
              </a:path>
            </a:pathLst>
          </a:custGeom>
          <a:solidFill>
            <a:schemeClr val="accent2"/>
          </a:solidFill>
          <a:ln w="1673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0" name="그래픽 9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6500" y="5642858"/>
            <a:ext cx="2095500" cy="1215142"/>
          </a:xfrm>
          <a:prstGeom prst="rect">
            <a:avLst/>
          </a:prstGeom>
        </p:spPr>
      </p:pic>
      <p:sp>
        <p:nvSpPr>
          <p:cNvPr id="12" name="타원 1"/>
          <p:cNvSpPr/>
          <p:nvPr userDrawn="1"/>
        </p:nvSpPr>
        <p:spPr>
          <a:xfrm rot="8998380">
            <a:off x="11145091" y="5965483"/>
            <a:ext cx="394118" cy="450493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-1" fmla="*/ 35 w 914435"/>
              <a:gd name="connsiteY0-2" fmla="*/ 508000 h 965200"/>
              <a:gd name="connsiteX1-3" fmla="*/ 476285 w 914435"/>
              <a:gd name="connsiteY1-4" fmla="*/ 0 h 965200"/>
              <a:gd name="connsiteX2-5" fmla="*/ 914435 w 914435"/>
              <a:gd name="connsiteY2-6" fmla="*/ 508000 h 965200"/>
              <a:gd name="connsiteX3-7" fmla="*/ 457235 w 914435"/>
              <a:gd name="connsiteY3-8" fmla="*/ 965200 h 965200"/>
              <a:gd name="connsiteX4-9" fmla="*/ 35 w 914435"/>
              <a:gd name="connsiteY4-10" fmla="*/ 508000 h 965200"/>
              <a:gd name="connsiteX0-11" fmla="*/ 28 w 876328"/>
              <a:gd name="connsiteY0-12" fmla="*/ 546213 h 965425"/>
              <a:gd name="connsiteX1-13" fmla="*/ 438178 w 876328"/>
              <a:gd name="connsiteY1-14" fmla="*/ 113 h 965425"/>
              <a:gd name="connsiteX2-15" fmla="*/ 876328 w 876328"/>
              <a:gd name="connsiteY2-16" fmla="*/ 508113 h 965425"/>
              <a:gd name="connsiteX3-17" fmla="*/ 419128 w 876328"/>
              <a:gd name="connsiteY3-18" fmla="*/ 965313 h 965425"/>
              <a:gd name="connsiteX4-19" fmla="*/ 28 w 876328"/>
              <a:gd name="connsiteY4-20" fmla="*/ 546213 h 965425"/>
              <a:gd name="connsiteX0-21" fmla="*/ 2592 w 878892"/>
              <a:gd name="connsiteY0-22" fmla="*/ 546213 h 965506"/>
              <a:gd name="connsiteX1-23" fmla="*/ 440742 w 878892"/>
              <a:gd name="connsiteY1-24" fmla="*/ 113 h 965506"/>
              <a:gd name="connsiteX2-25" fmla="*/ 878892 w 878892"/>
              <a:gd name="connsiteY2-26" fmla="*/ 508113 h 965506"/>
              <a:gd name="connsiteX3-27" fmla="*/ 421692 w 878892"/>
              <a:gd name="connsiteY3-28" fmla="*/ 965313 h 965506"/>
              <a:gd name="connsiteX4-29" fmla="*/ 2592 w 878892"/>
              <a:gd name="connsiteY4-30" fmla="*/ 546213 h 965506"/>
              <a:gd name="connsiteX0-31" fmla="*/ 2592 w 878892"/>
              <a:gd name="connsiteY0-32" fmla="*/ 546213 h 965506"/>
              <a:gd name="connsiteX1-33" fmla="*/ 440742 w 878892"/>
              <a:gd name="connsiteY1-34" fmla="*/ 113 h 965506"/>
              <a:gd name="connsiteX2-35" fmla="*/ 878892 w 878892"/>
              <a:gd name="connsiteY2-36" fmla="*/ 508113 h 965506"/>
              <a:gd name="connsiteX3-37" fmla="*/ 421692 w 878892"/>
              <a:gd name="connsiteY3-38" fmla="*/ 965313 h 965506"/>
              <a:gd name="connsiteX4-39" fmla="*/ 2592 w 878892"/>
              <a:gd name="connsiteY4-40" fmla="*/ 546213 h 965506"/>
              <a:gd name="connsiteX0-41" fmla="*/ 12 w 876312"/>
              <a:gd name="connsiteY0-42" fmla="*/ 546213 h 876567"/>
              <a:gd name="connsiteX1-43" fmla="*/ 438162 w 876312"/>
              <a:gd name="connsiteY1-44" fmla="*/ 113 h 876567"/>
              <a:gd name="connsiteX2-45" fmla="*/ 876312 w 876312"/>
              <a:gd name="connsiteY2-46" fmla="*/ 508113 h 876567"/>
              <a:gd name="connsiteX3-47" fmla="*/ 425462 w 876312"/>
              <a:gd name="connsiteY3-48" fmla="*/ 876413 h 876567"/>
              <a:gd name="connsiteX4-49" fmla="*/ 12 w 876312"/>
              <a:gd name="connsiteY4-50" fmla="*/ 546213 h 876567"/>
              <a:gd name="connsiteX0-51" fmla="*/ 3674 w 879974"/>
              <a:gd name="connsiteY0-52" fmla="*/ 546213 h 876833"/>
              <a:gd name="connsiteX1-53" fmla="*/ 441824 w 879974"/>
              <a:gd name="connsiteY1-54" fmla="*/ 113 h 876833"/>
              <a:gd name="connsiteX2-55" fmla="*/ 879974 w 879974"/>
              <a:gd name="connsiteY2-56" fmla="*/ 508113 h 876833"/>
              <a:gd name="connsiteX3-57" fmla="*/ 429124 w 879974"/>
              <a:gd name="connsiteY3-58" fmla="*/ 876413 h 876833"/>
              <a:gd name="connsiteX4-59" fmla="*/ 3674 w 879974"/>
              <a:gd name="connsiteY4-60" fmla="*/ 546213 h 876833"/>
              <a:gd name="connsiteX0-61" fmla="*/ 4503 w 880803"/>
              <a:gd name="connsiteY0-62" fmla="*/ 546213 h 876833"/>
              <a:gd name="connsiteX1-63" fmla="*/ 442653 w 880803"/>
              <a:gd name="connsiteY1-64" fmla="*/ 113 h 876833"/>
              <a:gd name="connsiteX2-65" fmla="*/ 880803 w 880803"/>
              <a:gd name="connsiteY2-66" fmla="*/ 508113 h 876833"/>
              <a:gd name="connsiteX3-67" fmla="*/ 429953 w 880803"/>
              <a:gd name="connsiteY3-68" fmla="*/ 876413 h 876833"/>
              <a:gd name="connsiteX4-69" fmla="*/ 4503 w 880803"/>
              <a:gd name="connsiteY4-70" fmla="*/ 546213 h 8768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80803" h="876833">
                <a:moveTo>
                  <a:pt x="4503" y="546213"/>
                </a:moveTo>
                <a:cubicBezTo>
                  <a:pt x="-37830" y="273163"/>
                  <a:pt x="226753" y="6463"/>
                  <a:pt x="442653" y="113"/>
                </a:cubicBezTo>
                <a:cubicBezTo>
                  <a:pt x="658553" y="-6237"/>
                  <a:pt x="880803" y="255608"/>
                  <a:pt x="880803" y="508113"/>
                </a:cubicBezTo>
                <a:cubicBezTo>
                  <a:pt x="874453" y="805068"/>
                  <a:pt x="576003" y="870063"/>
                  <a:pt x="429953" y="876413"/>
                </a:cubicBezTo>
                <a:cubicBezTo>
                  <a:pt x="283903" y="882763"/>
                  <a:pt x="46836" y="819263"/>
                  <a:pt x="4503" y="5462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/>
          <p:cNvSpPr/>
          <p:nvPr userDrawn="1"/>
        </p:nvSpPr>
        <p:spPr>
          <a:xfrm flipH="1">
            <a:off x="0" y="0"/>
            <a:ext cx="1895998" cy="1193800"/>
          </a:xfrm>
          <a:custGeom>
            <a:avLst/>
            <a:gdLst>
              <a:gd name="connsiteX0" fmla="*/ 0 w 4268477"/>
              <a:gd name="connsiteY0" fmla="*/ 0 h 2687612"/>
              <a:gd name="connsiteX1" fmla="*/ 4268477 w 4268477"/>
              <a:gd name="connsiteY1" fmla="*/ 0 h 2687612"/>
              <a:gd name="connsiteX2" fmla="*/ 4268477 w 4268477"/>
              <a:gd name="connsiteY2" fmla="*/ 2189555 h 2687612"/>
              <a:gd name="connsiteX3" fmla="*/ 4252571 w 4268477"/>
              <a:gd name="connsiteY3" fmla="*/ 2175943 h 2687612"/>
              <a:gd name="connsiteX4" fmla="*/ 4059527 w 4268477"/>
              <a:gd name="connsiteY4" fmla="*/ 2074117 h 2687612"/>
              <a:gd name="connsiteX5" fmla="*/ 3283283 w 4268477"/>
              <a:gd name="connsiteY5" fmla="*/ 2192458 h 2687612"/>
              <a:gd name="connsiteX6" fmla="*/ 3088020 w 4268477"/>
              <a:gd name="connsiteY6" fmla="*/ 2425072 h 2687612"/>
              <a:gd name="connsiteX7" fmla="*/ 2522571 w 4268477"/>
              <a:gd name="connsiteY7" fmla="*/ 2686162 h 2687612"/>
              <a:gd name="connsiteX8" fmla="*/ 1919401 w 4268477"/>
              <a:gd name="connsiteY8" fmla="*/ 2514198 h 2687612"/>
              <a:gd name="connsiteX9" fmla="*/ 1630575 w 4268477"/>
              <a:gd name="connsiteY9" fmla="*/ 2161024 h 2687612"/>
              <a:gd name="connsiteX10" fmla="*/ 1596182 w 4268477"/>
              <a:gd name="connsiteY10" fmla="*/ 1852967 h 2687612"/>
              <a:gd name="connsiteX11" fmla="*/ 1556242 w 4268477"/>
              <a:gd name="connsiteY11" fmla="*/ 1327828 h 2687612"/>
              <a:gd name="connsiteX12" fmla="*/ 1303288 w 4268477"/>
              <a:gd name="connsiteY12" fmla="*/ 875543 h 2687612"/>
              <a:gd name="connsiteX13" fmla="*/ 635030 w 4268477"/>
              <a:gd name="connsiteY13" fmla="*/ 645886 h 2687612"/>
              <a:gd name="connsiteX14" fmla="*/ 50721 w 4268477"/>
              <a:gd name="connsiteY14" fmla="*/ 283097 h 2687612"/>
              <a:gd name="connsiteX15" fmla="*/ 10503 w 4268477"/>
              <a:gd name="connsiteY15" fmla="*/ 142474 h 2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68477" h="2687612">
                <a:moveTo>
                  <a:pt x="0" y="0"/>
                </a:moveTo>
                <a:lnTo>
                  <a:pt x="4268477" y="0"/>
                </a:lnTo>
                <a:lnTo>
                  <a:pt x="4268477" y="2189555"/>
                </a:lnTo>
                <a:lnTo>
                  <a:pt x="4252571" y="2175943"/>
                </a:lnTo>
                <a:cubicBezTo>
                  <a:pt x="4194464" y="2132224"/>
                  <a:pt x="4127203" y="2097970"/>
                  <a:pt x="4059527" y="2074117"/>
                </a:cubicBezTo>
                <a:cubicBezTo>
                  <a:pt x="3799916" y="1982033"/>
                  <a:pt x="3482614" y="2002373"/>
                  <a:pt x="3283283" y="2192458"/>
                </a:cubicBezTo>
                <a:cubicBezTo>
                  <a:pt x="3210059" y="2262353"/>
                  <a:pt x="3156436" y="2350369"/>
                  <a:pt x="3088020" y="2425072"/>
                </a:cubicBezTo>
                <a:cubicBezTo>
                  <a:pt x="2944162" y="2581874"/>
                  <a:pt x="2735216" y="2673958"/>
                  <a:pt x="2522571" y="2686162"/>
                </a:cubicBezTo>
                <a:cubicBezTo>
                  <a:pt x="2310297" y="2698366"/>
                  <a:pt x="2095804" y="2632909"/>
                  <a:pt x="1919401" y="2514198"/>
                </a:cubicBezTo>
                <a:cubicBezTo>
                  <a:pt x="1791075" y="2427661"/>
                  <a:pt x="1678281" y="2308580"/>
                  <a:pt x="1630575" y="2161024"/>
                </a:cubicBezTo>
                <a:cubicBezTo>
                  <a:pt x="1598771" y="2062283"/>
                  <a:pt x="1596922" y="1956885"/>
                  <a:pt x="1596182" y="1852967"/>
                </a:cubicBezTo>
                <a:cubicBezTo>
                  <a:pt x="1594703" y="1677304"/>
                  <a:pt x="1594333" y="1499423"/>
                  <a:pt x="1556242" y="1327828"/>
                </a:cubicBezTo>
                <a:cubicBezTo>
                  <a:pt x="1518151" y="1155864"/>
                  <a:pt x="1438640" y="987967"/>
                  <a:pt x="1303288" y="875543"/>
                </a:cubicBezTo>
                <a:cubicBezTo>
                  <a:pt x="1120229" y="723549"/>
                  <a:pt x="868384" y="695073"/>
                  <a:pt x="635030" y="645886"/>
                </a:cubicBezTo>
                <a:cubicBezTo>
                  <a:pt x="402046" y="597071"/>
                  <a:pt x="149092" y="500179"/>
                  <a:pt x="50721" y="283097"/>
                </a:cubicBezTo>
                <a:cubicBezTo>
                  <a:pt x="30381" y="238349"/>
                  <a:pt x="17992" y="190920"/>
                  <a:pt x="10503" y="142474"/>
                </a:cubicBezTo>
                <a:close/>
              </a:path>
            </a:pathLst>
          </a:custGeom>
          <a:solidFill>
            <a:schemeClr val="accent1"/>
          </a:solidFill>
          <a:ln w="3696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그래픽 102"/>
          <p:cNvSpPr/>
          <p:nvPr userDrawn="1"/>
        </p:nvSpPr>
        <p:spPr>
          <a:xfrm rot="3734034" flipH="1">
            <a:off x="1294756" y="422336"/>
            <a:ext cx="527383" cy="461458"/>
          </a:xfrm>
          <a:custGeom>
            <a:avLst/>
            <a:gdLst>
              <a:gd name="connsiteX0" fmla="*/ 372139 w 1206654"/>
              <a:gd name="connsiteY0" fmla="*/ 1036673 h 1055820"/>
              <a:gd name="connsiteX1" fmla="*/ 134998 w 1206654"/>
              <a:gd name="connsiteY1" fmla="*/ 515801 h 1055820"/>
              <a:gd name="connsiteX2" fmla="*/ 311471 w 1206654"/>
              <a:gd name="connsiteY2" fmla="*/ 412231 h 1055820"/>
              <a:gd name="connsiteX3" fmla="*/ 441354 w 1206654"/>
              <a:gd name="connsiteY3" fmla="*/ 303632 h 1055820"/>
              <a:gd name="connsiteX4" fmla="*/ 519954 w 1206654"/>
              <a:gd name="connsiteY4" fmla="*/ 141404 h 1055820"/>
              <a:gd name="connsiteX5" fmla="*/ 972617 w 1206654"/>
              <a:gd name="connsiteY5" fmla="*/ 88446 h 1055820"/>
              <a:gd name="connsiteX6" fmla="*/ 1154453 w 1206654"/>
              <a:gd name="connsiteY6" fmla="*/ 739200 h 1055820"/>
              <a:gd name="connsiteX7" fmla="*/ 814579 w 1206654"/>
              <a:gd name="connsiteY7" fmla="*/ 1001981 h 1055820"/>
              <a:gd name="connsiteX8" fmla="*/ 372139 w 1206654"/>
              <a:gd name="connsiteY8" fmla="*/ 1036673 h 105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654" h="1055820">
                <a:moveTo>
                  <a:pt x="372139" y="1036673"/>
                </a:moveTo>
                <a:cubicBezTo>
                  <a:pt x="109356" y="1025277"/>
                  <a:pt x="-124433" y="712553"/>
                  <a:pt x="134998" y="515801"/>
                </a:cubicBezTo>
                <a:cubicBezTo>
                  <a:pt x="189465" y="474574"/>
                  <a:pt x="252479" y="446587"/>
                  <a:pt x="311471" y="412231"/>
                </a:cubicBezTo>
                <a:cubicBezTo>
                  <a:pt x="359737" y="384243"/>
                  <a:pt x="409176" y="350222"/>
                  <a:pt x="441354" y="303632"/>
                </a:cubicBezTo>
                <a:cubicBezTo>
                  <a:pt x="475710" y="253690"/>
                  <a:pt x="484425" y="191011"/>
                  <a:pt x="519954" y="141404"/>
                </a:cubicBezTo>
                <a:cubicBezTo>
                  <a:pt x="626542" y="-7416"/>
                  <a:pt x="829997" y="-7416"/>
                  <a:pt x="972617" y="88446"/>
                </a:cubicBezTo>
                <a:cubicBezTo>
                  <a:pt x="1164844" y="217658"/>
                  <a:pt x="1247969" y="530047"/>
                  <a:pt x="1154453" y="739200"/>
                </a:cubicBezTo>
                <a:cubicBezTo>
                  <a:pt x="1092612" y="877629"/>
                  <a:pt x="956863" y="963603"/>
                  <a:pt x="814579" y="1001981"/>
                </a:cubicBezTo>
                <a:cubicBezTo>
                  <a:pt x="672797" y="1040192"/>
                  <a:pt x="517943" y="1043041"/>
                  <a:pt x="372139" y="1036673"/>
                </a:cubicBezTo>
                <a:close/>
              </a:path>
            </a:pathLst>
          </a:custGeom>
          <a:solidFill>
            <a:schemeClr val="accent2"/>
          </a:solidFill>
          <a:ln w="1673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6500" y="5642858"/>
            <a:ext cx="2095500" cy="1215142"/>
          </a:xfrm>
          <a:prstGeom prst="rect">
            <a:avLst/>
          </a:prstGeom>
        </p:spPr>
      </p:pic>
      <p:sp>
        <p:nvSpPr>
          <p:cNvPr id="8" name="타원 1"/>
          <p:cNvSpPr/>
          <p:nvPr userDrawn="1"/>
        </p:nvSpPr>
        <p:spPr>
          <a:xfrm rot="8998380">
            <a:off x="11145091" y="5965483"/>
            <a:ext cx="394118" cy="450493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-1" fmla="*/ 35 w 914435"/>
              <a:gd name="connsiteY0-2" fmla="*/ 508000 h 965200"/>
              <a:gd name="connsiteX1-3" fmla="*/ 476285 w 914435"/>
              <a:gd name="connsiteY1-4" fmla="*/ 0 h 965200"/>
              <a:gd name="connsiteX2-5" fmla="*/ 914435 w 914435"/>
              <a:gd name="connsiteY2-6" fmla="*/ 508000 h 965200"/>
              <a:gd name="connsiteX3-7" fmla="*/ 457235 w 914435"/>
              <a:gd name="connsiteY3-8" fmla="*/ 965200 h 965200"/>
              <a:gd name="connsiteX4-9" fmla="*/ 35 w 914435"/>
              <a:gd name="connsiteY4-10" fmla="*/ 508000 h 965200"/>
              <a:gd name="connsiteX0-11" fmla="*/ 28 w 876328"/>
              <a:gd name="connsiteY0-12" fmla="*/ 546213 h 965425"/>
              <a:gd name="connsiteX1-13" fmla="*/ 438178 w 876328"/>
              <a:gd name="connsiteY1-14" fmla="*/ 113 h 965425"/>
              <a:gd name="connsiteX2-15" fmla="*/ 876328 w 876328"/>
              <a:gd name="connsiteY2-16" fmla="*/ 508113 h 965425"/>
              <a:gd name="connsiteX3-17" fmla="*/ 419128 w 876328"/>
              <a:gd name="connsiteY3-18" fmla="*/ 965313 h 965425"/>
              <a:gd name="connsiteX4-19" fmla="*/ 28 w 876328"/>
              <a:gd name="connsiteY4-20" fmla="*/ 546213 h 965425"/>
              <a:gd name="connsiteX0-21" fmla="*/ 2592 w 878892"/>
              <a:gd name="connsiteY0-22" fmla="*/ 546213 h 965506"/>
              <a:gd name="connsiteX1-23" fmla="*/ 440742 w 878892"/>
              <a:gd name="connsiteY1-24" fmla="*/ 113 h 965506"/>
              <a:gd name="connsiteX2-25" fmla="*/ 878892 w 878892"/>
              <a:gd name="connsiteY2-26" fmla="*/ 508113 h 965506"/>
              <a:gd name="connsiteX3-27" fmla="*/ 421692 w 878892"/>
              <a:gd name="connsiteY3-28" fmla="*/ 965313 h 965506"/>
              <a:gd name="connsiteX4-29" fmla="*/ 2592 w 878892"/>
              <a:gd name="connsiteY4-30" fmla="*/ 546213 h 965506"/>
              <a:gd name="connsiteX0-31" fmla="*/ 2592 w 878892"/>
              <a:gd name="connsiteY0-32" fmla="*/ 546213 h 965506"/>
              <a:gd name="connsiteX1-33" fmla="*/ 440742 w 878892"/>
              <a:gd name="connsiteY1-34" fmla="*/ 113 h 965506"/>
              <a:gd name="connsiteX2-35" fmla="*/ 878892 w 878892"/>
              <a:gd name="connsiteY2-36" fmla="*/ 508113 h 965506"/>
              <a:gd name="connsiteX3-37" fmla="*/ 421692 w 878892"/>
              <a:gd name="connsiteY3-38" fmla="*/ 965313 h 965506"/>
              <a:gd name="connsiteX4-39" fmla="*/ 2592 w 878892"/>
              <a:gd name="connsiteY4-40" fmla="*/ 546213 h 965506"/>
              <a:gd name="connsiteX0-41" fmla="*/ 12 w 876312"/>
              <a:gd name="connsiteY0-42" fmla="*/ 546213 h 876567"/>
              <a:gd name="connsiteX1-43" fmla="*/ 438162 w 876312"/>
              <a:gd name="connsiteY1-44" fmla="*/ 113 h 876567"/>
              <a:gd name="connsiteX2-45" fmla="*/ 876312 w 876312"/>
              <a:gd name="connsiteY2-46" fmla="*/ 508113 h 876567"/>
              <a:gd name="connsiteX3-47" fmla="*/ 425462 w 876312"/>
              <a:gd name="connsiteY3-48" fmla="*/ 876413 h 876567"/>
              <a:gd name="connsiteX4-49" fmla="*/ 12 w 876312"/>
              <a:gd name="connsiteY4-50" fmla="*/ 546213 h 876567"/>
              <a:gd name="connsiteX0-51" fmla="*/ 3674 w 879974"/>
              <a:gd name="connsiteY0-52" fmla="*/ 546213 h 876833"/>
              <a:gd name="connsiteX1-53" fmla="*/ 441824 w 879974"/>
              <a:gd name="connsiteY1-54" fmla="*/ 113 h 876833"/>
              <a:gd name="connsiteX2-55" fmla="*/ 879974 w 879974"/>
              <a:gd name="connsiteY2-56" fmla="*/ 508113 h 876833"/>
              <a:gd name="connsiteX3-57" fmla="*/ 429124 w 879974"/>
              <a:gd name="connsiteY3-58" fmla="*/ 876413 h 876833"/>
              <a:gd name="connsiteX4-59" fmla="*/ 3674 w 879974"/>
              <a:gd name="connsiteY4-60" fmla="*/ 546213 h 876833"/>
              <a:gd name="connsiteX0-61" fmla="*/ 4503 w 880803"/>
              <a:gd name="connsiteY0-62" fmla="*/ 546213 h 876833"/>
              <a:gd name="connsiteX1-63" fmla="*/ 442653 w 880803"/>
              <a:gd name="connsiteY1-64" fmla="*/ 113 h 876833"/>
              <a:gd name="connsiteX2-65" fmla="*/ 880803 w 880803"/>
              <a:gd name="connsiteY2-66" fmla="*/ 508113 h 876833"/>
              <a:gd name="connsiteX3-67" fmla="*/ 429953 w 880803"/>
              <a:gd name="connsiteY3-68" fmla="*/ 876413 h 876833"/>
              <a:gd name="connsiteX4-69" fmla="*/ 4503 w 880803"/>
              <a:gd name="connsiteY4-70" fmla="*/ 546213 h 8768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80803" h="876833">
                <a:moveTo>
                  <a:pt x="4503" y="546213"/>
                </a:moveTo>
                <a:cubicBezTo>
                  <a:pt x="-37830" y="273163"/>
                  <a:pt x="226753" y="6463"/>
                  <a:pt x="442653" y="113"/>
                </a:cubicBezTo>
                <a:cubicBezTo>
                  <a:pt x="658553" y="-6237"/>
                  <a:pt x="880803" y="255608"/>
                  <a:pt x="880803" y="508113"/>
                </a:cubicBezTo>
                <a:cubicBezTo>
                  <a:pt x="874453" y="805068"/>
                  <a:pt x="576003" y="870063"/>
                  <a:pt x="429953" y="876413"/>
                </a:cubicBezTo>
                <a:cubicBezTo>
                  <a:pt x="283903" y="882763"/>
                  <a:pt x="46836" y="819263"/>
                  <a:pt x="4503" y="5462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그림 개체 틀 4"/>
          <p:cNvSpPr>
            <a:spLocks noGrp="1"/>
          </p:cNvSpPr>
          <p:nvPr>
            <p:ph type="pic" sz="quarter" idx="11"/>
          </p:nvPr>
        </p:nvSpPr>
        <p:spPr>
          <a:xfrm>
            <a:off x="1231441" y="2010903"/>
            <a:ext cx="3886200" cy="3886200"/>
          </a:xfrm>
          <a:prstGeom prst="round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64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4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/>
              <a:t>Click icon to add picture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: 도형 10"/>
          <p:cNvSpPr/>
          <p:nvPr userDrawn="1"/>
        </p:nvSpPr>
        <p:spPr>
          <a:xfrm flipH="1">
            <a:off x="0" y="0"/>
            <a:ext cx="1895998" cy="1193800"/>
          </a:xfrm>
          <a:custGeom>
            <a:avLst/>
            <a:gdLst>
              <a:gd name="connsiteX0" fmla="*/ 0 w 4268477"/>
              <a:gd name="connsiteY0" fmla="*/ 0 h 2687612"/>
              <a:gd name="connsiteX1" fmla="*/ 4268477 w 4268477"/>
              <a:gd name="connsiteY1" fmla="*/ 0 h 2687612"/>
              <a:gd name="connsiteX2" fmla="*/ 4268477 w 4268477"/>
              <a:gd name="connsiteY2" fmla="*/ 2189555 h 2687612"/>
              <a:gd name="connsiteX3" fmla="*/ 4252571 w 4268477"/>
              <a:gd name="connsiteY3" fmla="*/ 2175943 h 2687612"/>
              <a:gd name="connsiteX4" fmla="*/ 4059527 w 4268477"/>
              <a:gd name="connsiteY4" fmla="*/ 2074117 h 2687612"/>
              <a:gd name="connsiteX5" fmla="*/ 3283283 w 4268477"/>
              <a:gd name="connsiteY5" fmla="*/ 2192458 h 2687612"/>
              <a:gd name="connsiteX6" fmla="*/ 3088020 w 4268477"/>
              <a:gd name="connsiteY6" fmla="*/ 2425072 h 2687612"/>
              <a:gd name="connsiteX7" fmla="*/ 2522571 w 4268477"/>
              <a:gd name="connsiteY7" fmla="*/ 2686162 h 2687612"/>
              <a:gd name="connsiteX8" fmla="*/ 1919401 w 4268477"/>
              <a:gd name="connsiteY8" fmla="*/ 2514198 h 2687612"/>
              <a:gd name="connsiteX9" fmla="*/ 1630575 w 4268477"/>
              <a:gd name="connsiteY9" fmla="*/ 2161024 h 2687612"/>
              <a:gd name="connsiteX10" fmla="*/ 1596182 w 4268477"/>
              <a:gd name="connsiteY10" fmla="*/ 1852967 h 2687612"/>
              <a:gd name="connsiteX11" fmla="*/ 1556242 w 4268477"/>
              <a:gd name="connsiteY11" fmla="*/ 1327828 h 2687612"/>
              <a:gd name="connsiteX12" fmla="*/ 1303288 w 4268477"/>
              <a:gd name="connsiteY12" fmla="*/ 875543 h 2687612"/>
              <a:gd name="connsiteX13" fmla="*/ 635030 w 4268477"/>
              <a:gd name="connsiteY13" fmla="*/ 645886 h 2687612"/>
              <a:gd name="connsiteX14" fmla="*/ 50721 w 4268477"/>
              <a:gd name="connsiteY14" fmla="*/ 283097 h 2687612"/>
              <a:gd name="connsiteX15" fmla="*/ 10503 w 4268477"/>
              <a:gd name="connsiteY15" fmla="*/ 142474 h 2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68477" h="2687612">
                <a:moveTo>
                  <a:pt x="0" y="0"/>
                </a:moveTo>
                <a:lnTo>
                  <a:pt x="4268477" y="0"/>
                </a:lnTo>
                <a:lnTo>
                  <a:pt x="4268477" y="2189555"/>
                </a:lnTo>
                <a:lnTo>
                  <a:pt x="4252571" y="2175943"/>
                </a:lnTo>
                <a:cubicBezTo>
                  <a:pt x="4194464" y="2132224"/>
                  <a:pt x="4127203" y="2097970"/>
                  <a:pt x="4059527" y="2074117"/>
                </a:cubicBezTo>
                <a:cubicBezTo>
                  <a:pt x="3799916" y="1982033"/>
                  <a:pt x="3482614" y="2002373"/>
                  <a:pt x="3283283" y="2192458"/>
                </a:cubicBezTo>
                <a:cubicBezTo>
                  <a:pt x="3210059" y="2262353"/>
                  <a:pt x="3156436" y="2350369"/>
                  <a:pt x="3088020" y="2425072"/>
                </a:cubicBezTo>
                <a:cubicBezTo>
                  <a:pt x="2944162" y="2581874"/>
                  <a:pt x="2735216" y="2673958"/>
                  <a:pt x="2522571" y="2686162"/>
                </a:cubicBezTo>
                <a:cubicBezTo>
                  <a:pt x="2310297" y="2698366"/>
                  <a:pt x="2095804" y="2632909"/>
                  <a:pt x="1919401" y="2514198"/>
                </a:cubicBezTo>
                <a:cubicBezTo>
                  <a:pt x="1791075" y="2427661"/>
                  <a:pt x="1678281" y="2308580"/>
                  <a:pt x="1630575" y="2161024"/>
                </a:cubicBezTo>
                <a:cubicBezTo>
                  <a:pt x="1598771" y="2062283"/>
                  <a:pt x="1596922" y="1956885"/>
                  <a:pt x="1596182" y="1852967"/>
                </a:cubicBezTo>
                <a:cubicBezTo>
                  <a:pt x="1594703" y="1677304"/>
                  <a:pt x="1594333" y="1499423"/>
                  <a:pt x="1556242" y="1327828"/>
                </a:cubicBezTo>
                <a:cubicBezTo>
                  <a:pt x="1518151" y="1155864"/>
                  <a:pt x="1438640" y="987967"/>
                  <a:pt x="1303288" y="875543"/>
                </a:cubicBezTo>
                <a:cubicBezTo>
                  <a:pt x="1120229" y="723549"/>
                  <a:pt x="868384" y="695073"/>
                  <a:pt x="635030" y="645886"/>
                </a:cubicBezTo>
                <a:cubicBezTo>
                  <a:pt x="402046" y="597071"/>
                  <a:pt x="149092" y="500179"/>
                  <a:pt x="50721" y="283097"/>
                </a:cubicBezTo>
                <a:cubicBezTo>
                  <a:pt x="30381" y="238349"/>
                  <a:pt x="17992" y="190920"/>
                  <a:pt x="10503" y="142474"/>
                </a:cubicBezTo>
                <a:close/>
              </a:path>
            </a:pathLst>
          </a:custGeom>
          <a:solidFill>
            <a:schemeClr val="accent1"/>
          </a:solidFill>
          <a:ln w="3696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그래픽 102"/>
          <p:cNvSpPr/>
          <p:nvPr userDrawn="1"/>
        </p:nvSpPr>
        <p:spPr>
          <a:xfrm rot="3734034" flipH="1">
            <a:off x="1294756" y="422336"/>
            <a:ext cx="527383" cy="461458"/>
          </a:xfrm>
          <a:custGeom>
            <a:avLst/>
            <a:gdLst>
              <a:gd name="connsiteX0" fmla="*/ 372139 w 1206654"/>
              <a:gd name="connsiteY0" fmla="*/ 1036673 h 1055820"/>
              <a:gd name="connsiteX1" fmla="*/ 134998 w 1206654"/>
              <a:gd name="connsiteY1" fmla="*/ 515801 h 1055820"/>
              <a:gd name="connsiteX2" fmla="*/ 311471 w 1206654"/>
              <a:gd name="connsiteY2" fmla="*/ 412231 h 1055820"/>
              <a:gd name="connsiteX3" fmla="*/ 441354 w 1206654"/>
              <a:gd name="connsiteY3" fmla="*/ 303632 h 1055820"/>
              <a:gd name="connsiteX4" fmla="*/ 519954 w 1206654"/>
              <a:gd name="connsiteY4" fmla="*/ 141404 h 1055820"/>
              <a:gd name="connsiteX5" fmla="*/ 972617 w 1206654"/>
              <a:gd name="connsiteY5" fmla="*/ 88446 h 1055820"/>
              <a:gd name="connsiteX6" fmla="*/ 1154453 w 1206654"/>
              <a:gd name="connsiteY6" fmla="*/ 739200 h 1055820"/>
              <a:gd name="connsiteX7" fmla="*/ 814579 w 1206654"/>
              <a:gd name="connsiteY7" fmla="*/ 1001981 h 1055820"/>
              <a:gd name="connsiteX8" fmla="*/ 372139 w 1206654"/>
              <a:gd name="connsiteY8" fmla="*/ 1036673 h 105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654" h="1055820">
                <a:moveTo>
                  <a:pt x="372139" y="1036673"/>
                </a:moveTo>
                <a:cubicBezTo>
                  <a:pt x="109356" y="1025277"/>
                  <a:pt x="-124433" y="712553"/>
                  <a:pt x="134998" y="515801"/>
                </a:cubicBezTo>
                <a:cubicBezTo>
                  <a:pt x="189465" y="474574"/>
                  <a:pt x="252479" y="446587"/>
                  <a:pt x="311471" y="412231"/>
                </a:cubicBezTo>
                <a:cubicBezTo>
                  <a:pt x="359737" y="384243"/>
                  <a:pt x="409176" y="350222"/>
                  <a:pt x="441354" y="303632"/>
                </a:cubicBezTo>
                <a:cubicBezTo>
                  <a:pt x="475710" y="253690"/>
                  <a:pt x="484425" y="191011"/>
                  <a:pt x="519954" y="141404"/>
                </a:cubicBezTo>
                <a:cubicBezTo>
                  <a:pt x="626542" y="-7416"/>
                  <a:pt x="829997" y="-7416"/>
                  <a:pt x="972617" y="88446"/>
                </a:cubicBezTo>
                <a:cubicBezTo>
                  <a:pt x="1164844" y="217658"/>
                  <a:pt x="1247969" y="530047"/>
                  <a:pt x="1154453" y="739200"/>
                </a:cubicBezTo>
                <a:cubicBezTo>
                  <a:pt x="1092612" y="877629"/>
                  <a:pt x="956863" y="963603"/>
                  <a:pt x="814579" y="1001981"/>
                </a:cubicBezTo>
                <a:cubicBezTo>
                  <a:pt x="672797" y="1040192"/>
                  <a:pt x="517943" y="1043041"/>
                  <a:pt x="372139" y="1036673"/>
                </a:cubicBezTo>
                <a:close/>
              </a:path>
            </a:pathLst>
          </a:custGeom>
          <a:solidFill>
            <a:schemeClr val="accent2"/>
          </a:solidFill>
          <a:ln w="1673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3" name="그래픽 1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6500" y="5642858"/>
            <a:ext cx="2095500" cy="1215142"/>
          </a:xfrm>
          <a:prstGeom prst="rect">
            <a:avLst/>
          </a:prstGeom>
        </p:spPr>
      </p:pic>
      <p:sp>
        <p:nvSpPr>
          <p:cNvPr id="14" name="타원 1"/>
          <p:cNvSpPr/>
          <p:nvPr userDrawn="1"/>
        </p:nvSpPr>
        <p:spPr>
          <a:xfrm rot="8998380">
            <a:off x="11145091" y="5965483"/>
            <a:ext cx="394118" cy="450493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-1" fmla="*/ 35 w 914435"/>
              <a:gd name="connsiteY0-2" fmla="*/ 508000 h 965200"/>
              <a:gd name="connsiteX1-3" fmla="*/ 476285 w 914435"/>
              <a:gd name="connsiteY1-4" fmla="*/ 0 h 965200"/>
              <a:gd name="connsiteX2-5" fmla="*/ 914435 w 914435"/>
              <a:gd name="connsiteY2-6" fmla="*/ 508000 h 965200"/>
              <a:gd name="connsiteX3-7" fmla="*/ 457235 w 914435"/>
              <a:gd name="connsiteY3-8" fmla="*/ 965200 h 965200"/>
              <a:gd name="connsiteX4-9" fmla="*/ 35 w 914435"/>
              <a:gd name="connsiteY4-10" fmla="*/ 508000 h 965200"/>
              <a:gd name="connsiteX0-11" fmla="*/ 28 w 876328"/>
              <a:gd name="connsiteY0-12" fmla="*/ 546213 h 965425"/>
              <a:gd name="connsiteX1-13" fmla="*/ 438178 w 876328"/>
              <a:gd name="connsiteY1-14" fmla="*/ 113 h 965425"/>
              <a:gd name="connsiteX2-15" fmla="*/ 876328 w 876328"/>
              <a:gd name="connsiteY2-16" fmla="*/ 508113 h 965425"/>
              <a:gd name="connsiteX3-17" fmla="*/ 419128 w 876328"/>
              <a:gd name="connsiteY3-18" fmla="*/ 965313 h 965425"/>
              <a:gd name="connsiteX4-19" fmla="*/ 28 w 876328"/>
              <a:gd name="connsiteY4-20" fmla="*/ 546213 h 965425"/>
              <a:gd name="connsiteX0-21" fmla="*/ 2592 w 878892"/>
              <a:gd name="connsiteY0-22" fmla="*/ 546213 h 965506"/>
              <a:gd name="connsiteX1-23" fmla="*/ 440742 w 878892"/>
              <a:gd name="connsiteY1-24" fmla="*/ 113 h 965506"/>
              <a:gd name="connsiteX2-25" fmla="*/ 878892 w 878892"/>
              <a:gd name="connsiteY2-26" fmla="*/ 508113 h 965506"/>
              <a:gd name="connsiteX3-27" fmla="*/ 421692 w 878892"/>
              <a:gd name="connsiteY3-28" fmla="*/ 965313 h 965506"/>
              <a:gd name="connsiteX4-29" fmla="*/ 2592 w 878892"/>
              <a:gd name="connsiteY4-30" fmla="*/ 546213 h 965506"/>
              <a:gd name="connsiteX0-31" fmla="*/ 2592 w 878892"/>
              <a:gd name="connsiteY0-32" fmla="*/ 546213 h 965506"/>
              <a:gd name="connsiteX1-33" fmla="*/ 440742 w 878892"/>
              <a:gd name="connsiteY1-34" fmla="*/ 113 h 965506"/>
              <a:gd name="connsiteX2-35" fmla="*/ 878892 w 878892"/>
              <a:gd name="connsiteY2-36" fmla="*/ 508113 h 965506"/>
              <a:gd name="connsiteX3-37" fmla="*/ 421692 w 878892"/>
              <a:gd name="connsiteY3-38" fmla="*/ 965313 h 965506"/>
              <a:gd name="connsiteX4-39" fmla="*/ 2592 w 878892"/>
              <a:gd name="connsiteY4-40" fmla="*/ 546213 h 965506"/>
              <a:gd name="connsiteX0-41" fmla="*/ 12 w 876312"/>
              <a:gd name="connsiteY0-42" fmla="*/ 546213 h 876567"/>
              <a:gd name="connsiteX1-43" fmla="*/ 438162 w 876312"/>
              <a:gd name="connsiteY1-44" fmla="*/ 113 h 876567"/>
              <a:gd name="connsiteX2-45" fmla="*/ 876312 w 876312"/>
              <a:gd name="connsiteY2-46" fmla="*/ 508113 h 876567"/>
              <a:gd name="connsiteX3-47" fmla="*/ 425462 w 876312"/>
              <a:gd name="connsiteY3-48" fmla="*/ 876413 h 876567"/>
              <a:gd name="connsiteX4-49" fmla="*/ 12 w 876312"/>
              <a:gd name="connsiteY4-50" fmla="*/ 546213 h 876567"/>
              <a:gd name="connsiteX0-51" fmla="*/ 3674 w 879974"/>
              <a:gd name="connsiteY0-52" fmla="*/ 546213 h 876833"/>
              <a:gd name="connsiteX1-53" fmla="*/ 441824 w 879974"/>
              <a:gd name="connsiteY1-54" fmla="*/ 113 h 876833"/>
              <a:gd name="connsiteX2-55" fmla="*/ 879974 w 879974"/>
              <a:gd name="connsiteY2-56" fmla="*/ 508113 h 876833"/>
              <a:gd name="connsiteX3-57" fmla="*/ 429124 w 879974"/>
              <a:gd name="connsiteY3-58" fmla="*/ 876413 h 876833"/>
              <a:gd name="connsiteX4-59" fmla="*/ 3674 w 879974"/>
              <a:gd name="connsiteY4-60" fmla="*/ 546213 h 876833"/>
              <a:gd name="connsiteX0-61" fmla="*/ 4503 w 880803"/>
              <a:gd name="connsiteY0-62" fmla="*/ 546213 h 876833"/>
              <a:gd name="connsiteX1-63" fmla="*/ 442653 w 880803"/>
              <a:gd name="connsiteY1-64" fmla="*/ 113 h 876833"/>
              <a:gd name="connsiteX2-65" fmla="*/ 880803 w 880803"/>
              <a:gd name="connsiteY2-66" fmla="*/ 508113 h 876833"/>
              <a:gd name="connsiteX3-67" fmla="*/ 429953 w 880803"/>
              <a:gd name="connsiteY3-68" fmla="*/ 876413 h 876833"/>
              <a:gd name="connsiteX4-69" fmla="*/ 4503 w 880803"/>
              <a:gd name="connsiteY4-70" fmla="*/ 546213 h 8768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80803" h="876833">
                <a:moveTo>
                  <a:pt x="4503" y="546213"/>
                </a:moveTo>
                <a:cubicBezTo>
                  <a:pt x="-37830" y="273163"/>
                  <a:pt x="226753" y="6463"/>
                  <a:pt x="442653" y="113"/>
                </a:cubicBezTo>
                <a:cubicBezTo>
                  <a:pt x="658553" y="-6237"/>
                  <a:pt x="880803" y="255608"/>
                  <a:pt x="880803" y="508113"/>
                </a:cubicBezTo>
                <a:cubicBezTo>
                  <a:pt x="874453" y="805068"/>
                  <a:pt x="576003" y="870063"/>
                  <a:pt x="429953" y="876413"/>
                </a:cubicBezTo>
                <a:cubicBezTo>
                  <a:pt x="283903" y="882763"/>
                  <a:pt x="46836" y="819263"/>
                  <a:pt x="4503" y="5462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그림 개체 틀 4"/>
          <p:cNvSpPr>
            <a:spLocks noGrp="1"/>
          </p:cNvSpPr>
          <p:nvPr>
            <p:ph type="pic" sz="quarter" idx="10"/>
          </p:nvPr>
        </p:nvSpPr>
        <p:spPr>
          <a:xfrm>
            <a:off x="4711700" y="1883270"/>
            <a:ext cx="2768600" cy="276860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6" name="그림 개체 틀 4"/>
          <p:cNvSpPr>
            <a:spLocks noGrp="1"/>
          </p:cNvSpPr>
          <p:nvPr>
            <p:ph type="pic" sz="quarter" idx="11"/>
          </p:nvPr>
        </p:nvSpPr>
        <p:spPr>
          <a:xfrm>
            <a:off x="965200" y="1883270"/>
            <a:ext cx="2768600" cy="276860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7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8458200" y="1883270"/>
            <a:ext cx="2768600" cy="276860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5"/>
          <p:cNvSpPr/>
          <p:nvPr/>
        </p:nvSpPr>
        <p:spPr>
          <a:xfrm>
            <a:off x="-176125" y="-176598"/>
            <a:ext cx="4303986" cy="1844566"/>
          </a:xfrm>
          <a:custGeom>
            <a:avLst/>
            <a:gdLst>
              <a:gd name="connsiteX0" fmla="*/ 683144 w 4303986"/>
              <a:gd name="connsiteY0" fmla="*/ 1401578 h 1844565"/>
              <a:gd name="connsiteX1" fmla="*/ 1006652 w 4303986"/>
              <a:gd name="connsiteY1" fmla="*/ 1001450 h 1844565"/>
              <a:gd name="connsiteX2" fmla="*/ 1574684 w 4303986"/>
              <a:gd name="connsiteY2" fmla="*/ 698279 h 1844565"/>
              <a:gd name="connsiteX3" fmla="*/ 3093849 w 4303986"/>
              <a:gd name="connsiteY3" fmla="*/ 680306 h 1844565"/>
              <a:gd name="connsiteX4" fmla="*/ 3492559 w 4303986"/>
              <a:gd name="connsiteY4" fmla="*/ 467944 h 1844565"/>
              <a:gd name="connsiteX5" fmla="*/ 3888431 w 4303986"/>
              <a:gd name="connsiteY5" fmla="*/ 376662 h 1844565"/>
              <a:gd name="connsiteX6" fmla="*/ 4131535 w 4303986"/>
              <a:gd name="connsiteY6" fmla="*/ 176125 h 1844565"/>
              <a:gd name="connsiteX7" fmla="*/ 176125 w 4303986"/>
              <a:gd name="connsiteY7" fmla="*/ 176125 h 1844565"/>
              <a:gd name="connsiteX8" fmla="*/ 176125 w 4303986"/>
              <a:gd name="connsiteY8" fmla="*/ 1698128 h 1844565"/>
              <a:gd name="connsiteX9" fmla="*/ 683144 w 4303986"/>
              <a:gd name="connsiteY9" fmla="*/ 1401578 h 184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3986" h="1844565">
                <a:moveTo>
                  <a:pt x="683144" y="1401578"/>
                </a:moveTo>
                <a:cubicBezTo>
                  <a:pt x="801385" y="1277188"/>
                  <a:pt x="887938" y="1125366"/>
                  <a:pt x="1006652" y="1001450"/>
                </a:cubicBezTo>
                <a:cubicBezTo>
                  <a:pt x="1158001" y="843952"/>
                  <a:pt x="1359957" y="736116"/>
                  <a:pt x="1574684" y="698279"/>
                </a:cubicBezTo>
                <a:cubicBezTo>
                  <a:pt x="2078865" y="609361"/>
                  <a:pt x="2627978" y="892667"/>
                  <a:pt x="3093849" y="680306"/>
                </a:cubicBezTo>
                <a:cubicBezTo>
                  <a:pt x="3231009" y="617874"/>
                  <a:pt x="3349250" y="515241"/>
                  <a:pt x="3492559" y="467944"/>
                </a:cubicBezTo>
                <a:cubicBezTo>
                  <a:pt x="3621205" y="425378"/>
                  <a:pt x="3763095" y="429161"/>
                  <a:pt x="3888431" y="376662"/>
                </a:cubicBezTo>
                <a:cubicBezTo>
                  <a:pt x="3988227" y="335041"/>
                  <a:pt x="4066266" y="262677"/>
                  <a:pt x="4131535" y="176125"/>
                </a:cubicBezTo>
                <a:lnTo>
                  <a:pt x="176125" y="176125"/>
                </a:lnTo>
                <a:lnTo>
                  <a:pt x="176125" y="1698128"/>
                </a:lnTo>
                <a:cubicBezTo>
                  <a:pt x="368149" y="1648466"/>
                  <a:pt x="546457" y="1545833"/>
                  <a:pt x="683144" y="1401578"/>
                </a:cubicBezTo>
                <a:close/>
              </a:path>
            </a:pathLst>
          </a:custGeom>
          <a:solidFill>
            <a:schemeClr val="accent1"/>
          </a:solidFill>
          <a:ln w="4729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자유형: 도형 6"/>
          <p:cNvSpPr/>
          <p:nvPr/>
        </p:nvSpPr>
        <p:spPr>
          <a:xfrm>
            <a:off x="7743683" y="-176125"/>
            <a:ext cx="4635062" cy="1844566"/>
          </a:xfrm>
          <a:custGeom>
            <a:avLst/>
            <a:gdLst>
              <a:gd name="connsiteX0" fmla="*/ 325109 w 4635061"/>
              <a:gd name="connsiteY0" fmla="*/ 307136 h 1844565"/>
              <a:gd name="connsiteX1" fmla="*/ 852938 w 4635061"/>
              <a:gd name="connsiteY1" fmla="*/ 456120 h 1844565"/>
              <a:gd name="connsiteX2" fmla="*/ 1376039 w 4635061"/>
              <a:gd name="connsiteY2" fmla="*/ 617874 h 1844565"/>
              <a:gd name="connsiteX3" fmla="*/ 1822518 w 4635061"/>
              <a:gd name="connsiteY3" fmla="*/ 892667 h 1844565"/>
              <a:gd name="connsiteX4" fmla="*/ 2917906 w 4635061"/>
              <a:gd name="connsiteY4" fmla="*/ 866181 h 1844565"/>
              <a:gd name="connsiteX5" fmla="*/ 3598030 w 4635061"/>
              <a:gd name="connsiteY5" fmla="*/ 1290904 h 1844565"/>
              <a:gd name="connsiteX6" fmla="*/ 4467814 w 4635061"/>
              <a:gd name="connsiteY6" fmla="*/ 1671169 h 1844565"/>
              <a:gd name="connsiteX7" fmla="*/ 4467814 w 4635061"/>
              <a:gd name="connsiteY7" fmla="*/ 176125 h 1844565"/>
              <a:gd name="connsiteX8" fmla="*/ 176125 w 4635061"/>
              <a:gd name="connsiteY8" fmla="*/ 176125 h 1844565"/>
              <a:gd name="connsiteX9" fmla="*/ 325109 w 4635061"/>
              <a:gd name="connsiteY9" fmla="*/ 307136 h 184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35061" h="1844565">
                <a:moveTo>
                  <a:pt x="325109" y="307136"/>
                </a:moveTo>
                <a:cubicBezTo>
                  <a:pt x="482606" y="402202"/>
                  <a:pt x="670847" y="429161"/>
                  <a:pt x="852938" y="456120"/>
                </a:cubicBezTo>
                <a:cubicBezTo>
                  <a:pt x="1035030" y="483079"/>
                  <a:pt x="1223270" y="515241"/>
                  <a:pt x="1376039" y="617874"/>
                </a:cubicBezTo>
                <a:cubicBezTo>
                  <a:pt x="1525969" y="718616"/>
                  <a:pt x="1633331" y="867127"/>
                  <a:pt x="1822518" y="892667"/>
                </a:cubicBezTo>
                <a:cubicBezTo>
                  <a:pt x="2189066" y="942329"/>
                  <a:pt x="2552304" y="825506"/>
                  <a:pt x="2917906" y="866181"/>
                </a:cubicBezTo>
                <a:cubicBezTo>
                  <a:pt x="3202631" y="897870"/>
                  <a:pt x="3399858" y="1106448"/>
                  <a:pt x="3598030" y="1290904"/>
                </a:cubicBezTo>
                <a:cubicBezTo>
                  <a:pt x="3834040" y="1510360"/>
                  <a:pt x="4146670" y="1644683"/>
                  <a:pt x="4467814" y="1671169"/>
                </a:cubicBezTo>
                <a:lnTo>
                  <a:pt x="4467814" y="176125"/>
                </a:lnTo>
                <a:lnTo>
                  <a:pt x="176125" y="176125"/>
                </a:lnTo>
                <a:cubicBezTo>
                  <a:pt x="217746" y="228151"/>
                  <a:pt x="269299" y="273083"/>
                  <a:pt x="325109" y="307136"/>
                </a:cubicBezTo>
                <a:close/>
              </a:path>
            </a:pathLst>
          </a:custGeom>
          <a:solidFill>
            <a:schemeClr val="accent1"/>
          </a:solidFill>
          <a:ln w="4729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" name="자유형: 도형 7"/>
          <p:cNvSpPr/>
          <p:nvPr/>
        </p:nvSpPr>
        <p:spPr>
          <a:xfrm>
            <a:off x="6493635" y="5413382"/>
            <a:ext cx="5864772" cy="1608083"/>
          </a:xfrm>
          <a:custGeom>
            <a:avLst/>
            <a:gdLst>
              <a:gd name="connsiteX0" fmla="*/ 5191924 w 5864772"/>
              <a:gd name="connsiteY0" fmla="*/ 319433 h 1608082"/>
              <a:gd name="connsiteX1" fmla="*/ 5067534 w 5864772"/>
              <a:gd name="connsiteY1" fmla="*/ 479295 h 1608082"/>
              <a:gd name="connsiteX2" fmla="*/ 4694837 w 5864772"/>
              <a:gd name="connsiteY2" fmla="*/ 505309 h 1608082"/>
              <a:gd name="connsiteX3" fmla="*/ 3598030 w 5864772"/>
              <a:gd name="connsiteY3" fmla="*/ 600848 h 1608082"/>
              <a:gd name="connsiteX4" fmla="*/ 3386141 w 5864772"/>
              <a:gd name="connsiteY4" fmla="*/ 878006 h 1608082"/>
              <a:gd name="connsiteX5" fmla="*/ 2566492 w 5864772"/>
              <a:gd name="connsiteY5" fmla="*/ 921518 h 1608082"/>
              <a:gd name="connsiteX6" fmla="*/ 1976704 w 5864772"/>
              <a:gd name="connsiteY6" fmla="*/ 874695 h 1608082"/>
              <a:gd name="connsiteX7" fmla="*/ 1431375 w 5864772"/>
              <a:gd name="connsiteY7" fmla="*/ 1079489 h 1608082"/>
              <a:gd name="connsiteX8" fmla="*/ 1324485 w 5864772"/>
              <a:gd name="connsiteY8" fmla="*/ 1222325 h 1608082"/>
              <a:gd name="connsiteX9" fmla="*/ 767804 w 5864772"/>
              <a:gd name="connsiteY9" fmla="*/ 1286648 h 1608082"/>
              <a:gd name="connsiteX10" fmla="*/ 176125 w 5864772"/>
              <a:gd name="connsiteY10" fmla="*/ 1455970 h 1608082"/>
              <a:gd name="connsiteX11" fmla="*/ 5718335 w 5864772"/>
              <a:gd name="connsiteY11" fmla="*/ 1455970 h 1608082"/>
              <a:gd name="connsiteX12" fmla="*/ 5718335 w 5864772"/>
              <a:gd name="connsiteY12" fmla="*/ 176125 h 1608082"/>
              <a:gd name="connsiteX13" fmla="*/ 5382529 w 5864772"/>
              <a:gd name="connsiteY13" fmla="*/ 216800 h 1608082"/>
              <a:gd name="connsiteX14" fmla="*/ 5203275 w 5864772"/>
              <a:gd name="connsiteY14" fmla="*/ 308082 h 1608082"/>
              <a:gd name="connsiteX15" fmla="*/ 5191924 w 5864772"/>
              <a:gd name="connsiteY15" fmla="*/ 319433 h 160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64772" h="1608082">
                <a:moveTo>
                  <a:pt x="5191924" y="319433"/>
                </a:moveTo>
                <a:cubicBezTo>
                  <a:pt x="5144154" y="368149"/>
                  <a:pt x="5115777" y="431053"/>
                  <a:pt x="5067534" y="479295"/>
                </a:cubicBezTo>
                <a:cubicBezTo>
                  <a:pt x="4963955" y="583348"/>
                  <a:pt x="4817808" y="540308"/>
                  <a:pt x="4694837" y="505309"/>
                </a:cubicBezTo>
                <a:cubicBezTo>
                  <a:pt x="4349099" y="405986"/>
                  <a:pt x="3879445" y="290109"/>
                  <a:pt x="3598030" y="600848"/>
                </a:cubicBezTo>
                <a:cubicBezTo>
                  <a:pt x="3519518" y="687401"/>
                  <a:pt x="3475059" y="799966"/>
                  <a:pt x="3386141" y="878006"/>
                </a:cubicBezTo>
                <a:cubicBezTo>
                  <a:pt x="3172361" y="1065773"/>
                  <a:pt x="2846015" y="976383"/>
                  <a:pt x="2566492" y="921518"/>
                </a:cubicBezTo>
                <a:cubicBezTo>
                  <a:pt x="2372577" y="883681"/>
                  <a:pt x="2174404" y="867600"/>
                  <a:pt x="1976704" y="874695"/>
                </a:cubicBezTo>
                <a:cubicBezTo>
                  <a:pt x="1776640" y="881790"/>
                  <a:pt x="1557184" y="923410"/>
                  <a:pt x="1431375" y="1079489"/>
                </a:cubicBezTo>
                <a:cubicBezTo>
                  <a:pt x="1394011" y="1125839"/>
                  <a:pt x="1367052" y="1180703"/>
                  <a:pt x="1324485" y="1222325"/>
                </a:cubicBezTo>
                <a:cubicBezTo>
                  <a:pt x="1186379" y="1358538"/>
                  <a:pt x="960774" y="1308404"/>
                  <a:pt x="767804" y="1286648"/>
                </a:cubicBezTo>
                <a:cubicBezTo>
                  <a:pt x="557807" y="1262526"/>
                  <a:pt x="310919" y="1309823"/>
                  <a:pt x="176125" y="1455970"/>
                </a:cubicBezTo>
                <a:lnTo>
                  <a:pt x="5718335" y="1455970"/>
                </a:lnTo>
                <a:lnTo>
                  <a:pt x="5718335" y="176125"/>
                </a:lnTo>
                <a:cubicBezTo>
                  <a:pt x="5605769" y="181800"/>
                  <a:pt x="5493203" y="195516"/>
                  <a:pt x="5382529" y="216800"/>
                </a:cubicBezTo>
                <a:cubicBezTo>
                  <a:pt x="5315368" y="229570"/>
                  <a:pt x="5253883" y="262204"/>
                  <a:pt x="5203275" y="308082"/>
                </a:cubicBezTo>
                <a:cubicBezTo>
                  <a:pt x="5199491" y="311866"/>
                  <a:pt x="5195707" y="315649"/>
                  <a:pt x="5191924" y="319433"/>
                </a:cubicBezTo>
                <a:close/>
              </a:path>
            </a:pathLst>
          </a:custGeom>
          <a:solidFill>
            <a:schemeClr val="accent2"/>
          </a:solidFill>
          <a:ln w="4729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자유형: 도형 8"/>
          <p:cNvSpPr/>
          <p:nvPr/>
        </p:nvSpPr>
        <p:spPr>
          <a:xfrm>
            <a:off x="-176125" y="5603137"/>
            <a:ext cx="6621517" cy="1418897"/>
          </a:xfrm>
          <a:custGeom>
            <a:avLst/>
            <a:gdLst>
              <a:gd name="connsiteX0" fmla="*/ 5810563 w 6621517"/>
              <a:gd name="connsiteY0" fmla="*/ 1043448 h 1418896"/>
              <a:gd name="connsiteX1" fmla="*/ 5286990 w 6621517"/>
              <a:gd name="connsiteY1" fmla="*/ 1108717 h 1418896"/>
              <a:gd name="connsiteX2" fmla="*/ 4628149 w 6621517"/>
              <a:gd name="connsiteY2" fmla="*/ 800343 h 1418896"/>
              <a:gd name="connsiteX3" fmla="*/ 3143510 w 6621517"/>
              <a:gd name="connsiteY3" fmla="*/ 886424 h 1418896"/>
              <a:gd name="connsiteX4" fmla="*/ 2143188 w 6621517"/>
              <a:gd name="connsiteY4" fmla="*/ 215285 h 1418896"/>
              <a:gd name="connsiteX5" fmla="*/ 508146 w 6621517"/>
              <a:gd name="connsiteY5" fmla="*/ 443254 h 1418896"/>
              <a:gd name="connsiteX6" fmla="*/ 176125 w 6621517"/>
              <a:gd name="connsiteY6" fmla="*/ 341567 h 1418896"/>
              <a:gd name="connsiteX7" fmla="*/ 176125 w 6621517"/>
              <a:gd name="connsiteY7" fmla="*/ 1266688 h 1418896"/>
              <a:gd name="connsiteX8" fmla="*/ 6449539 w 6621517"/>
              <a:gd name="connsiteY8" fmla="*/ 1266688 h 1418896"/>
              <a:gd name="connsiteX9" fmla="*/ 5810563 w 6621517"/>
              <a:gd name="connsiteY9" fmla="*/ 1043448 h 141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1517" h="1418896">
                <a:moveTo>
                  <a:pt x="5810563" y="1043448"/>
                </a:moveTo>
                <a:cubicBezTo>
                  <a:pt x="5634620" y="1059056"/>
                  <a:pt x="5461987" y="1130947"/>
                  <a:pt x="5286990" y="1108717"/>
                </a:cubicBezTo>
                <a:cubicBezTo>
                  <a:pt x="5044832" y="1077974"/>
                  <a:pt x="4859429" y="877910"/>
                  <a:pt x="4628149" y="800343"/>
                </a:cubicBezTo>
                <a:cubicBezTo>
                  <a:pt x="4151873" y="640481"/>
                  <a:pt x="3624516" y="1031151"/>
                  <a:pt x="3143510" y="886424"/>
                </a:cubicBezTo>
                <a:cubicBezTo>
                  <a:pt x="2755679" y="770074"/>
                  <a:pt x="2527709" y="341567"/>
                  <a:pt x="2143188" y="215285"/>
                </a:cubicBezTo>
                <a:cubicBezTo>
                  <a:pt x="1612994" y="41234"/>
                  <a:pt x="1062935" y="507578"/>
                  <a:pt x="508146" y="443254"/>
                </a:cubicBezTo>
                <a:cubicBezTo>
                  <a:pt x="390851" y="429539"/>
                  <a:pt x="280650" y="393120"/>
                  <a:pt x="176125" y="341567"/>
                </a:cubicBezTo>
                <a:lnTo>
                  <a:pt x="176125" y="1266688"/>
                </a:lnTo>
                <a:lnTo>
                  <a:pt x="6449539" y="1266688"/>
                </a:lnTo>
                <a:cubicBezTo>
                  <a:pt x="6278326" y="1109663"/>
                  <a:pt x="6042316" y="1022637"/>
                  <a:pt x="5810563" y="1043448"/>
                </a:cubicBezTo>
                <a:close/>
              </a:path>
            </a:pathLst>
          </a:custGeom>
          <a:solidFill>
            <a:schemeClr val="accent2"/>
          </a:solidFill>
          <a:ln w="4729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/>
          <p:cNvSpPr/>
          <p:nvPr userDrawn="1"/>
        </p:nvSpPr>
        <p:spPr>
          <a:xfrm flipH="1" flipV="1">
            <a:off x="0" y="3302263"/>
            <a:ext cx="5647236" cy="3555737"/>
          </a:xfrm>
          <a:custGeom>
            <a:avLst/>
            <a:gdLst>
              <a:gd name="connsiteX0" fmla="*/ 0 w 4268477"/>
              <a:gd name="connsiteY0" fmla="*/ 0 h 2687612"/>
              <a:gd name="connsiteX1" fmla="*/ 4268477 w 4268477"/>
              <a:gd name="connsiteY1" fmla="*/ 0 h 2687612"/>
              <a:gd name="connsiteX2" fmla="*/ 4268477 w 4268477"/>
              <a:gd name="connsiteY2" fmla="*/ 2189555 h 2687612"/>
              <a:gd name="connsiteX3" fmla="*/ 4252571 w 4268477"/>
              <a:gd name="connsiteY3" fmla="*/ 2175943 h 2687612"/>
              <a:gd name="connsiteX4" fmla="*/ 4059527 w 4268477"/>
              <a:gd name="connsiteY4" fmla="*/ 2074117 h 2687612"/>
              <a:gd name="connsiteX5" fmla="*/ 3283283 w 4268477"/>
              <a:gd name="connsiteY5" fmla="*/ 2192458 h 2687612"/>
              <a:gd name="connsiteX6" fmla="*/ 3088020 w 4268477"/>
              <a:gd name="connsiteY6" fmla="*/ 2425072 h 2687612"/>
              <a:gd name="connsiteX7" fmla="*/ 2522571 w 4268477"/>
              <a:gd name="connsiteY7" fmla="*/ 2686162 h 2687612"/>
              <a:gd name="connsiteX8" fmla="*/ 1919401 w 4268477"/>
              <a:gd name="connsiteY8" fmla="*/ 2514198 h 2687612"/>
              <a:gd name="connsiteX9" fmla="*/ 1630575 w 4268477"/>
              <a:gd name="connsiteY9" fmla="*/ 2161024 h 2687612"/>
              <a:gd name="connsiteX10" fmla="*/ 1596182 w 4268477"/>
              <a:gd name="connsiteY10" fmla="*/ 1852967 h 2687612"/>
              <a:gd name="connsiteX11" fmla="*/ 1556242 w 4268477"/>
              <a:gd name="connsiteY11" fmla="*/ 1327828 h 2687612"/>
              <a:gd name="connsiteX12" fmla="*/ 1303288 w 4268477"/>
              <a:gd name="connsiteY12" fmla="*/ 875543 h 2687612"/>
              <a:gd name="connsiteX13" fmla="*/ 635030 w 4268477"/>
              <a:gd name="connsiteY13" fmla="*/ 645886 h 2687612"/>
              <a:gd name="connsiteX14" fmla="*/ 50721 w 4268477"/>
              <a:gd name="connsiteY14" fmla="*/ 283097 h 2687612"/>
              <a:gd name="connsiteX15" fmla="*/ 10503 w 4268477"/>
              <a:gd name="connsiteY15" fmla="*/ 142474 h 2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68477" h="2687612">
                <a:moveTo>
                  <a:pt x="0" y="0"/>
                </a:moveTo>
                <a:lnTo>
                  <a:pt x="4268477" y="0"/>
                </a:lnTo>
                <a:lnTo>
                  <a:pt x="4268477" y="2189555"/>
                </a:lnTo>
                <a:lnTo>
                  <a:pt x="4252571" y="2175943"/>
                </a:lnTo>
                <a:cubicBezTo>
                  <a:pt x="4194464" y="2132224"/>
                  <a:pt x="4127203" y="2097970"/>
                  <a:pt x="4059527" y="2074117"/>
                </a:cubicBezTo>
                <a:cubicBezTo>
                  <a:pt x="3799916" y="1982033"/>
                  <a:pt x="3482614" y="2002373"/>
                  <a:pt x="3283283" y="2192458"/>
                </a:cubicBezTo>
                <a:cubicBezTo>
                  <a:pt x="3210059" y="2262353"/>
                  <a:pt x="3156436" y="2350369"/>
                  <a:pt x="3088020" y="2425072"/>
                </a:cubicBezTo>
                <a:cubicBezTo>
                  <a:pt x="2944162" y="2581874"/>
                  <a:pt x="2735216" y="2673958"/>
                  <a:pt x="2522571" y="2686162"/>
                </a:cubicBezTo>
                <a:cubicBezTo>
                  <a:pt x="2310297" y="2698366"/>
                  <a:pt x="2095804" y="2632909"/>
                  <a:pt x="1919401" y="2514198"/>
                </a:cubicBezTo>
                <a:cubicBezTo>
                  <a:pt x="1791075" y="2427661"/>
                  <a:pt x="1678281" y="2308580"/>
                  <a:pt x="1630575" y="2161024"/>
                </a:cubicBezTo>
                <a:cubicBezTo>
                  <a:pt x="1598771" y="2062283"/>
                  <a:pt x="1596922" y="1956885"/>
                  <a:pt x="1596182" y="1852967"/>
                </a:cubicBezTo>
                <a:cubicBezTo>
                  <a:pt x="1594703" y="1677304"/>
                  <a:pt x="1594333" y="1499423"/>
                  <a:pt x="1556242" y="1327828"/>
                </a:cubicBezTo>
                <a:cubicBezTo>
                  <a:pt x="1518151" y="1155864"/>
                  <a:pt x="1438640" y="987967"/>
                  <a:pt x="1303288" y="875543"/>
                </a:cubicBezTo>
                <a:cubicBezTo>
                  <a:pt x="1120229" y="723549"/>
                  <a:pt x="868384" y="695073"/>
                  <a:pt x="635030" y="645886"/>
                </a:cubicBezTo>
                <a:cubicBezTo>
                  <a:pt x="402046" y="597071"/>
                  <a:pt x="149092" y="500179"/>
                  <a:pt x="50721" y="283097"/>
                </a:cubicBezTo>
                <a:cubicBezTo>
                  <a:pt x="30381" y="238349"/>
                  <a:pt x="17992" y="190920"/>
                  <a:pt x="10503" y="142474"/>
                </a:cubicBezTo>
                <a:close/>
              </a:path>
            </a:pathLst>
          </a:custGeom>
          <a:solidFill>
            <a:schemeClr val="accent1"/>
          </a:solidFill>
          <a:ln w="3696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0" name="그래픽 9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0096500" y="0"/>
            <a:ext cx="2095500" cy="1215142"/>
          </a:xfrm>
          <a:prstGeom prst="rect">
            <a:avLst/>
          </a:prstGeom>
        </p:spPr>
      </p:pic>
      <p:sp>
        <p:nvSpPr>
          <p:cNvPr id="11" name="타원 1"/>
          <p:cNvSpPr/>
          <p:nvPr userDrawn="1"/>
        </p:nvSpPr>
        <p:spPr>
          <a:xfrm rot="12601620" flipV="1">
            <a:off x="11145091" y="442024"/>
            <a:ext cx="394118" cy="450493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-1" fmla="*/ 35 w 914435"/>
              <a:gd name="connsiteY0-2" fmla="*/ 508000 h 965200"/>
              <a:gd name="connsiteX1-3" fmla="*/ 476285 w 914435"/>
              <a:gd name="connsiteY1-4" fmla="*/ 0 h 965200"/>
              <a:gd name="connsiteX2-5" fmla="*/ 914435 w 914435"/>
              <a:gd name="connsiteY2-6" fmla="*/ 508000 h 965200"/>
              <a:gd name="connsiteX3-7" fmla="*/ 457235 w 914435"/>
              <a:gd name="connsiteY3-8" fmla="*/ 965200 h 965200"/>
              <a:gd name="connsiteX4-9" fmla="*/ 35 w 914435"/>
              <a:gd name="connsiteY4-10" fmla="*/ 508000 h 965200"/>
              <a:gd name="connsiteX0-11" fmla="*/ 28 w 876328"/>
              <a:gd name="connsiteY0-12" fmla="*/ 546213 h 965425"/>
              <a:gd name="connsiteX1-13" fmla="*/ 438178 w 876328"/>
              <a:gd name="connsiteY1-14" fmla="*/ 113 h 965425"/>
              <a:gd name="connsiteX2-15" fmla="*/ 876328 w 876328"/>
              <a:gd name="connsiteY2-16" fmla="*/ 508113 h 965425"/>
              <a:gd name="connsiteX3-17" fmla="*/ 419128 w 876328"/>
              <a:gd name="connsiteY3-18" fmla="*/ 965313 h 965425"/>
              <a:gd name="connsiteX4-19" fmla="*/ 28 w 876328"/>
              <a:gd name="connsiteY4-20" fmla="*/ 546213 h 965425"/>
              <a:gd name="connsiteX0-21" fmla="*/ 2592 w 878892"/>
              <a:gd name="connsiteY0-22" fmla="*/ 546213 h 965506"/>
              <a:gd name="connsiteX1-23" fmla="*/ 440742 w 878892"/>
              <a:gd name="connsiteY1-24" fmla="*/ 113 h 965506"/>
              <a:gd name="connsiteX2-25" fmla="*/ 878892 w 878892"/>
              <a:gd name="connsiteY2-26" fmla="*/ 508113 h 965506"/>
              <a:gd name="connsiteX3-27" fmla="*/ 421692 w 878892"/>
              <a:gd name="connsiteY3-28" fmla="*/ 965313 h 965506"/>
              <a:gd name="connsiteX4-29" fmla="*/ 2592 w 878892"/>
              <a:gd name="connsiteY4-30" fmla="*/ 546213 h 965506"/>
              <a:gd name="connsiteX0-31" fmla="*/ 2592 w 878892"/>
              <a:gd name="connsiteY0-32" fmla="*/ 546213 h 965506"/>
              <a:gd name="connsiteX1-33" fmla="*/ 440742 w 878892"/>
              <a:gd name="connsiteY1-34" fmla="*/ 113 h 965506"/>
              <a:gd name="connsiteX2-35" fmla="*/ 878892 w 878892"/>
              <a:gd name="connsiteY2-36" fmla="*/ 508113 h 965506"/>
              <a:gd name="connsiteX3-37" fmla="*/ 421692 w 878892"/>
              <a:gd name="connsiteY3-38" fmla="*/ 965313 h 965506"/>
              <a:gd name="connsiteX4-39" fmla="*/ 2592 w 878892"/>
              <a:gd name="connsiteY4-40" fmla="*/ 546213 h 965506"/>
              <a:gd name="connsiteX0-41" fmla="*/ 12 w 876312"/>
              <a:gd name="connsiteY0-42" fmla="*/ 546213 h 876567"/>
              <a:gd name="connsiteX1-43" fmla="*/ 438162 w 876312"/>
              <a:gd name="connsiteY1-44" fmla="*/ 113 h 876567"/>
              <a:gd name="connsiteX2-45" fmla="*/ 876312 w 876312"/>
              <a:gd name="connsiteY2-46" fmla="*/ 508113 h 876567"/>
              <a:gd name="connsiteX3-47" fmla="*/ 425462 w 876312"/>
              <a:gd name="connsiteY3-48" fmla="*/ 876413 h 876567"/>
              <a:gd name="connsiteX4-49" fmla="*/ 12 w 876312"/>
              <a:gd name="connsiteY4-50" fmla="*/ 546213 h 876567"/>
              <a:gd name="connsiteX0-51" fmla="*/ 3674 w 879974"/>
              <a:gd name="connsiteY0-52" fmla="*/ 546213 h 876833"/>
              <a:gd name="connsiteX1-53" fmla="*/ 441824 w 879974"/>
              <a:gd name="connsiteY1-54" fmla="*/ 113 h 876833"/>
              <a:gd name="connsiteX2-55" fmla="*/ 879974 w 879974"/>
              <a:gd name="connsiteY2-56" fmla="*/ 508113 h 876833"/>
              <a:gd name="connsiteX3-57" fmla="*/ 429124 w 879974"/>
              <a:gd name="connsiteY3-58" fmla="*/ 876413 h 876833"/>
              <a:gd name="connsiteX4-59" fmla="*/ 3674 w 879974"/>
              <a:gd name="connsiteY4-60" fmla="*/ 546213 h 876833"/>
              <a:gd name="connsiteX0-61" fmla="*/ 4503 w 880803"/>
              <a:gd name="connsiteY0-62" fmla="*/ 546213 h 876833"/>
              <a:gd name="connsiteX1-63" fmla="*/ 442653 w 880803"/>
              <a:gd name="connsiteY1-64" fmla="*/ 113 h 876833"/>
              <a:gd name="connsiteX2-65" fmla="*/ 880803 w 880803"/>
              <a:gd name="connsiteY2-66" fmla="*/ 508113 h 876833"/>
              <a:gd name="connsiteX3-67" fmla="*/ 429953 w 880803"/>
              <a:gd name="connsiteY3-68" fmla="*/ 876413 h 876833"/>
              <a:gd name="connsiteX4-69" fmla="*/ 4503 w 880803"/>
              <a:gd name="connsiteY4-70" fmla="*/ 546213 h 8768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80803" h="876833">
                <a:moveTo>
                  <a:pt x="4503" y="546213"/>
                </a:moveTo>
                <a:cubicBezTo>
                  <a:pt x="-37830" y="273163"/>
                  <a:pt x="226753" y="6463"/>
                  <a:pt x="442653" y="113"/>
                </a:cubicBezTo>
                <a:cubicBezTo>
                  <a:pt x="658553" y="-6237"/>
                  <a:pt x="880803" y="255608"/>
                  <a:pt x="880803" y="508113"/>
                </a:cubicBezTo>
                <a:cubicBezTo>
                  <a:pt x="874453" y="805068"/>
                  <a:pt x="576003" y="870063"/>
                  <a:pt x="429953" y="876413"/>
                </a:cubicBezTo>
                <a:cubicBezTo>
                  <a:pt x="283903" y="882763"/>
                  <a:pt x="46836" y="819263"/>
                  <a:pt x="4503" y="5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그림 개체 틀 11"/>
          <p:cNvSpPr>
            <a:spLocks noGrp="1"/>
          </p:cNvSpPr>
          <p:nvPr>
            <p:ph type="pic" sz="quarter" idx="10"/>
          </p:nvPr>
        </p:nvSpPr>
        <p:spPr>
          <a:xfrm>
            <a:off x="783339" y="140017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11"/>
          <p:cNvSpPr>
            <a:spLocks noGrp="1"/>
          </p:cNvSpPr>
          <p:nvPr>
            <p:ph type="pic" sz="quarter" idx="11"/>
          </p:nvPr>
        </p:nvSpPr>
        <p:spPr>
          <a:xfrm>
            <a:off x="3615439" y="140017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/>
          <p:cNvSpPr/>
          <p:nvPr userDrawn="1"/>
        </p:nvSpPr>
        <p:spPr>
          <a:xfrm flipH="1" flipV="1">
            <a:off x="0" y="3302263"/>
            <a:ext cx="5647236" cy="3555737"/>
          </a:xfrm>
          <a:custGeom>
            <a:avLst/>
            <a:gdLst>
              <a:gd name="connsiteX0" fmla="*/ 0 w 4268477"/>
              <a:gd name="connsiteY0" fmla="*/ 0 h 2687612"/>
              <a:gd name="connsiteX1" fmla="*/ 4268477 w 4268477"/>
              <a:gd name="connsiteY1" fmla="*/ 0 h 2687612"/>
              <a:gd name="connsiteX2" fmla="*/ 4268477 w 4268477"/>
              <a:gd name="connsiteY2" fmla="*/ 2189555 h 2687612"/>
              <a:gd name="connsiteX3" fmla="*/ 4252571 w 4268477"/>
              <a:gd name="connsiteY3" fmla="*/ 2175943 h 2687612"/>
              <a:gd name="connsiteX4" fmla="*/ 4059527 w 4268477"/>
              <a:gd name="connsiteY4" fmla="*/ 2074117 h 2687612"/>
              <a:gd name="connsiteX5" fmla="*/ 3283283 w 4268477"/>
              <a:gd name="connsiteY5" fmla="*/ 2192458 h 2687612"/>
              <a:gd name="connsiteX6" fmla="*/ 3088020 w 4268477"/>
              <a:gd name="connsiteY6" fmla="*/ 2425072 h 2687612"/>
              <a:gd name="connsiteX7" fmla="*/ 2522571 w 4268477"/>
              <a:gd name="connsiteY7" fmla="*/ 2686162 h 2687612"/>
              <a:gd name="connsiteX8" fmla="*/ 1919401 w 4268477"/>
              <a:gd name="connsiteY8" fmla="*/ 2514198 h 2687612"/>
              <a:gd name="connsiteX9" fmla="*/ 1630575 w 4268477"/>
              <a:gd name="connsiteY9" fmla="*/ 2161024 h 2687612"/>
              <a:gd name="connsiteX10" fmla="*/ 1596182 w 4268477"/>
              <a:gd name="connsiteY10" fmla="*/ 1852967 h 2687612"/>
              <a:gd name="connsiteX11" fmla="*/ 1556242 w 4268477"/>
              <a:gd name="connsiteY11" fmla="*/ 1327828 h 2687612"/>
              <a:gd name="connsiteX12" fmla="*/ 1303288 w 4268477"/>
              <a:gd name="connsiteY12" fmla="*/ 875543 h 2687612"/>
              <a:gd name="connsiteX13" fmla="*/ 635030 w 4268477"/>
              <a:gd name="connsiteY13" fmla="*/ 645886 h 2687612"/>
              <a:gd name="connsiteX14" fmla="*/ 50721 w 4268477"/>
              <a:gd name="connsiteY14" fmla="*/ 283097 h 2687612"/>
              <a:gd name="connsiteX15" fmla="*/ 10503 w 4268477"/>
              <a:gd name="connsiteY15" fmla="*/ 142474 h 2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68477" h="2687612">
                <a:moveTo>
                  <a:pt x="0" y="0"/>
                </a:moveTo>
                <a:lnTo>
                  <a:pt x="4268477" y="0"/>
                </a:lnTo>
                <a:lnTo>
                  <a:pt x="4268477" y="2189555"/>
                </a:lnTo>
                <a:lnTo>
                  <a:pt x="4252571" y="2175943"/>
                </a:lnTo>
                <a:cubicBezTo>
                  <a:pt x="4194464" y="2132224"/>
                  <a:pt x="4127203" y="2097970"/>
                  <a:pt x="4059527" y="2074117"/>
                </a:cubicBezTo>
                <a:cubicBezTo>
                  <a:pt x="3799916" y="1982033"/>
                  <a:pt x="3482614" y="2002373"/>
                  <a:pt x="3283283" y="2192458"/>
                </a:cubicBezTo>
                <a:cubicBezTo>
                  <a:pt x="3210059" y="2262353"/>
                  <a:pt x="3156436" y="2350369"/>
                  <a:pt x="3088020" y="2425072"/>
                </a:cubicBezTo>
                <a:cubicBezTo>
                  <a:pt x="2944162" y="2581874"/>
                  <a:pt x="2735216" y="2673958"/>
                  <a:pt x="2522571" y="2686162"/>
                </a:cubicBezTo>
                <a:cubicBezTo>
                  <a:pt x="2310297" y="2698366"/>
                  <a:pt x="2095804" y="2632909"/>
                  <a:pt x="1919401" y="2514198"/>
                </a:cubicBezTo>
                <a:cubicBezTo>
                  <a:pt x="1791075" y="2427661"/>
                  <a:pt x="1678281" y="2308580"/>
                  <a:pt x="1630575" y="2161024"/>
                </a:cubicBezTo>
                <a:cubicBezTo>
                  <a:pt x="1598771" y="2062283"/>
                  <a:pt x="1596922" y="1956885"/>
                  <a:pt x="1596182" y="1852967"/>
                </a:cubicBezTo>
                <a:cubicBezTo>
                  <a:pt x="1594703" y="1677304"/>
                  <a:pt x="1594333" y="1499423"/>
                  <a:pt x="1556242" y="1327828"/>
                </a:cubicBezTo>
                <a:cubicBezTo>
                  <a:pt x="1518151" y="1155864"/>
                  <a:pt x="1438640" y="987967"/>
                  <a:pt x="1303288" y="875543"/>
                </a:cubicBezTo>
                <a:cubicBezTo>
                  <a:pt x="1120229" y="723549"/>
                  <a:pt x="868384" y="695073"/>
                  <a:pt x="635030" y="645886"/>
                </a:cubicBezTo>
                <a:cubicBezTo>
                  <a:pt x="402046" y="597071"/>
                  <a:pt x="149092" y="500179"/>
                  <a:pt x="50721" y="283097"/>
                </a:cubicBezTo>
                <a:cubicBezTo>
                  <a:pt x="30381" y="238349"/>
                  <a:pt x="17992" y="190920"/>
                  <a:pt x="10503" y="142474"/>
                </a:cubicBezTo>
                <a:close/>
              </a:path>
            </a:pathLst>
          </a:custGeom>
          <a:solidFill>
            <a:schemeClr val="accent1"/>
          </a:solidFill>
          <a:ln w="3696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" name="그림 개체 틀 5"/>
          <p:cNvSpPr>
            <a:spLocks noGrp="1"/>
          </p:cNvSpPr>
          <p:nvPr>
            <p:ph type="pic" sz="quarter" idx="10"/>
          </p:nvPr>
        </p:nvSpPr>
        <p:spPr>
          <a:xfrm>
            <a:off x="1170942" y="1171575"/>
            <a:ext cx="3825240" cy="5114925"/>
          </a:xfrm>
          <a:prstGeom prst="roundRect">
            <a:avLst>
              <a:gd name="adj" fmla="val 192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그래픽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0096500" y="0"/>
            <a:ext cx="2095500" cy="1215142"/>
          </a:xfrm>
          <a:prstGeom prst="rect">
            <a:avLst/>
          </a:prstGeom>
        </p:spPr>
      </p:pic>
      <p:sp>
        <p:nvSpPr>
          <p:cNvPr id="10" name="타원 1"/>
          <p:cNvSpPr/>
          <p:nvPr userDrawn="1"/>
        </p:nvSpPr>
        <p:spPr>
          <a:xfrm rot="12601620" flipV="1">
            <a:off x="11145091" y="442024"/>
            <a:ext cx="394118" cy="450493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-1" fmla="*/ 35 w 914435"/>
              <a:gd name="connsiteY0-2" fmla="*/ 508000 h 965200"/>
              <a:gd name="connsiteX1-3" fmla="*/ 476285 w 914435"/>
              <a:gd name="connsiteY1-4" fmla="*/ 0 h 965200"/>
              <a:gd name="connsiteX2-5" fmla="*/ 914435 w 914435"/>
              <a:gd name="connsiteY2-6" fmla="*/ 508000 h 965200"/>
              <a:gd name="connsiteX3-7" fmla="*/ 457235 w 914435"/>
              <a:gd name="connsiteY3-8" fmla="*/ 965200 h 965200"/>
              <a:gd name="connsiteX4-9" fmla="*/ 35 w 914435"/>
              <a:gd name="connsiteY4-10" fmla="*/ 508000 h 965200"/>
              <a:gd name="connsiteX0-11" fmla="*/ 28 w 876328"/>
              <a:gd name="connsiteY0-12" fmla="*/ 546213 h 965425"/>
              <a:gd name="connsiteX1-13" fmla="*/ 438178 w 876328"/>
              <a:gd name="connsiteY1-14" fmla="*/ 113 h 965425"/>
              <a:gd name="connsiteX2-15" fmla="*/ 876328 w 876328"/>
              <a:gd name="connsiteY2-16" fmla="*/ 508113 h 965425"/>
              <a:gd name="connsiteX3-17" fmla="*/ 419128 w 876328"/>
              <a:gd name="connsiteY3-18" fmla="*/ 965313 h 965425"/>
              <a:gd name="connsiteX4-19" fmla="*/ 28 w 876328"/>
              <a:gd name="connsiteY4-20" fmla="*/ 546213 h 965425"/>
              <a:gd name="connsiteX0-21" fmla="*/ 2592 w 878892"/>
              <a:gd name="connsiteY0-22" fmla="*/ 546213 h 965506"/>
              <a:gd name="connsiteX1-23" fmla="*/ 440742 w 878892"/>
              <a:gd name="connsiteY1-24" fmla="*/ 113 h 965506"/>
              <a:gd name="connsiteX2-25" fmla="*/ 878892 w 878892"/>
              <a:gd name="connsiteY2-26" fmla="*/ 508113 h 965506"/>
              <a:gd name="connsiteX3-27" fmla="*/ 421692 w 878892"/>
              <a:gd name="connsiteY3-28" fmla="*/ 965313 h 965506"/>
              <a:gd name="connsiteX4-29" fmla="*/ 2592 w 878892"/>
              <a:gd name="connsiteY4-30" fmla="*/ 546213 h 965506"/>
              <a:gd name="connsiteX0-31" fmla="*/ 2592 w 878892"/>
              <a:gd name="connsiteY0-32" fmla="*/ 546213 h 965506"/>
              <a:gd name="connsiteX1-33" fmla="*/ 440742 w 878892"/>
              <a:gd name="connsiteY1-34" fmla="*/ 113 h 965506"/>
              <a:gd name="connsiteX2-35" fmla="*/ 878892 w 878892"/>
              <a:gd name="connsiteY2-36" fmla="*/ 508113 h 965506"/>
              <a:gd name="connsiteX3-37" fmla="*/ 421692 w 878892"/>
              <a:gd name="connsiteY3-38" fmla="*/ 965313 h 965506"/>
              <a:gd name="connsiteX4-39" fmla="*/ 2592 w 878892"/>
              <a:gd name="connsiteY4-40" fmla="*/ 546213 h 965506"/>
              <a:gd name="connsiteX0-41" fmla="*/ 12 w 876312"/>
              <a:gd name="connsiteY0-42" fmla="*/ 546213 h 876567"/>
              <a:gd name="connsiteX1-43" fmla="*/ 438162 w 876312"/>
              <a:gd name="connsiteY1-44" fmla="*/ 113 h 876567"/>
              <a:gd name="connsiteX2-45" fmla="*/ 876312 w 876312"/>
              <a:gd name="connsiteY2-46" fmla="*/ 508113 h 876567"/>
              <a:gd name="connsiteX3-47" fmla="*/ 425462 w 876312"/>
              <a:gd name="connsiteY3-48" fmla="*/ 876413 h 876567"/>
              <a:gd name="connsiteX4-49" fmla="*/ 12 w 876312"/>
              <a:gd name="connsiteY4-50" fmla="*/ 546213 h 876567"/>
              <a:gd name="connsiteX0-51" fmla="*/ 3674 w 879974"/>
              <a:gd name="connsiteY0-52" fmla="*/ 546213 h 876833"/>
              <a:gd name="connsiteX1-53" fmla="*/ 441824 w 879974"/>
              <a:gd name="connsiteY1-54" fmla="*/ 113 h 876833"/>
              <a:gd name="connsiteX2-55" fmla="*/ 879974 w 879974"/>
              <a:gd name="connsiteY2-56" fmla="*/ 508113 h 876833"/>
              <a:gd name="connsiteX3-57" fmla="*/ 429124 w 879974"/>
              <a:gd name="connsiteY3-58" fmla="*/ 876413 h 876833"/>
              <a:gd name="connsiteX4-59" fmla="*/ 3674 w 879974"/>
              <a:gd name="connsiteY4-60" fmla="*/ 546213 h 876833"/>
              <a:gd name="connsiteX0-61" fmla="*/ 4503 w 880803"/>
              <a:gd name="connsiteY0-62" fmla="*/ 546213 h 876833"/>
              <a:gd name="connsiteX1-63" fmla="*/ 442653 w 880803"/>
              <a:gd name="connsiteY1-64" fmla="*/ 113 h 876833"/>
              <a:gd name="connsiteX2-65" fmla="*/ 880803 w 880803"/>
              <a:gd name="connsiteY2-66" fmla="*/ 508113 h 876833"/>
              <a:gd name="connsiteX3-67" fmla="*/ 429953 w 880803"/>
              <a:gd name="connsiteY3-68" fmla="*/ 876413 h 876833"/>
              <a:gd name="connsiteX4-69" fmla="*/ 4503 w 880803"/>
              <a:gd name="connsiteY4-70" fmla="*/ 546213 h 8768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80803" h="876833">
                <a:moveTo>
                  <a:pt x="4503" y="546213"/>
                </a:moveTo>
                <a:cubicBezTo>
                  <a:pt x="-37830" y="273163"/>
                  <a:pt x="226753" y="6463"/>
                  <a:pt x="442653" y="113"/>
                </a:cubicBezTo>
                <a:cubicBezTo>
                  <a:pt x="658553" y="-6237"/>
                  <a:pt x="880803" y="255608"/>
                  <a:pt x="880803" y="508113"/>
                </a:cubicBezTo>
                <a:cubicBezTo>
                  <a:pt x="874453" y="805068"/>
                  <a:pt x="576003" y="870063"/>
                  <a:pt x="429953" y="876413"/>
                </a:cubicBezTo>
                <a:cubicBezTo>
                  <a:pt x="283903" y="882763"/>
                  <a:pt x="46836" y="819263"/>
                  <a:pt x="4503" y="5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/>
          <p:cNvSpPr/>
          <p:nvPr userDrawn="1"/>
        </p:nvSpPr>
        <p:spPr>
          <a:xfrm flipH="1" flipV="1">
            <a:off x="0" y="3302263"/>
            <a:ext cx="5647236" cy="3555737"/>
          </a:xfrm>
          <a:custGeom>
            <a:avLst/>
            <a:gdLst>
              <a:gd name="connsiteX0" fmla="*/ 0 w 4268477"/>
              <a:gd name="connsiteY0" fmla="*/ 0 h 2687612"/>
              <a:gd name="connsiteX1" fmla="*/ 4268477 w 4268477"/>
              <a:gd name="connsiteY1" fmla="*/ 0 h 2687612"/>
              <a:gd name="connsiteX2" fmla="*/ 4268477 w 4268477"/>
              <a:gd name="connsiteY2" fmla="*/ 2189555 h 2687612"/>
              <a:gd name="connsiteX3" fmla="*/ 4252571 w 4268477"/>
              <a:gd name="connsiteY3" fmla="*/ 2175943 h 2687612"/>
              <a:gd name="connsiteX4" fmla="*/ 4059527 w 4268477"/>
              <a:gd name="connsiteY4" fmla="*/ 2074117 h 2687612"/>
              <a:gd name="connsiteX5" fmla="*/ 3283283 w 4268477"/>
              <a:gd name="connsiteY5" fmla="*/ 2192458 h 2687612"/>
              <a:gd name="connsiteX6" fmla="*/ 3088020 w 4268477"/>
              <a:gd name="connsiteY6" fmla="*/ 2425072 h 2687612"/>
              <a:gd name="connsiteX7" fmla="*/ 2522571 w 4268477"/>
              <a:gd name="connsiteY7" fmla="*/ 2686162 h 2687612"/>
              <a:gd name="connsiteX8" fmla="*/ 1919401 w 4268477"/>
              <a:gd name="connsiteY8" fmla="*/ 2514198 h 2687612"/>
              <a:gd name="connsiteX9" fmla="*/ 1630575 w 4268477"/>
              <a:gd name="connsiteY9" fmla="*/ 2161024 h 2687612"/>
              <a:gd name="connsiteX10" fmla="*/ 1596182 w 4268477"/>
              <a:gd name="connsiteY10" fmla="*/ 1852967 h 2687612"/>
              <a:gd name="connsiteX11" fmla="*/ 1556242 w 4268477"/>
              <a:gd name="connsiteY11" fmla="*/ 1327828 h 2687612"/>
              <a:gd name="connsiteX12" fmla="*/ 1303288 w 4268477"/>
              <a:gd name="connsiteY12" fmla="*/ 875543 h 2687612"/>
              <a:gd name="connsiteX13" fmla="*/ 635030 w 4268477"/>
              <a:gd name="connsiteY13" fmla="*/ 645886 h 2687612"/>
              <a:gd name="connsiteX14" fmla="*/ 50721 w 4268477"/>
              <a:gd name="connsiteY14" fmla="*/ 283097 h 2687612"/>
              <a:gd name="connsiteX15" fmla="*/ 10503 w 4268477"/>
              <a:gd name="connsiteY15" fmla="*/ 142474 h 2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68477" h="2687612">
                <a:moveTo>
                  <a:pt x="0" y="0"/>
                </a:moveTo>
                <a:lnTo>
                  <a:pt x="4268477" y="0"/>
                </a:lnTo>
                <a:lnTo>
                  <a:pt x="4268477" y="2189555"/>
                </a:lnTo>
                <a:lnTo>
                  <a:pt x="4252571" y="2175943"/>
                </a:lnTo>
                <a:cubicBezTo>
                  <a:pt x="4194464" y="2132224"/>
                  <a:pt x="4127203" y="2097970"/>
                  <a:pt x="4059527" y="2074117"/>
                </a:cubicBezTo>
                <a:cubicBezTo>
                  <a:pt x="3799916" y="1982033"/>
                  <a:pt x="3482614" y="2002373"/>
                  <a:pt x="3283283" y="2192458"/>
                </a:cubicBezTo>
                <a:cubicBezTo>
                  <a:pt x="3210059" y="2262353"/>
                  <a:pt x="3156436" y="2350369"/>
                  <a:pt x="3088020" y="2425072"/>
                </a:cubicBezTo>
                <a:cubicBezTo>
                  <a:pt x="2944162" y="2581874"/>
                  <a:pt x="2735216" y="2673958"/>
                  <a:pt x="2522571" y="2686162"/>
                </a:cubicBezTo>
                <a:cubicBezTo>
                  <a:pt x="2310297" y="2698366"/>
                  <a:pt x="2095804" y="2632909"/>
                  <a:pt x="1919401" y="2514198"/>
                </a:cubicBezTo>
                <a:cubicBezTo>
                  <a:pt x="1791075" y="2427661"/>
                  <a:pt x="1678281" y="2308580"/>
                  <a:pt x="1630575" y="2161024"/>
                </a:cubicBezTo>
                <a:cubicBezTo>
                  <a:pt x="1598771" y="2062283"/>
                  <a:pt x="1596922" y="1956885"/>
                  <a:pt x="1596182" y="1852967"/>
                </a:cubicBezTo>
                <a:cubicBezTo>
                  <a:pt x="1594703" y="1677304"/>
                  <a:pt x="1594333" y="1499423"/>
                  <a:pt x="1556242" y="1327828"/>
                </a:cubicBezTo>
                <a:cubicBezTo>
                  <a:pt x="1518151" y="1155864"/>
                  <a:pt x="1438640" y="987967"/>
                  <a:pt x="1303288" y="875543"/>
                </a:cubicBezTo>
                <a:cubicBezTo>
                  <a:pt x="1120229" y="723549"/>
                  <a:pt x="868384" y="695073"/>
                  <a:pt x="635030" y="645886"/>
                </a:cubicBezTo>
                <a:cubicBezTo>
                  <a:pt x="402046" y="597071"/>
                  <a:pt x="149092" y="500179"/>
                  <a:pt x="50721" y="283097"/>
                </a:cubicBezTo>
                <a:cubicBezTo>
                  <a:pt x="30381" y="238349"/>
                  <a:pt x="17992" y="190920"/>
                  <a:pt x="10503" y="142474"/>
                </a:cubicBezTo>
                <a:close/>
              </a:path>
            </a:pathLst>
          </a:custGeom>
          <a:solidFill>
            <a:schemeClr val="accent1"/>
          </a:solidFill>
          <a:ln w="3696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" name="그림 개체 틀 8"/>
          <p:cNvSpPr>
            <a:spLocks noGrp="1"/>
          </p:cNvSpPr>
          <p:nvPr>
            <p:ph type="pic" sz="quarter" idx="10"/>
          </p:nvPr>
        </p:nvSpPr>
        <p:spPr>
          <a:xfrm>
            <a:off x="936126" y="1398126"/>
            <a:ext cx="6273800" cy="3784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그래픽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0096500" y="0"/>
            <a:ext cx="2095500" cy="1215142"/>
          </a:xfrm>
          <a:prstGeom prst="rect">
            <a:avLst/>
          </a:prstGeom>
        </p:spPr>
      </p:pic>
      <p:sp>
        <p:nvSpPr>
          <p:cNvPr id="10" name="타원 1"/>
          <p:cNvSpPr/>
          <p:nvPr userDrawn="1"/>
        </p:nvSpPr>
        <p:spPr>
          <a:xfrm rot="12601620" flipV="1">
            <a:off x="11145091" y="442024"/>
            <a:ext cx="394118" cy="450493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-1" fmla="*/ 35 w 914435"/>
              <a:gd name="connsiteY0-2" fmla="*/ 508000 h 965200"/>
              <a:gd name="connsiteX1-3" fmla="*/ 476285 w 914435"/>
              <a:gd name="connsiteY1-4" fmla="*/ 0 h 965200"/>
              <a:gd name="connsiteX2-5" fmla="*/ 914435 w 914435"/>
              <a:gd name="connsiteY2-6" fmla="*/ 508000 h 965200"/>
              <a:gd name="connsiteX3-7" fmla="*/ 457235 w 914435"/>
              <a:gd name="connsiteY3-8" fmla="*/ 965200 h 965200"/>
              <a:gd name="connsiteX4-9" fmla="*/ 35 w 914435"/>
              <a:gd name="connsiteY4-10" fmla="*/ 508000 h 965200"/>
              <a:gd name="connsiteX0-11" fmla="*/ 28 w 876328"/>
              <a:gd name="connsiteY0-12" fmla="*/ 546213 h 965425"/>
              <a:gd name="connsiteX1-13" fmla="*/ 438178 w 876328"/>
              <a:gd name="connsiteY1-14" fmla="*/ 113 h 965425"/>
              <a:gd name="connsiteX2-15" fmla="*/ 876328 w 876328"/>
              <a:gd name="connsiteY2-16" fmla="*/ 508113 h 965425"/>
              <a:gd name="connsiteX3-17" fmla="*/ 419128 w 876328"/>
              <a:gd name="connsiteY3-18" fmla="*/ 965313 h 965425"/>
              <a:gd name="connsiteX4-19" fmla="*/ 28 w 876328"/>
              <a:gd name="connsiteY4-20" fmla="*/ 546213 h 965425"/>
              <a:gd name="connsiteX0-21" fmla="*/ 2592 w 878892"/>
              <a:gd name="connsiteY0-22" fmla="*/ 546213 h 965506"/>
              <a:gd name="connsiteX1-23" fmla="*/ 440742 w 878892"/>
              <a:gd name="connsiteY1-24" fmla="*/ 113 h 965506"/>
              <a:gd name="connsiteX2-25" fmla="*/ 878892 w 878892"/>
              <a:gd name="connsiteY2-26" fmla="*/ 508113 h 965506"/>
              <a:gd name="connsiteX3-27" fmla="*/ 421692 w 878892"/>
              <a:gd name="connsiteY3-28" fmla="*/ 965313 h 965506"/>
              <a:gd name="connsiteX4-29" fmla="*/ 2592 w 878892"/>
              <a:gd name="connsiteY4-30" fmla="*/ 546213 h 965506"/>
              <a:gd name="connsiteX0-31" fmla="*/ 2592 w 878892"/>
              <a:gd name="connsiteY0-32" fmla="*/ 546213 h 965506"/>
              <a:gd name="connsiteX1-33" fmla="*/ 440742 w 878892"/>
              <a:gd name="connsiteY1-34" fmla="*/ 113 h 965506"/>
              <a:gd name="connsiteX2-35" fmla="*/ 878892 w 878892"/>
              <a:gd name="connsiteY2-36" fmla="*/ 508113 h 965506"/>
              <a:gd name="connsiteX3-37" fmla="*/ 421692 w 878892"/>
              <a:gd name="connsiteY3-38" fmla="*/ 965313 h 965506"/>
              <a:gd name="connsiteX4-39" fmla="*/ 2592 w 878892"/>
              <a:gd name="connsiteY4-40" fmla="*/ 546213 h 965506"/>
              <a:gd name="connsiteX0-41" fmla="*/ 12 w 876312"/>
              <a:gd name="connsiteY0-42" fmla="*/ 546213 h 876567"/>
              <a:gd name="connsiteX1-43" fmla="*/ 438162 w 876312"/>
              <a:gd name="connsiteY1-44" fmla="*/ 113 h 876567"/>
              <a:gd name="connsiteX2-45" fmla="*/ 876312 w 876312"/>
              <a:gd name="connsiteY2-46" fmla="*/ 508113 h 876567"/>
              <a:gd name="connsiteX3-47" fmla="*/ 425462 w 876312"/>
              <a:gd name="connsiteY3-48" fmla="*/ 876413 h 876567"/>
              <a:gd name="connsiteX4-49" fmla="*/ 12 w 876312"/>
              <a:gd name="connsiteY4-50" fmla="*/ 546213 h 876567"/>
              <a:gd name="connsiteX0-51" fmla="*/ 3674 w 879974"/>
              <a:gd name="connsiteY0-52" fmla="*/ 546213 h 876833"/>
              <a:gd name="connsiteX1-53" fmla="*/ 441824 w 879974"/>
              <a:gd name="connsiteY1-54" fmla="*/ 113 h 876833"/>
              <a:gd name="connsiteX2-55" fmla="*/ 879974 w 879974"/>
              <a:gd name="connsiteY2-56" fmla="*/ 508113 h 876833"/>
              <a:gd name="connsiteX3-57" fmla="*/ 429124 w 879974"/>
              <a:gd name="connsiteY3-58" fmla="*/ 876413 h 876833"/>
              <a:gd name="connsiteX4-59" fmla="*/ 3674 w 879974"/>
              <a:gd name="connsiteY4-60" fmla="*/ 546213 h 876833"/>
              <a:gd name="connsiteX0-61" fmla="*/ 4503 w 880803"/>
              <a:gd name="connsiteY0-62" fmla="*/ 546213 h 876833"/>
              <a:gd name="connsiteX1-63" fmla="*/ 442653 w 880803"/>
              <a:gd name="connsiteY1-64" fmla="*/ 113 h 876833"/>
              <a:gd name="connsiteX2-65" fmla="*/ 880803 w 880803"/>
              <a:gd name="connsiteY2-66" fmla="*/ 508113 h 876833"/>
              <a:gd name="connsiteX3-67" fmla="*/ 429953 w 880803"/>
              <a:gd name="connsiteY3-68" fmla="*/ 876413 h 876833"/>
              <a:gd name="connsiteX4-69" fmla="*/ 4503 w 880803"/>
              <a:gd name="connsiteY4-70" fmla="*/ 546213 h 8768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80803" h="876833">
                <a:moveTo>
                  <a:pt x="4503" y="546213"/>
                </a:moveTo>
                <a:cubicBezTo>
                  <a:pt x="-37830" y="273163"/>
                  <a:pt x="226753" y="6463"/>
                  <a:pt x="442653" y="113"/>
                </a:cubicBezTo>
                <a:cubicBezTo>
                  <a:pt x="658553" y="-6237"/>
                  <a:pt x="880803" y="255608"/>
                  <a:pt x="880803" y="508113"/>
                </a:cubicBezTo>
                <a:cubicBezTo>
                  <a:pt x="874453" y="805068"/>
                  <a:pt x="576003" y="870063"/>
                  <a:pt x="429953" y="876413"/>
                </a:cubicBezTo>
                <a:cubicBezTo>
                  <a:pt x="283903" y="882763"/>
                  <a:pt x="46836" y="819263"/>
                  <a:pt x="4503" y="5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4_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0000"/>
          <a:stretch>
            <a:fillRect/>
          </a:stretch>
        </p:blipFill>
        <p:spPr>
          <a:xfrm>
            <a:off x="10284032" y="1"/>
            <a:ext cx="1907968" cy="1219200"/>
          </a:xfrm>
          <a:prstGeom prst="rect">
            <a:avLst/>
          </a:prstGeom>
        </p:spPr>
      </p:pic>
      <p:sp>
        <p:nvSpPr>
          <p:cNvPr id="6" name="자유형: 도형 5"/>
          <p:cNvSpPr/>
          <p:nvPr userDrawn="1"/>
        </p:nvSpPr>
        <p:spPr>
          <a:xfrm flipH="1" flipV="1">
            <a:off x="0" y="5578568"/>
            <a:ext cx="2032000" cy="1279432"/>
          </a:xfrm>
          <a:custGeom>
            <a:avLst/>
            <a:gdLst>
              <a:gd name="connsiteX0" fmla="*/ 0 w 4268477"/>
              <a:gd name="connsiteY0" fmla="*/ 0 h 2687612"/>
              <a:gd name="connsiteX1" fmla="*/ 4268477 w 4268477"/>
              <a:gd name="connsiteY1" fmla="*/ 0 h 2687612"/>
              <a:gd name="connsiteX2" fmla="*/ 4268477 w 4268477"/>
              <a:gd name="connsiteY2" fmla="*/ 2189555 h 2687612"/>
              <a:gd name="connsiteX3" fmla="*/ 4252571 w 4268477"/>
              <a:gd name="connsiteY3" fmla="*/ 2175943 h 2687612"/>
              <a:gd name="connsiteX4" fmla="*/ 4059527 w 4268477"/>
              <a:gd name="connsiteY4" fmla="*/ 2074117 h 2687612"/>
              <a:gd name="connsiteX5" fmla="*/ 3283283 w 4268477"/>
              <a:gd name="connsiteY5" fmla="*/ 2192458 h 2687612"/>
              <a:gd name="connsiteX6" fmla="*/ 3088020 w 4268477"/>
              <a:gd name="connsiteY6" fmla="*/ 2425072 h 2687612"/>
              <a:gd name="connsiteX7" fmla="*/ 2522571 w 4268477"/>
              <a:gd name="connsiteY7" fmla="*/ 2686162 h 2687612"/>
              <a:gd name="connsiteX8" fmla="*/ 1919401 w 4268477"/>
              <a:gd name="connsiteY8" fmla="*/ 2514198 h 2687612"/>
              <a:gd name="connsiteX9" fmla="*/ 1630575 w 4268477"/>
              <a:gd name="connsiteY9" fmla="*/ 2161024 h 2687612"/>
              <a:gd name="connsiteX10" fmla="*/ 1596182 w 4268477"/>
              <a:gd name="connsiteY10" fmla="*/ 1852967 h 2687612"/>
              <a:gd name="connsiteX11" fmla="*/ 1556242 w 4268477"/>
              <a:gd name="connsiteY11" fmla="*/ 1327828 h 2687612"/>
              <a:gd name="connsiteX12" fmla="*/ 1303288 w 4268477"/>
              <a:gd name="connsiteY12" fmla="*/ 875543 h 2687612"/>
              <a:gd name="connsiteX13" fmla="*/ 635030 w 4268477"/>
              <a:gd name="connsiteY13" fmla="*/ 645886 h 2687612"/>
              <a:gd name="connsiteX14" fmla="*/ 50721 w 4268477"/>
              <a:gd name="connsiteY14" fmla="*/ 283097 h 2687612"/>
              <a:gd name="connsiteX15" fmla="*/ 10503 w 4268477"/>
              <a:gd name="connsiteY15" fmla="*/ 142474 h 2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68477" h="2687612">
                <a:moveTo>
                  <a:pt x="0" y="0"/>
                </a:moveTo>
                <a:lnTo>
                  <a:pt x="4268477" y="0"/>
                </a:lnTo>
                <a:lnTo>
                  <a:pt x="4268477" y="2189555"/>
                </a:lnTo>
                <a:lnTo>
                  <a:pt x="4252571" y="2175943"/>
                </a:lnTo>
                <a:cubicBezTo>
                  <a:pt x="4194464" y="2132224"/>
                  <a:pt x="4127203" y="2097970"/>
                  <a:pt x="4059527" y="2074117"/>
                </a:cubicBezTo>
                <a:cubicBezTo>
                  <a:pt x="3799916" y="1982033"/>
                  <a:pt x="3482614" y="2002373"/>
                  <a:pt x="3283283" y="2192458"/>
                </a:cubicBezTo>
                <a:cubicBezTo>
                  <a:pt x="3210059" y="2262353"/>
                  <a:pt x="3156436" y="2350369"/>
                  <a:pt x="3088020" y="2425072"/>
                </a:cubicBezTo>
                <a:cubicBezTo>
                  <a:pt x="2944162" y="2581874"/>
                  <a:pt x="2735216" y="2673958"/>
                  <a:pt x="2522571" y="2686162"/>
                </a:cubicBezTo>
                <a:cubicBezTo>
                  <a:pt x="2310297" y="2698366"/>
                  <a:pt x="2095804" y="2632909"/>
                  <a:pt x="1919401" y="2514198"/>
                </a:cubicBezTo>
                <a:cubicBezTo>
                  <a:pt x="1791075" y="2427661"/>
                  <a:pt x="1678281" y="2308580"/>
                  <a:pt x="1630575" y="2161024"/>
                </a:cubicBezTo>
                <a:cubicBezTo>
                  <a:pt x="1598771" y="2062283"/>
                  <a:pt x="1596922" y="1956885"/>
                  <a:pt x="1596182" y="1852967"/>
                </a:cubicBezTo>
                <a:cubicBezTo>
                  <a:pt x="1594703" y="1677304"/>
                  <a:pt x="1594333" y="1499423"/>
                  <a:pt x="1556242" y="1327828"/>
                </a:cubicBezTo>
                <a:cubicBezTo>
                  <a:pt x="1518151" y="1155864"/>
                  <a:pt x="1438640" y="987967"/>
                  <a:pt x="1303288" y="875543"/>
                </a:cubicBezTo>
                <a:cubicBezTo>
                  <a:pt x="1120229" y="723549"/>
                  <a:pt x="868384" y="695073"/>
                  <a:pt x="635030" y="645886"/>
                </a:cubicBezTo>
                <a:cubicBezTo>
                  <a:pt x="402046" y="597071"/>
                  <a:pt x="149092" y="500179"/>
                  <a:pt x="50721" y="283097"/>
                </a:cubicBezTo>
                <a:cubicBezTo>
                  <a:pt x="30381" y="238349"/>
                  <a:pt x="17992" y="190920"/>
                  <a:pt x="10503" y="142474"/>
                </a:cubicBezTo>
                <a:close/>
              </a:path>
            </a:pathLst>
          </a:custGeom>
          <a:solidFill>
            <a:schemeClr val="accent2"/>
          </a:solidFill>
          <a:ln w="3696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그래픽 105"/>
          <p:cNvSpPr/>
          <p:nvPr userDrawn="1"/>
        </p:nvSpPr>
        <p:spPr>
          <a:xfrm rot="1798698">
            <a:off x="10625741" y="683568"/>
            <a:ext cx="401256" cy="392897"/>
          </a:xfrm>
          <a:custGeom>
            <a:avLst/>
            <a:gdLst>
              <a:gd name="connsiteX0" fmla="*/ 900937 w 914400"/>
              <a:gd name="connsiteY0" fmla="*/ 481765 h 895350"/>
              <a:gd name="connsiteX1" fmla="*/ 790352 w 914400"/>
              <a:gd name="connsiteY1" fmla="*/ 720461 h 895350"/>
              <a:gd name="connsiteX2" fmla="*/ 563562 w 914400"/>
              <a:gd name="connsiteY2" fmla="*/ 871623 h 895350"/>
              <a:gd name="connsiteX3" fmla="*/ 193325 w 914400"/>
              <a:gd name="connsiteY3" fmla="*/ 801138 h 895350"/>
              <a:gd name="connsiteX4" fmla="*/ 13017 w 914400"/>
              <a:gd name="connsiteY4" fmla="*/ 429473 h 895350"/>
              <a:gd name="connsiteX5" fmla="*/ 564038 w 914400"/>
              <a:gd name="connsiteY5" fmla="*/ 15802 h 895350"/>
              <a:gd name="connsiteX6" fmla="*/ 900937 w 914400"/>
              <a:gd name="connsiteY6" fmla="*/ 481765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" h="895350">
                <a:moveTo>
                  <a:pt x="900937" y="481765"/>
                </a:moveTo>
                <a:cubicBezTo>
                  <a:pt x="887221" y="568538"/>
                  <a:pt x="849693" y="651881"/>
                  <a:pt x="790352" y="720461"/>
                </a:cubicBezTo>
                <a:cubicBezTo>
                  <a:pt x="731202" y="788851"/>
                  <a:pt x="650811" y="843620"/>
                  <a:pt x="563562" y="871623"/>
                </a:cubicBezTo>
                <a:cubicBezTo>
                  <a:pt x="437641" y="912009"/>
                  <a:pt x="298100" y="878291"/>
                  <a:pt x="193325" y="801138"/>
                </a:cubicBezTo>
                <a:cubicBezTo>
                  <a:pt x="70834" y="710936"/>
                  <a:pt x="20256" y="578063"/>
                  <a:pt x="13017" y="429473"/>
                </a:cubicBezTo>
                <a:cubicBezTo>
                  <a:pt x="-1175" y="140960"/>
                  <a:pt x="313054" y="-12106"/>
                  <a:pt x="564038" y="15802"/>
                </a:cubicBezTo>
                <a:cubicBezTo>
                  <a:pt x="804354" y="42567"/>
                  <a:pt x="938275" y="245164"/>
                  <a:pt x="900937" y="481765"/>
                </a:cubicBezTo>
                <a:close/>
              </a:path>
            </a:pathLst>
          </a:custGeom>
          <a:solidFill>
            <a:schemeClr val="accent2"/>
          </a:solidFill>
          <a:ln w="1673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/>
          <p:cNvSpPr/>
          <p:nvPr userDrawn="1"/>
        </p:nvSpPr>
        <p:spPr>
          <a:xfrm flipH="1">
            <a:off x="0" y="0"/>
            <a:ext cx="1895998" cy="1193800"/>
          </a:xfrm>
          <a:custGeom>
            <a:avLst/>
            <a:gdLst>
              <a:gd name="connsiteX0" fmla="*/ 0 w 4268477"/>
              <a:gd name="connsiteY0" fmla="*/ 0 h 2687612"/>
              <a:gd name="connsiteX1" fmla="*/ 4268477 w 4268477"/>
              <a:gd name="connsiteY1" fmla="*/ 0 h 2687612"/>
              <a:gd name="connsiteX2" fmla="*/ 4268477 w 4268477"/>
              <a:gd name="connsiteY2" fmla="*/ 2189555 h 2687612"/>
              <a:gd name="connsiteX3" fmla="*/ 4252571 w 4268477"/>
              <a:gd name="connsiteY3" fmla="*/ 2175943 h 2687612"/>
              <a:gd name="connsiteX4" fmla="*/ 4059527 w 4268477"/>
              <a:gd name="connsiteY4" fmla="*/ 2074117 h 2687612"/>
              <a:gd name="connsiteX5" fmla="*/ 3283283 w 4268477"/>
              <a:gd name="connsiteY5" fmla="*/ 2192458 h 2687612"/>
              <a:gd name="connsiteX6" fmla="*/ 3088020 w 4268477"/>
              <a:gd name="connsiteY6" fmla="*/ 2425072 h 2687612"/>
              <a:gd name="connsiteX7" fmla="*/ 2522571 w 4268477"/>
              <a:gd name="connsiteY7" fmla="*/ 2686162 h 2687612"/>
              <a:gd name="connsiteX8" fmla="*/ 1919401 w 4268477"/>
              <a:gd name="connsiteY8" fmla="*/ 2514198 h 2687612"/>
              <a:gd name="connsiteX9" fmla="*/ 1630575 w 4268477"/>
              <a:gd name="connsiteY9" fmla="*/ 2161024 h 2687612"/>
              <a:gd name="connsiteX10" fmla="*/ 1596182 w 4268477"/>
              <a:gd name="connsiteY10" fmla="*/ 1852967 h 2687612"/>
              <a:gd name="connsiteX11" fmla="*/ 1556242 w 4268477"/>
              <a:gd name="connsiteY11" fmla="*/ 1327828 h 2687612"/>
              <a:gd name="connsiteX12" fmla="*/ 1303288 w 4268477"/>
              <a:gd name="connsiteY12" fmla="*/ 875543 h 2687612"/>
              <a:gd name="connsiteX13" fmla="*/ 635030 w 4268477"/>
              <a:gd name="connsiteY13" fmla="*/ 645886 h 2687612"/>
              <a:gd name="connsiteX14" fmla="*/ 50721 w 4268477"/>
              <a:gd name="connsiteY14" fmla="*/ 283097 h 2687612"/>
              <a:gd name="connsiteX15" fmla="*/ 10503 w 4268477"/>
              <a:gd name="connsiteY15" fmla="*/ 142474 h 2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68477" h="2687612">
                <a:moveTo>
                  <a:pt x="0" y="0"/>
                </a:moveTo>
                <a:lnTo>
                  <a:pt x="4268477" y="0"/>
                </a:lnTo>
                <a:lnTo>
                  <a:pt x="4268477" y="2189555"/>
                </a:lnTo>
                <a:lnTo>
                  <a:pt x="4252571" y="2175943"/>
                </a:lnTo>
                <a:cubicBezTo>
                  <a:pt x="4194464" y="2132224"/>
                  <a:pt x="4127203" y="2097970"/>
                  <a:pt x="4059527" y="2074117"/>
                </a:cubicBezTo>
                <a:cubicBezTo>
                  <a:pt x="3799916" y="1982033"/>
                  <a:pt x="3482614" y="2002373"/>
                  <a:pt x="3283283" y="2192458"/>
                </a:cubicBezTo>
                <a:cubicBezTo>
                  <a:pt x="3210059" y="2262353"/>
                  <a:pt x="3156436" y="2350369"/>
                  <a:pt x="3088020" y="2425072"/>
                </a:cubicBezTo>
                <a:cubicBezTo>
                  <a:pt x="2944162" y="2581874"/>
                  <a:pt x="2735216" y="2673958"/>
                  <a:pt x="2522571" y="2686162"/>
                </a:cubicBezTo>
                <a:cubicBezTo>
                  <a:pt x="2310297" y="2698366"/>
                  <a:pt x="2095804" y="2632909"/>
                  <a:pt x="1919401" y="2514198"/>
                </a:cubicBezTo>
                <a:cubicBezTo>
                  <a:pt x="1791075" y="2427661"/>
                  <a:pt x="1678281" y="2308580"/>
                  <a:pt x="1630575" y="2161024"/>
                </a:cubicBezTo>
                <a:cubicBezTo>
                  <a:pt x="1598771" y="2062283"/>
                  <a:pt x="1596922" y="1956885"/>
                  <a:pt x="1596182" y="1852967"/>
                </a:cubicBezTo>
                <a:cubicBezTo>
                  <a:pt x="1594703" y="1677304"/>
                  <a:pt x="1594333" y="1499423"/>
                  <a:pt x="1556242" y="1327828"/>
                </a:cubicBezTo>
                <a:cubicBezTo>
                  <a:pt x="1518151" y="1155864"/>
                  <a:pt x="1438640" y="987967"/>
                  <a:pt x="1303288" y="875543"/>
                </a:cubicBezTo>
                <a:cubicBezTo>
                  <a:pt x="1120229" y="723549"/>
                  <a:pt x="868384" y="695073"/>
                  <a:pt x="635030" y="645886"/>
                </a:cubicBezTo>
                <a:cubicBezTo>
                  <a:pt x="402046" y="597071"/>
                  <a:pt x="149092" y="500179"/>
                  <a:pt x="50721" y="283097"/>
                </a:cubicBezTo>
                <a:cubicBezTo>
                  <a:pt x="30381" y="238349"/>
                  <a:pt x="17992" y="190920"/>
                  <a:pt x="10503" y="142474"/>
                </a:cubicBezTo>
                <a:close/>
              </a:path>
            </a:pathLst>
          </a:custGeom>
          <a:solidFill>
            <a:schemeClr val="accent1"/>
          </a:solidFill>
          <a:ln w="3696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그래픽 102"/>
          <p:cNvSpPr/>
          <p:nvPr userDrawn="1"/>
        </p:nvSpPr>
        <p:spPr>
          <a:xfrm rot="3734034" flipH="1">
            <a:off x="1294756" y="422336"/>
            <a:ext cx="527383" cy="461458"/>
          </a:xfrm>
          <a:custGeom>
            <a:avLst/>
            <a:gdLst>
              <a:gd name="connsiteX0" fmla="*/ 372139 w 1206654"/>
              <a:gd name="connsiteY0" fmla="*/ 1036673 h 1055820"/>
              <a:gd name="connsiteX1" fmla="*/ 134998 w 1206654"/>
              <a:gd name="connsiteY1" fmla="*/ 515801 h 1055820"/>
              <a:gd name="connsiteX2" fmla="*/ 311471 w 1206654"/>
              <a:gd name="connsiteY2" fmla="*/ 412231 h 1055820"/>
              <a:gd name="connsiteX3" fmla="*/ 441354 w 1206654"/>
              <a:gd name="connsiteY3" fmla="*/ 303632 h 1055820"/>
              <a:gd name="connsiteX4" fmla="*/ 519954 w 1206654"/>
              <a:gd name="connsiteY4" fmla="*/ 141404 h 1055820"/>
              <a:gd name="connsiteX5" fmla="*/ 972617 w 1206654"/>
              <a:gd name="connsiteY5" fmla="*/ 88446 h 1055820"/>
              <a:gd name="connsiteX6" fmla="*/ 1154453 w 1206654"/>
              <a:gd name="connsiteY6" fmla="*/ 739200 h 1055820"/>
              <a:gd name="connsiteX7" fmla="*/ 814579 w 1206654"/>
              <a:gd name="connsiteY7" fmla="*/ 1001981 h 1055820"/>
              <a:gd name="connsiteX8" fmla="*/ 372139 w 1206654"/>
              <a:gd name="connsiteY8" fmla="*/ 1036673 h 105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654" h="1055820">
                <a:moveTo>
                  <a:pt x="372139" y="1036673"/>
                </a:moveTo>
                <a:cubicBezTo>
                  <a:pt x="109356" y="1025277"/>
                  <a:pt x="-124433" y="712553"/>
                  <a:pt x="134998" y="515801"/>
                </a:cubicBezTo>
                <a:cubicBezTo>
                  <a:pt x="189465" y="474574"/>
                  <a:pt x="252479" y="446587"/>
                  <a:pt x="311471" y="412231"/>
                </a:cubicBezTo>
                <a:cubicBezTo>
                  <a:pt x="359737" y="384243"/>
                  <a:pt x="409176" y="350222"/>
                  <a:pt x="441354" y="303632"/>
                </a:cubicBezTo>
                <a:cubicBezTo>
                  <a:pt x="475710" y="253690"/>
                  <a:pt x="484425" y="191011"/>
                  <a:pt x="519954" y="141404"/>
                </a:cubicBezTo>
                <a:cubicBezTo>
                  <a:pt x="626542" y="-7416"/>
                  <a:pt x="829997" y="-7416"/>
                  <a:pt x="972617" y="88446"/>
                </a:cubicBezTo>
                <a:cubicBezTo>
                  <a:pt x="1164844" y="217658"/>
                  <a:pt x="1247969" y="530047"/>
                  <a:pt x="1154453" y="739200"/>
                </a:cubicBezTo>
                <a:cubicBezTo>
                  <a:pt x="1092612" y="877629"/>
                  <a:pt x="956863" y="963603"/>
                  <a:pt x="814579" y="1001981"/>
                </a:cubicBezTo>
                <a:cubicBezTo>
                  <a:pt x="672797" y="1040192"/>
                  <a:pt x="517943" y="1043041"/>
                  <a:pt x="372139" y="1036673"/>
                </a:cubicBezTo>
                <a:close/>
              </a:path>
            </a:pathLst>
          </a:custGeom>
          <a:solidFill>
            <a:schemeClr val="accent2"/>
          </a:solidFill>
          <a:ln w="1673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0" name="그래픽 9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6500" y="5642858"/>
            <a:ext cx="2095500" cy="1215142"/>
          </a:xfrm>
          <a:prstGeom prst="rect">
            <a:avLst/>
          </a:prstGeom>
        </p:spPr>
      </p:pic>
      <p:sp>
        <p:nvSpPr>
          <p:cNvPr id="12" name="타원 1"/>
          <p:cNvSpPr/>
          <p:nvPr userDrawn="1"/>
        </p:nvSpPr>
        <p:spPr>
          <a:xfrm rot="8998380">
            <a:off x="11145091" y="5965483"/>
            <a:ext cx="394118" cy="450493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-1" fmla="*/ 35 w 914435"/>
              <a:gd name="connsiteY0-2" fmla="*/ 508000 h 965200"/>
              <a:gd name="connsiteX1-3" fmla="*/ 476285 w 914435"/>
              <a:gd name="connsiteY1-4" fmla="*/ 0 h 965200"/>
              <a:gd name="connsiteX2-5" fmla="*/ 914435 w 914435"/>
              <a:gd name="connsiteY2-6" fmla="*/ 508000 h 965200"/>
              <a:gd name="connsiteX3-7" fmla="*/ 457235 w 914435"/>
              <a:gd name="connsiteY3-8" fmla="*/ 965200 h 965200"/>
              <a:gd name="connsiteX4-9" fmla="*/ 35 w 914435"/>
              <a:gd name="connsiteY4-10" fmla="*/ 508000 h 965200"/>
              <a:gd name="connsiteX0-11" fmla="*/ 28 w 876328"/>
              <a:gd name="connsiteY0-12" fmla="*/ 546213 h 965425"/>
              <a:gd name="connsiteX1-13" fmla="*/ 438178 w 876328"/>
              <a:gd name="connsiteY1-14" fmla="*/ 113 h 965425"/>
              <a:gd name="connsiteX2-15" fmla="*/ 876328 w 876328"/>
              <a:gd name="connsiteY2-16" fmla="*/ 508113 h 965425"/>
              <a:gd name="connsiteX3-17" fmla="*/ 419128 w 876328"/>
              <a:gd name="connsiteY3-18" fmla="*/ 965313 h 965425"/>
              <a:gd name="connsiteX4-19" fmla="*/ 28 w 876328"/>
              <a:gd name="connsiteY4-20" fmla="*/ 546213 h 965425"/>
              <a:gd name="connsiteX0-21" fmla="*/ 2592 w 878892"/>
              <a:gd name="connsiteY0-22" fmla="*/ 546213 h 965506"/>
              <a:gd name="connsiteX1-23" fmla="*/ 440742 w 878892"/>
              <a:gd name="connsiteY1-24" fmla="*/ 113 h 965506"/>
              <a:gd name="connsiteX2-25" fmla="*/ 878892 w 878892"/>
              <a:gd name="connsiteY2-26" fmla="*/ 508113 h 965506"/>
              <a:gd name="connsiteX3-27" fmla="*/ 421692 w 878892"/>
              <a:gd name="connsiteY3-28" fmla="*/ 965313 h 965506"/>
              <a:gd name="connsiteX4-29" fmla="*/ 2592 w 878892"/>
              <a:gd name="connsiteY4-30" fmla="*/ 546213 h 965506"/>
              <a:gd name="connsiteX0-31" fmla="*/ 2592 w 878892"/>
              <a:gd name="connsiteY0-32" fmla="*/ 546213 h 965506"/>
              <a:gd name="connsiteX1-33" fmla="*/ 440742 w 878892"/>
              <a:gd name="connsiteY1-34" fmla="*/ 113 h 965506"/>
              <a:gd name="connsiteX2-35" fmla="*/ 878892 w 878892"/>
              <a:gd name="connsiteY2-36" fmla="*/ 508113 h 965506"/>
              <a:gd name="connsiteX3-37" fmla="*/ 421692 w 878892"/>
              <a:gd name="connsiteY3-38" fmla="*/ 965313 h 965506"/>
              <a:gd name="connsiteX4-39" fmla="*/ 2592 w 878892"/>
              <a:gd name="connsiteY4-40" fmla="*/ 546213 h 965506"/>
              <a:gd name="connsiteX0-41" fmla="*/ 12 w 876312"/>
              <a:gd name="connsiteY0-42" fmla="*/ 546213 h 876567"/>
              <a:gd name="connsiteX1-43" fmla="*/ 438162 w 876312"/>
              <a:gd name="connsiteY1-44" fmla="*/ 113 h 876567"/>
              <a:gd name="connsiteX2-45" fmla="*/ 876312 w 876312"/>
              <a:gd name="connsiteY2-46" fmla="*/ 508113 h 876567"/>
              <a:gd name="connsiteX3-47" fmla="*/ 425462 w 876312"/>
              <a:gd name="connsiteY3-48" fmla="*/ 876413 h 876567"/>
              <a:gd name="connsiteX4-49" fmla="*/ 12 w 876312"/>
              <a:gd name="connsiteY4-50" fmla="*/ 546213 h 876567"/>
              <a:gd name="connsiteX0-51" fmla="*/ 3674 w 879974"/>
              <a:gd name="connsiteY0-52" fmla="*/ 546213 h 876833"/>
              <a:gd name="connsiteX1-53" fmla="*/ 441824 w 879974"/>
              <a:gd name="connsiteY1-54" fmla="*/ 113 h 876833"/>
              <a:gd name="connsiteX2-55" fmla="*/ 879974 w 879974"/>
              <a:gd name="connsiteY2-56" fmla="*/ 508113 h 876833"/>
              <a:gd name="connsiteX3-57" fmla="*/ 429124 w 879974"/>
              <a:gd name="connsiteY3-58" fmla="*/ 876413 h 876833"/>
              <a:gd name="connsiteX4-59" fmla="*/ 3674 w 879974"/>
              <a:gd name="connsiteY4-60" fmla="*/ 546213 h 876833"/>
              <a:gd name="connsiteX0-61" fmla="*/ 4503 w 880803"/>
              <a:gd name="connsiteY0-62" fmla="*/ 546213 h 876833"/>
              <a:gd name="connsiteX1-63" fmla="*/ 442653 w 880803"/>
              <a:gd name="connsiteY1-64" fmla="*/ 113 h 876833"/>
              <a:gd name="connsiteX2-65" fmla="*/ 880803 w 880803"/>
              <a:gd name="connsiteY2-66" fmla="*/ 508113 h 876833"/>
              <a:gd name="connsiteX3-67" fmla="*/ 429953 w 880803"/>
              <a:gd name="connsiteY3-68" fmla="*/ 876413 h 876833"/>
              <a:gd name="connsiteX4-69" fmla="*/ 4503 w 880803"/>
              <a:gd name="connsiteY4-70" fmla="*/ 546213 h 8768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80803" h="876833">
                <a:moveTo>
                  <a:pt x="4503" y="546213"/>
                </a:moveTo>
                <a:cubicBezTo>
                  <a:pt x="-37830" y="273163"/>
                  <a:pt x="226753" y="6463"/>
                  <a:pt x="442653" y="113"/>
                </a:cubicBezTo>
                <a:cubicBezTo>
                  <a:pt x="658553" y="-6237"/>
                  <a:pt x="880803" y="255608"/>
                  <a:pt x="880803" y="508113"/>
                </a:cubicBezTo>
                <a:cubicBezTo>
                  <a:pt x="874453" y="805068"/>
                  <a:pt x="576003" y="870063"/>
                  <a:pt x="429953" y="876413"/>
                </a:cubicBezTo>
                <a:cubicBezTo>
                  <a:pt x="283903" y="882763"/>
                  <a:pt x="46836" y="819263"/>
                  <a:pt x="4503" y="5462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/>
          <p:cNvSpPr/>
          <p:nvPr userDrawn="1"/>
        </p:nvSpPr>
        <p:spPr>
          <a:xfrm flipH="1">
            <a:off x="0" y="0"/>
            <a:ext cx="1895998" cy="1193800"/>
          </a:xfrm>
          <a:custGeom>
            <a:avLst/>
            <a:gdLst>
              <a:gd name="connsiteX0" fmla="*/ 0 w 4268477"/>
              <a:gd name="connsiteY0" fmla="*/ 0 h 2687612"/>
              <a:gd name="connsiteX1" fmla="*/ 4268477 w 4268477"/>
              <a:gd name="connsiteY1" fmla="*/ 0 h 2687612"/>
              <a:gd name="connsiteX2" fmla="*/ 4268477 w 4268477"/>
              <a:gd name="connsiteY2" fmla="*/ 2189555 h 2687612"/>
              <a:gd name="connsiteX3" fmla="*/ 4252571 w 4268477"/>
              <a:gd name="connsiteY3" fmla="*/ 2175943 h 2687612"/>
              <a:gd name="connsiteX4" fmla="*/ 4059527 w 4268477"/>
              <a:gd name="connsiteY4" fmla="*/ 2074117 h 2687612"/>
              <a:gd name="connsiteX5" fmla="*/ 3283283 w 4268477"/>
              <a:gd name="connsiteY5" fmla="*/ 2192458 h 2687612"/>
              <a:gd name="connsiteX6" fmla="*/ 3088020 w 4268477"/>
              <a:gd name="connsiteY6" fmla="*/ 2425072 h 2687612"/>
              <a:gd name="connsiteX7" fmla="*/ 2522571 w 4268477"/>
              <a:gd name="connsiteY7" fmla="*/ 2686162 h 2687612"/>
              <a:gd name="connsiteX8" fmla="*/ 1919401 w 4268477"/>
              <a:gd name="connsiteY8" fmla="*/ 2514198 h 2687612"/>
              <a:gd name="connsiteX9" fmla="*/ 1630575 w 4268477"/>
              <a:gd name="connsiteY9" fmla="*/ 2161024 h 2687612"/>
              <a:gd name="connsiteX10" fmla="*/ 1596182 w 4268477"/>
              <a:gd name="connsiteY10" fmla="*/ 1852967 h 2687612"/>
              <a:gd name="connsiteX11" fmla="*/ 1556242 w 4268477"/>
              <a:gd name="connsiteY11" fmla="*/ 1327828 h 2687612"/>
              <a:gd name="connsiteX12" fmla="*/ 1303288 w 4268477"/>
              <a:gd name="connsiteY12" fmla="*/ 875543 h 2687612"/>
              <a:gd name="connsiteX13" fmla="*/ 635030 w 4268477"/>
              <a:gd name="connsiteY13" fmla="*/ 645886 h 2687612"/>
              <a:gd name="connsiteX14" fmla="*/ 50721 w 4268477"/>
              <a:gd name="connsiteY14" fmla="*/ 283097 h 2687612"/>
              <a:gd name="connsiteX15" fmla="*/ 10503 w 4268477"/>
              <a:gd name="connsiteY15" fmla="*/ 142474 h 2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68477" h="2687612">
                <a:moveTo>
                  <a:pt x="0" y="0"/>
                </a:moveTo>
                <a:lnTo>
                  <a:pt x="4268477" y="0"/>
                </a:lnTo>
                <a:lnTo>
                  <a:pt x="4268477" y="2189555"/>
                </a:lnTo>
                <a:lnTo>
                  <a:pt x="4252571" y="2175943"/>
                </a:lnTo>
                <a:cubicBezTo>
                  <a:pt x="4194464" y="2132224"/>
                  <a:pt x="4127203" y="2097970"/>
                  <a:pt x="4059527" y="2074117"/>
                </a:cubicBezTo>
                <a:cubicBezTo>
                  <a:pt x="3799916" y="1982033"/>
                  <a:pt x="3482614" y="2002373"/>
                  <a:pt x="3283283" y="2192458"/>
                </a:cubicBezTo>
                <a:cubicBezTo>
                  <a:pt x="3210059" y="2262353"/>
                  <a:pt x="3156436" y="2350369"/>
                  <a:pt x="3088020" y="2425072"/>
                </a:cubicBezTo>
                <a:cubicBezTo>
                  <a:pt x="2944162" y="2581874"/>
                  <a:pt x="2735216" y="2673958"/>
                  <a:pt x="2522571" y="2686162"/>
                </a:cubicBezTo>
                <a:cubicBezTo>
                  <a:pt x="2310297" y="2698366"/>
                  <a:pt x="2095804" y="2632909"/>
                  <a:pt x="1919401" y="2514198"/>
                </a:cubicBezTo>
                <a:cubicBezTo>
                  <a:pt x="1791075" y="2427661"/>
                  <a:pt x="1678281" y="2308580"/>
                  <a:pt x="1630575" y="2161024"/>
                </a:cubicBezTo>
                <a:cubicBezTo>
                  <a:pt x="1598771" y="2062283"/>
                  <a:pt x="1596922" y="1956885"/>
                  <a:pt x="1596182" y="1852967"/>
                </a:cubicBezTo>
                <a:cubicBezTo>
                  <a:pt x="1594703" y="1677304"/>
                  <a:pt x="1594333" y="1499423"/>
                  <a:pt x="1556242" y="1327828"/>
                </a:cubicBezTo>
                <a:cubicBezTo>
                  <a:pt x="1518151" y="1155864"/>
                  <a:pt x="1438640" y="987967"/>
                  <a:pt x="1303288" y="875543"/>
                </a:cubicBezTo>
                <a:cubicBezTo>
                  <a:pt x="1120229" y="723549"/>
                  <a:pt x="868384" y="695073"/>
                  <a:pt x="635030" y="645886"/>
                </a:cubicBezTo>
                <a:cubicBezTo>
                  <a:pt x="402046" y="597071"/>
                  <a:pt x="149092" y="500179"/>
                  <a:pt x="50721" y="283097"/>
                </a:cubicBezTo>
                <a:cubicBezTo>
                  <a:pt x="30381" y="238349"/>
                  <a:pt x="17992" y="190920"/>
                  <a:pt x="10503" y="142474"/>
                </a:cubicBezTo>
                <a:close/>
              </a:path>
            </a:pathLst>
          </a:custGeom>
          <a:solidFill>
            <a:schemeClr val="accent1"/>
          </a:solidFill>
          <a:ln w="3696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그래픽 102"/>
          <p:cNvSpPr/>
          <p:nvPr userDrawn="1"/>
        </p:nvSpPr>
        <p:spPr>
          <a:xfrm rot="3734034" flipH="1">
            <a:off x="1294756" y="422336"/>
            <a:ext cx="527383" cy="461458"/>
          </a:xfrm>
          <a:custGeom>
            <a:avLst/>
            <a:gdLst>
              <a:gd name="connsiteX0" fmla="*/ 372139 w 1206654"/>
              <a:gd name="connsiteY0" fmla="*/ 1036673 h 1055820"/>
              <a:gd name="connsiteX1" fmla="*/ 134998 w 1206654"/>
              <a:gd name="connsiteY1" fmla="*/ 515801 h 1055820"/>
              <a:gd name="connsiteX2" fmla="*/ 311471 w 1206654"/>
              <a:gd name="connsiteY2" fmla="*/ 412231 h 1055820"/>
              <a:gd name="connsiteX3" fmla="*/ 441354 w 1206654"/>
              <a:gd name="connsiteY3" fmla="*/ 303632 h 1055820"/>
              <a:gd name="connsiteX4" fmla="*/ 519954 w 1206654"/>
              <a:gd name="connsiteY4" fmla="*/ 141404 h 1055820"/>
              <a:gd name="connsiteX5" fmla="*/ 972617 w 1206654"/>
              <a:gd name="connsiteY5" fmla="*/ 88446 h 1055820"/>
              <a:gd name="connsiteX6" fmla="*/ 1154453 w 1206654"/>
              <a:gd name="connsiteY6" fmla="*/ 739200 h 1055820"/>
              <a:gd name="connsiteX7" fmla="*/ 814579 w 1206654"/>
              <a:gd name="connsiteY7" fmla="*/ 1001981 h 1055820"/>
              <a:gd name="connsiteX8" fmla="*/ 372139 w 1206654"/>
              <a:gd name="connsiteY8" fmla="*/ 1036673 h 105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654" h="1055820">
                <a:moveTo>
                  <a:pt x="372139" y="1036673"/>
                </a:moveTo>
                <a:cubicBezTo>
                  <a:pt x="109356" y="1025277"/>
                  <a:pt x="-124433" y="712553"/>
                  <a:pt x="134998" y="515801"/>
                </a:cubicBezTo>
                <a:cubicBezTo>
                  <a:pt x="189465" y="474574"/>
                  <a:pt x="252479" y="446587"/>
                  <a:pt x="311471" y="412231"/>
                </a:cubicBezTo>
                <a:cubicBezTo>
                  <a:pt x="359737" y="384243"/>
                  <a:pt x="409176" y="350222"/>
                  <a:pt x="441354" y="303632"/>
                </a:cubicBezTo>
                <a:cubicBezTo>
                  <a:pt x="475710" y="253690"/>
                  <a:pt x="484425" y="191011"/>
                  <a:pt x="519954" y="141404"/>
                </a:cubicBezTo>
                <a:cubicBezTo>
                  <a:pt x="626542" y="-7416"/>
                  <a:pt x="829997" y="-7416"/>
                  <a:pt x="972617" y="88446"/>
                </a:cubicBezTo>
                <a:cubicBezTo>
                  <a:pt x="1164844" y="217658"/>
                  <a:pt x="1247969" y="530047"/>
                  <a:pt x="1154453" y="739200"/>
                </a:cubicBezTo>
                <a:cubicBezTo>
                  <a:pt x="1092612" y="877629"/>
                  <a:pt x="956863" y="963603"/>
                  <a:pt x="814579" y="1001981"/>
                </a:cubicBezTo>
                <a:cubicBezTo>
                  <a:pt x="672797" y="1040192"/>
                  <a:pt x="517943" y="1043041"/>
                  <a:pt x="372139" y="1036673"/>
                </a:cubicBezTo>
                <a:close/>
              </a:path>
            </a:pathLst>
          </a:custGeom>
          <a:solidFill>
            <a:schemeClr val="accent2"/>
          </a:solidFill>
          <a:ln w="1673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6500" y="5642858"/>
            <a:ext cx="2095500" cy="1215142"/>
          </a:xfrm>
          <a:prstGeom prst="rect">
            <a:avLst/>
          </a:prstGeom>
        </p:spPr>
      </p:pic>
      <p:sp>
        <p:nvSpPr>
          <p:cNvPr id="8" name="타원 1"/>
          <p:cNvSpPr/>
          <p:nvPr userDrawn="1"/>
        </p:nvSpPr>
        <p:spPr>
          <a:xfrm rot="8998380">
            <a:off x="11145091" y="5965483"/>
            <a:ext cx="394118" cy="450493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-1" fmla="*/ 35 w 914435"/>
              <a:gd name="connsiteY0-2" fmla="*/ 508000 h 965200"/>
              <a:gd name="connsiteX1-3" fmla="*/ 476285 w 914435"/>
              <a:gd name="connsiteY1-4" fmla="*/ 0 h 965200"/>
              <a:gd name="connsiteX2-5" fmla="*/ 914435 w 914435"/>
              <a:gd name="connsiteY2-6" fmla="*/ 508000 h 965200"/>
              <a:gd name="connsiteX3-7" fmla="*/ 457235 w 914435"/>
              <a:gd name="connsiteY3-8" fmla="*/ 965200 h 965200"/>
              <a:gd name="connsiteX4-9" fmla="*/ 35 w 914435"/>
              <a:gd name="connsiteY4-10" fmla="*/ 508000 h 965200"/>
              <a:gd name="connsiteX0-11" fmla="*/ 28 w 876328"/>
              <a:gd name="connsiteY0-12" fmla="*/ 546213 h 965425"/>
              <a:gd name="connsiteX1-13" fmla="*/ 438178 w 876328"/>
              <a:gd name="connsiteY1-14" fmla="*/ 113 h 965425"/>
              <a:gd name="connsiteX2-15" fmla="*/ 876328 w 876328"/>
              <a:gd name="connsiteY2-16" fmla="*/ 508113 h 965425"/>
              <a:gd name="connsiteX3-17" fmla="*/ 419128 w 876328"/>
              <a:gd name="connsiteY3-18" fmla="*/ 965313 h 965425"/>
              <a:gd name="connsiteX4-19" fmla="*/ 28 w 876328"/>
              <a:gd name="connsiteY4-20" fmla="*/ 546213 h 965425"/>
              <a:gd name="connsiteX0-21" fmla="*/ 2592 w 878892"/>
              <a:gd name="connsiteY0-22" fmla="*/ 546213 h 965506"/>
              <a:gd name="connsiteX1-23" fmla="*/ 440742 w 878892"/>
              <a:gd name="connsiteY1-24" fmla="*/ 113 h 965506"/>
              <a:gd name="connsiteX2-25" fmla="*/ 878892 w 878892"/>
              <a:gd name="connsiteY2-26" fmla="*/ 508113 h 965506"/>
              <a:gd name="connsiteX3-27" fmla="*/ 421692 w 878892"/>
              <a:gd name="connsiteY3-28" fmla="*/ 965313 h 965506"/>
              <a:gd name="connsiteX4-29" fmla="*/ 2592 w 878892"/>
              <a:gd name="connsiteY4-30" fmla="*/ 546213 h 965506"/>
              <a:gd name="connsiteX0-31" fmla="*/ 2592 w 878892"/>
              <a:gd name="connsiteY0-32" fmla="*/ 546213 h 965506"/>
              <a:gd name="connsiteX1-33" fmla="*/ 440742 w 878892"/>
              <a:gd name="connsiteY1-34" fmla="*/ 113 h 965506"/>
              <a:gd name="connsiteX2-35" fmla="*/ 878892 w 878892"/>
              <a:gd name="connsiteY2-36" fmla="*/ 508113 h 965506"/>
              <a:gd name="connsiteX3-37" fmla="*/ 421692 w 878892"/>
              <a:gd name="connsiteY3-38" fmla="*/ 965313 h 965506"/>
              <a:gd name="connsiteX4-39" fmla="*/ 2592 w 878892"/>
              <a:gd name="connsiteY4-40" fmla="*/ 546213 h 965506"/>
              <a:gd name="connsiteX0-41" fmla="*/ 12 w 876312"/>
              <a:gd name="connsiteY0-42" fmla="*/ 546213 h 876567"/>
              <a:gd name="connsiteX1-43" fmla="*/ 438162 w 876312"/>
              <a:gd name="connsiteY1-44" fmla="*/ 113 h 876567"/>
              <a:gd name="connsiteX2-45" fmla="*/ 876312 w 876312"/>
              <a:gd name="connsiteY2-46" fmla="*/ 508113 h 876567"/>
              <a:gd name="connsiteX3-47" fmla="*/ 425462 w 876312"/>
              <a:gd name="connsiteY3-48" fmla="*/ 876413 h 876567"/>
              <a:gd name="connsiteX4-49" fmla="*/ 12 w 876312"/>
              <a:gd name="connsiteY4-50" fmla="*/ 546213 h 876567"/>
              <a:gd name="connsiteX0-51" fmla="*/ 3674 w 879974"/>
              <a:gd name="connsiteY0-52" fmla="*/ 546213 h 876833"/>
              <a:gd name="connsiteX1-53" fmla="*/ 441824 w 879974"/>
              <a:gd name="connsiteY1-54" fmla="*/ 113 h 876833"/>
              <a:gd name="connsiteX2-55" fmla="*/ 879974 w 879974"/>
              <a:gd name="connsiteY2-56" fmla="*/ 508113 h 876833"/>
              <a:gd name="connsiteX3-57" fmla="*/ 429124 w 879974"/>
              <a:gd name="connsiteY3-58" fmla="*/ 876413 h 876833"/>
              <a:gd name="connsiteX4-59" fmla="*/ 3674 w 879974"/>
              <a:gd name="connsiteY4-60" fmla="*/ 546213 h 876833"/>
              <a:gd name="connsiteX0-61" fmla="*/ 4503 w 880803"/>
              <a:gd name="connsiteY0-62" fmla="*/ 546213 h 876833"/>
              <a:gd name="connsiteX1-63" fmla="*/ 442653 w 880803"/>
              <a:gd name="connsiteY1-64" fmla="*/ 113 h 876833"/>
              <a:gd name="connsiteX2-65" fmla="*/ 880803 w 880803"/>
              <a:gd name="connsiteY2-66" fmla="*/ 508113 h 876833"/>
              <a:gd name="connsiteX3-67" fmla="*/ 429953 w 880803"/>
              <a:gd name="connsiteY3-68" fmla="*/ 876413 h 876833"/>
              <a:gd name="connsiteX4-69" fmla="*/ 4503 w 880803"/>
              <a:gd name="connsiteY4-70" fmla="*/ 546213 h 8768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80803" h="876833">
                <a:moveTo>
                  <a:pt x="4503" y="546213"/>
                </a:moveTo>
                <a:cubicBezTo>
                  <a:pt x="-37830" y="273163"/>
                  <a:pt x="226753" y="6463"/>
                  <a:pt x="442653" y="113"/>
                </a:cubicBezTo>
                <a:cubicBezTo>
                  <a:pt x="658553" y="-6237"/>
                  <a:pt x="880803" y="255608"/>
                  <a:pt x="880803" y="508113"/>
                </a:cubicBezTo>
                <a:cubicBezTo>
                  <a:pt x="874453" y="805068"/>
                  <a:pt x="576003" y="870063"/>
                  <a:pt x="429953" y="876413"/>
                </a:cubicBezTo>
                <a:cubicBezTo>
                  <a:pt x="283903" y="882763"/>
                  <a:pt x="46836" y="819263"/>
                  <a:pt x="4503" y="5462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그림 개체 틀 4"/>
          <p:cNvSpPr>
            <a:spLocks noGrp="1"/>
          </p:cNvSpPr>
          <p:nvPr>
            <p:ph type="pic" sz="quarter" idx="11"/>
          </p:nvPr>
        </p:nvSpPr>
        <p:spPr>
          <a:xfrm>
            <a:off x="1231441" y="2010903"/>
            <a:ext cx="3886200" cy="3886200"/>
          </a:xfrm>
          <a:prstGeom prst="round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64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4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/>
              <a:t>Click icon to add picture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办公资源网：www.bangongziyu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: 도형 10"/>
          <p:cNvSpPr/>
          <p:nvPr userDrawn="1"/>
        </p:nvSpPr>
        <p:spPr>
          <a:xfrm flipH="1">
            <a:off x="0" y="0"/>
            <a:ext cx="1895998" cy="1193800"/>
          </a:xfrm>
          <a:custGeom>
            <a:avLst/>
            <a:gdLst>
              <a:gd name="connsiteX0" fmla="*/ 0 w 4268477"/>
              <a:gd name="connsiteY0" fmla="*/ 0 h 2687612"/>
              <a:gd name="connsiteX1" fmla="*/ 4268477 w 4268477"/>
              <a:gd name="connsiteY1" fmla="*/ 0 h 2687612"/>
              <a:gd name="connsiteX2" fmla="*/ 4268477 w 4268477"/>
              <a:gd name="connsiteY2" fmla="*/ 2189555 h 2687612"/>
              <a:gd name="connsiteX3" fmla="*/ 4252571 w 4268477"/>
              <a:gd name="connsiteY3" fmla="*/ 2175943 h 2687612"/>
              <a:gd name="connsiteX4" fmla="*/ 4059527 w 4268477"/>
              <a:gd name="connsiteY4" fmla="*/ 2074117 h 2687612"/>
              <a:gd name="connsiteX5" fmla="*/ 3283283 w 4268477"/>
              <a:gd name="connsiteY5" fmla="*/ 2192458 h 2687612"/>
              <a:gd name="connsiteX6" fmla="*/ 3088020 w 4268477"/>
              <a:gd name="connsiteY6" fmla="*/ 2425072 h 2687612"/>
              <a:gd name="connsiteX7" fmla="*/ 2522571 w 4268477"/>
              <a:gd name="connsiteY7" fmla="*/ 2686162 h 2687612"/>
              <a:gd name="connsiteX8" fmla="*/ 1919401 w 4268477"/>
              <a:gd name="connsiteY8" fmla="*/ 2514198 h 2687612"/>
              <a:gd name="connsiteX9" fmla="*/ 1630575 w 4268477"/>
              <a:gd name="connsiteY9" fmla="*/ 2161024 h 2687612"/>
              <a:gd name="connsiteX10" fmla="*/ 1596182 w 4268477"/>
              <a:gd name="connsiteY10" fmla="*/ 1852967 h 2687612"/>
              <a:gd name="connsiteX11" fmla="*/ 1556242 w 4268477"/>
              <a:gd name="connsiteY11" fmla="*/ 1327828 h 2687612"/>
              <a:gd name="connsiteX12" fmla="*/ 1303288 w 4268477"/>
              <a:gd name="connsiteY12" fmla="*/ 875543 h 2687612"/>
              <a:gd name="connsiteX13" fmla="*/ 635030 w 4268477"/>
              <a:gd name="connsiteY13" fmla="*/ 645886 h 2687612"/>
              <a:gd name="connsiteX14" fmla="*/ 50721 w 4268477"/>
              <a:gd name="connsiteY14" fmla="*/ 283097 h 2687612"/>
              <a:gd name="connsiteX15" fmla="*/ 10503 w 4268477"/>
              <a:gd name="connsiteY15" fmla="*/ 142474 h 2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68477" h="2687612">
                <a:moveTo>
                  <a:pt x="0" y="0"/>
                </a:moveTo>
                <a:lnTo>
                  <a:pt x="4268477" y="0"/>
                </a:lnTo>
                <a:lnTo>
                  <a:pt x="4268477" y="2189555"/>
                </a:lnTo>
                <a:lnTo>
                  <a:pt x="4252571" y="2175943"/>
                </a:lnTo>
                <a:cubicBezTo>
                  <a:pt x="4194464" y="2132224"/>
                  <a:pt x="4127203" y="2097970"/>
                  <a:pt x="4059527" y="2074117"/>
                </a:cubicBezTo>
                <a:cubicBezTo>
                  <a:pt x="3799916" y="1982033"/>
                  <a:pt x="3482614" y="2002373"/>
                  <a:pt x="3283283" y="2192458"/>
                </a:cubicBezTo>
                <a:cubicBezTo>
                  <a:pt x="3210059" y="2262353"/>
                  <a:pt x="3156436" y="2350369"/>
                  <a:pt x="3088020" y="2425072"/>
                </a:cubicBezTo>
                <a:cubicBezTo>
                  <a:pt x="2944162" y="2581874"/>
                  <a:pt x="2735216" y="2673958"/>
                  <a:pt x="2522571" y="2686162"/>
                </a:cubicBezTo>
                <a:cubicBezTo>
                  <a:pt x="2310297" y="2698366"/>
                  <a:pt x="2095804" y="2632909"/>
                  <a:pt x="1919401" y="2514198"/>
                </a:cubicBezTo>
                <a:cubicBezTo>
                  <a:pt x="1791075" y="2427661"/>
                  <a:pt x="1678281" y="2308580"/>
                  <a:pt x="1630575" y="2161024"/>
                </a:cubicBezTo>
                <a:cubicBezTo>
                  <a:pt x="1598771" y="2062283"/>
                  <a:pt x="1596922" y="1956885"/>
                  <a:pt x="1596182" y="1852967"/>
                </a:cubicBezTo>
                <a:cubicBezTo>
                  <a:pt x="1594703" y="1677304"/>
                  <a:pt x="1594333" y="1499423"/>
                  <a:pt x="1556242" y="1327828"/>
                </a:cubicBezTo>
                <a:cubicBezTo>
                  <a:pt x="1518151" y="1155864"/>
                  <a:pt x="1438640" y="987967"/>
                  <a:pt x="1303288" y="875543"/>
                </a:cubicBezTo>
                <a:cubicBezTo>
                  <a:pt x="1120229" y="723549"/>
                  <a:pt x="868384" y="695073"/>
                  <a:pt x="635030" y="645886"/>
                </a:cubicBezTo>
                <a:cubicBezTo>
                  <a:pt x="402046" y="597071"/>
                  <a:pt x="149092" y="500179"/>
                  <a:pt x="50721" y="283097"/>
                </a:cubicBezTo>
                <a:cubicBezTo>
                  <a:pt x="30381" y="238349"/>
                  <a:pt x="17992" y="190920"/>
                  <a:pt x="10503" y="142474"/>
                </a:cubicBezTo>
                <a:close/>
              </a:path>
            </a:pathLst>
          </a:custGeom>
          <a:solidFill>
            <a:schemeClr val="accent1"/>
          </a:solidFill>
          <a:ln w="3696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그래픽 102"/>
          <p:cNvSpPr/>
          <p:nvPr userDrawn="1"/>
        </p:nvSpPr>
        <p:spPr>
          <a:xfrm rot="3734034" flipH="1">
            <a:off x="1294756" y="422336"/>
            <a:ext cx="527383" cy="461458"/>
          </a:xfrm>
          <a:custGeom>
            <a:avLst/>
            <a:gdLst>
              <a:gd name="connsiteX0" fmla="*/ 372139 w 1206654"/>
              <a:gd name="connsiteY0" fmla="*/ 1036673 h 1055820"/>
              <a:gd name="connsiteX1" fmla="*/ 134998 w 1206654"/>
              <a:gd name="connsiteY1" fmla="*/ 515801 h 1055820"/>
              <a:gd name="connsiteX2" fmla="*/ 311471 w 1206654"/>
              <a:gd name="connsiteY2" fmla="*/ 412231 h 1055820"/>
              <a:gd name="connsiteX3" fmla="*/ 441354 w 1206654"/>
              <a:gd name="connsiteY3" fmla="*/ 303632 h 1055820"/>
              <a:gd name="connsiteX4" fmla="*/ 519954 w 1206654"/>
              <a:gd name="connsiteY4" fmla="*/ 141404 h 1055820"/>
              <a:gd name="connsiteX5" fmla="*/ 972617 w 1206654"/>
              <a:gd name="connsiteY5" fmla="*/ 88446 h 1055820"/>
              <a:gd name="connsiteX6" fmla="*/ 1154453 w 1206654"/>
              <a:gd name="connsiteY6" fmla="*/ 739200 h 1055820"/>
              <a:gd name="connsiteX7" fmla="*/ 814579 w 1206654"/>
              <a:gd name="connsiteY7" fmla="*/ 1001981 h 1055820"/>
              <a:gd name="connsiteX8" fmla="*/ 372139 w 1206654"/>
              <a:gd name="connsiteY8" fmla="*/ 1036673 h 105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654" h="1055820">
                <a:moveTo>
                  <a:pt x="372139" y="1036673"/>
                </a:moveTo>
                <a:cubicBezTo>
                  <a:pt x="109356" y="1025277"/>
                  <a:pt x="-124433" y="712553"/>
                  <a:pt x="134998" y="515801"/>
                </a:cubicBezTo>
                <a:cubicBezTo>
                  <a:pt x="189465" y="474574"/>
                  <a:pt x="252479" y="446587"/>
                  <a:pt x="311471" y="412231"/>
                </a:cubicBezTo>
                <a:cubicBezTo>
                  <a:pt x="359737" y="384243"/>
                  <a:pt x="409176" y="350222"/>
                  <a:pt x="441354" y="303632"/>
                </a:cubicBezTo>
                <a:cubicBezTo>
                  <a:pt x="475710" y="253690"/>
                  <a:pt x="484425" y="191011"/>
                  <a:pt x="519954" y="141404"/>
                </a:cubicBezTo>
                <a:cubicBezTo>
                  <a:pt x="626542" y="-7416"/>
                  <a:pt x="829997" y="-7416"/>
                  <a:pt x="972617" y="88446"/>
                </a:cubicBezTo>
                <a:cubicBezTo>
                  <a:pt x="1164844" y="217658"/>
                  <a:pt x="1247969" y="530047"/>
                  <a:pt x="1154453" y="739200"/>
                </a:cubicBezTo>
                <a:cubicBezTo>
                  <a:pt x="1092612" y="877629"/>
                  <a:pt x="956863" y="963603"/>
                  <a:pt x="814579" y="1001981"/>
                </a:cubicBezTo>
                <a:cubicBezTo>
                  <a:pt x="672797" y="1040192"/>
                  <a:pt x="517943" y="1043041"/>
                  <a:pt x="372139" y="1036673"/>
                </a:cubicBezTo>
                <a:close/>
              </a:path>
            </a:pathLst>
          </a:custGeom>
          <a:solidFill>
            <a:schemeClr val="accent2"/>
          </a:solidFill>
          <a:ln w="1673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3" name="그래픽 1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6500" y="5642858"/>
            <a:ext cx="2095500" cy="1215142"/>
          </a:xfrm>
          <a:prstGeom prst="rect">
            <a:avLst/>
          </a:prstGeom>
        </p:spPr>
      </p:pic>
      <p:sp>
        <p:nvSpPr>
          <p:cNvPr id="14" name="타원 1"/>
          <p:cNvSpPr/>
          <p:nvPr userDrawn="1"/>
        </p:nvSpPr>
        <p:spPr>
          <a:xfrm rot="8998380">
            <a:off x="11145091" y="5965483"/>
            <a:ext cx="394118" cy="450493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-1" fmla="*/ 35 w 914435"/>
              <a:gd name="connsiteY0-2" fmla="*/ 508000 h 965200"/>
              <a:gd name="connsiteX1-3" fmla="*/ 476285 w 914435"/>
              <a:gd name="connsiteY1-4" fmla="*/ 0 h 965200"/>
              <a:gd name="connsiteX2-5" fmla="*/ 914435 w 914435"/>
              <a:gd name="connsiteY2-6" fmla="*/ 508000 h 965200"/>
              <a:gd name="connsiteX3-7" fmla="*/ 457235 w 914435"/>
              <a:gd name="connsiteY3-8" fmla="*/ 965200 h 965200"/>
              <a:gd name="connsiteX4-9" fmla="*/ 35 w 914435"/>
              <a:gd name="connsiteY4-10" fmla="*/ 508000 h 965200"/>
              <a:gd name="connsiteX0-11" fmla="*/ 28 w 876328"/>
              <a:gd name="connsiteY0-12" fmla="*/ 546213 h 965425"/>
              <a:gd name="connsiteX1-13" fmla="*/ 438178 w 876328"/>
              <a:gd name="connsiteY1-14" fmla="*/ 113 h 965425"/>
              <a:gd name="connsiteX2-15" fmla="*/ 876328 w 876328"/>
              <a:gd name="connsiteY2-16" fmla="*/ 508113 h 965425"/>
              <a:gd name="connsiteX3-17" fmla="*/ 419128 w 876328"/>
              <a:gd name="connsiteY3-18" fmla="*/ 965313 h 965425"/>
              <a:gd name="connsiteX4-19" fmla="*/ 28 w 876328"/>
              <a:gd name="connsiteY4-20" fmla="*/ 546213 h 965425"/>
              <a:gd name="connsiteX0-21" fmla="*/ 2592 w 878892"/>
              <a:gd name="connsiteY0-22" fmla="*/ 546213 h 965506"/>
              <a:gd name="connsiteX1-23" fmla="*/ 440742 w 878892"/>
              <a:gd name="connsiteY1-24" fmla="*/ 113 h 965506"/>
              <a:gd name="connsiteX2-25" fmla="*/ 878892 w 878892"/>
              <a:gd name="connsiteY2-26" fmla="*/ 508113 h 965506"/>
              <a:gd name="connsiteX3-27" fmla="*/ 421692 w 878892"/>
              <a:gd name="connsiteY3-28" fmla="*/ 965313 h 965506"/>
              <a:gd name="connsiteX4-29" fmla="*/ 2592 w 878892"/>
              <a:gd name="connsiteY4-30" fmla="*/ 546213 h 965506"/>
              <a:gd name="connsiteX0-31" fmla="*/ 2592 w 878892"/>
              <a:gd name="connsiteY0-32" fmla="*/ 546213 h 965506"/>
              <a:gd name="connsiteX1-33" fmla="*/ 440742 w 878892"/>
              <a:gd name="connsiteY1-34" fmla="*/ 113 h 965506"/>
              <a:gd name="connsiteX2-35" fmla="*/ 878892 w 878892"/>
              <a:gd name="connsiteY2-36" fmla="*/ 508113 h 965506"/>
              <a:gd name="connsiteX3-37" fmla="*/ 421692 w 878892"/>
              <a:gd name="connsiteY3-38" fmla="*/ 965313 h 965506"/>
              <a:gd name="connsiteX4-39" fmla="*/ 2592 w 878892"/>
              <a:gd name="connsiteY4-40" fmla="*/ 546213 h 965506"/>
              <a:gd name="connsiteX0-41" fmla="*/ 12 w 876312"/>
              <a:gd name="connsiteY0-42" fmla="*/ 546213 h 876567"/>
              <a:gd name="connsiteX1-43" fmla="*/ 438162 w 876312"/>
              <a:gd name="connsiteY1-44" fmla="*/ 113 h 876567"/>
              <a:gd name="connsiteX2-45" fmla="*/ 876312 w 876312"/>
              <a:gd name="connsiteY2-46" fmla="*/ 508113 h 876567"/>
              <a:gd name="connsiteX3-47" fmla="*/ 425462 w 876312"/>
              <a:gd name="connsiteY3-48" fmla="*/ 876413 h 876567"/>
              <a:gd name="connsiteX4-49" fmla="*/ 12 w 876312"/>
              <a:gd name="connsiteY4-50" fmla="*/ 546213 h 876567"/>
              <a:gd name="connsiteX0-51" fmla="*/ 3674 w 879974"/>
              <a:gd name="connsiteY0-52" fmla="*/ 546213 h 876833"/>
              <a:gd name="connsiteX1-53" fmla="*/ 441824 w 879974"/>
              <a:gd name="connsiteY1-54" fmla="*/ 113 h 876833"/>
              <a:gd name="connsiteX2-55" fmla="*/ 879974 w 879974"/>
              <a:gd name="connsiteY2-56" fmla="*/ 508113 h 876833"/>
              <a:gd name="connsiteX3-57" fmla="*/ 429124 w 879974"/>
              <a:gd name="connsiteY3-58" fmla="*/ 876413 h 876833"/>
              <a:gd name="connsiteX4-59" fmla="*/ 3674 w 879974"/>
              <a:gd name="connsiteY4-60" fmla="*/ 546213 h 876833"/>
              <a:gd name="connsiteX0-61" fmla="*/ 4503 w 880803"/>
              <a:gd name="connsiteY0-62" fmla="*/ 546213 h 876833"/>
              <a:gd name="connsiteX1-63" fmla="*/ 442653 w 880803"/>
              <a:gd name="connsiteY1-64" fmla="*/ 113 h 876833"/>
              <a:gd name="connsiteX2-65" fmla="*/ 880803 w 880803"/>
              <a:gd name="connsiteY2-66" fmla="*/ 508113 h 876833"/>
              <a:gd name="connsiteX3-67" fmla="*/ 429953 w 880803"/>
              <a:gd name="connsiteY3-68" fmla="*/ 876413 h 876833"/>
              <a:gd name="connsiteX4-69" fmla="*/ 4503 w 880803"/>
              <a:gd name="connsiteY4-70" fmla="*/ 546213 h 8768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80803" h="876833">
                <a:moveTo>
                  <a:pt x="4503" y="546213"/>
                </a:moveTo>
                <a:cubicBezTo>
                  <a:pt x="-37830" y="273163"/>
                  <a:pt x="226753" y="6463"/>
                  <a:pt x="442653" y="113"/>
                </a:cubicBezTo>
                <a:cubicBezTo>
                  <a:pt x="658553" y="-6237"/>
                  <a:pt x="880803" y="255608"/>
                  <a:pt x="880803" y="508113"/>
                </a:cubicBezTo>
                <a:cubicBezTo>
                  <a:pt x="874453" y="805068"/>
                  <a:pt x="576003" y="870063"/>
                  <a:pt x="429953" y="876413"/>
                </a:cubicBezTo>
                <a:cubicBezTo>
                  <a:pt x="283903" y="882763"/>
                  <a:pt x="46836" y="819263"/>
                  <a:pt x="4503" y="5462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그림 개체 틀 4"/>
          <p:cNvSpPr>
            <a:spLocks noGrp="1"/>
          </p:cNvSpPr>
          <p:nvPr>
            <p:ph type="pic" sz="quarter" idx="10"/>
          </p:nvPr>
        </p:nvSpPr>
        <p:spPr>
          <a:xfrm>
            <a:off x="4711700" y="1883270"/>
            <a:ext cx="2768600" cy="276860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6" name="그림 개체 틀 4"/>
          <p:cNvSpPr>
            <a:spLocks noGrp="1"/>
          </p:cNvSpPr>
          <p:nvPr>
            <p:ph type="pic" sz="quarter" idx="11"/>
          </p:nvPr>
        </p:nvSpPr>
        <p:spPr>
          <a:xfrm>
            <a:off x="965200" y="1883270"/>
            <a:ext cx="2768600" cy="276860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7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8458200" y="1883270"/>
            <a:ext cx="2768600" cy="276860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6" Type="http://schemas.openxmlformats.org/officeDocument/2006/relationships/theme" Target="../theme/theme3.xml"/><Relationship Id="rId15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5.sv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7.xml"/><Relationship Id="rId2" Type="http://schemas.openxmlformats.org/officeDocument/2006/relationships/image" Target="../media/image5.sv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hemeOverride" Target="../theme/themeOverride5.xml"/><Relationship Id="rId8" Type="http://schemas.openxmlformats.org/officeDocument/2006/relationships/image" Target="../media/image10.svg"/><Relationship Id="rId7" Type="http://schemas.openxmlformats.org/officeDocument/2006/relationships/image" Target="../media/image10.png"/><Relationship Id="rId6" Type="http://schemas.openxmlformats.org/officeDocument/2006/relationships/image" Target="../media/image9.sv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150073" y="2150360"/>
            <a:ext cx="7891855" cy="2716666"/>
            <a:chOff x="2318514" y="2252215"/>
            <a:chExt cx="7891855" cy="2716666"/>
          </a:xfrm>
        </p:grpSpPr>
        <p:sp>
          <p:nvSpPr>
            <p:cNvPr id="11" name="TextBox 10"/>
            <p:cNvSpPr txBox="1"/>
            <p:nvPr/>
          </p:nvSpPr>
          <p:spPr>
            <a:xfrm>
              <a:off x="2318514" y="2252215"/>
              <a:ext cx="7891855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8000" b="1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变了，但又没变</a:t>
              </a:r>
              <a:endPara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60772" y="3807695"/>
              <a:ext cx="6007339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/>
                  <a:ea typeface="思源黑体 CN Regular"/>
                  <a:cs typeface="+mn-ea"/>
                  <a:sym typeface="+mn-lt"/>
                </a:rPr>
                <a:t>2022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/>
                  <a:ea typeface="思源黑体 CN Regular"/>
                  <a:cs typeface="+mn-ea"/>
                  <a:sym typeface="+mn-lt"/>
                </a:rPr>
                <a:t>年上半年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/>
                  <a:ea typeface="思源黑体 CN Regular"/>
                  <a:cs typeface="+mn-ea"/>
                  <a:sym typeface="+mn-lt"/>
                </a:rPr>
                <a:t>工作汇报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/>
                <a:ea typeface="思源黑体 CN Regular"/>
                <a:cs typeface="+mn-ea"/>
                <a:sym typeface="+mn-lt"/>
              </a:endParaRPr>
            </a:p>
          </p:txBody>
        </p:sp>
        <p:sp>
          <p:nvSpPr>
            <p:cNvPr id="14" name="사각형: 둥근 모서리 13"/>
            <p:cNvSpPr/>
            <p:nvPr/>
          </p:nvSpPr>
          <p:spPr>
            <a:xfrm>
              <a:off x="4575340" y="4593639"/>
              <a:ext cx="3378202" cy="37524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Calibri"/>
                  <a:ea typeface="思源黑体 CN Regular"/>
                  <a:cs typeface="+mn-ea"/>
                  <a:sym typeface="+mn-lt"/>
                </a:rPr>
                <a:t>汇报人：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Calibri"/>
                  <a:ea typeface="思源黑体 CN Regular"/>
                  <a:cs typeface="+mn-ea"/>
                  <a:sym typeface="+mn-lt"/>
                </a:rPr>
                <a:t>刘俊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Calibri"/>
                <a:ea typeface="思源黑体 CN Regular"/>
                <a:cs typeface="+mn-ea"/>
                <a:sym typeface="+mn-lt"/>
              </a:endParaRPr>
            </a:p>
          </p:txBody>
        </p:sp>
      </p:grpSp>
      <p:pic>
        <p:nvPicPr>
          <p:cNvPr id="7" name="그래픽 2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50000"/>
          <a:stretch>
            <a:fillRect/>
          </a:stretch>
        </p:blipFill>
        <p:spPr>
          <a:xfrm flipV="1">
            <a:off x="0" y="5705617"/>
            <a:ext cx="1803400" cy="1152381"/>
          </a:xfrm>
          <a:prstGeom prst="rect">
            <a:avLst/>
          </a:prstGeom>
        </p:spPr>
      </p:pic>
      <p:sp>
        <p:nvSpPr>
          <p:cNvPr id="8" name="자유형: 도형 5"/>
          <p:cNvSpPr/>
          <p:nvPr/>
        </p:nvSpPr>
        <p:spPr>
          <a:xfrm>
            <a:off x="10160000" y="0"/>
            <a:ext cx="2032000" cy="1279432"/>
          </a:xfrm>
          <a:custGeom>
            <a:avLst/>
            <a:gdLst>
              <a:gd name="connsiteX0" fmla="*/ 0 w 4268477"/>
              <a:gd name="connsiteY0" fmla="*/ 0 h 2687612"/>
              <a:gd name="connsiteX1" fmla="*/ 4268477 w 4268477"/>
              <a:gd name="connsiteY1" fmla="*/ 0 h 2687612"/>
              <a:gd name="connsiteX2" fmla="*/ 4268477 w 4268477"/>
              <a:gd name="connsiteY2" fmla="*/ 2189555 h 2687612"/>
              <a:gd name="connsiteX3" fmla="*/ 4252571 w 4268477"/>
              <a:gd name="connsiteY3" fmla="*/ 2175943 h 2687612"/>
              <a:gd name="connsiteX4" fmla="*/ 4059527 w 4268477"/>
              <a:gd name="connsiteY4" fmla="*/ 2074117 h 2687612"/>
              <a:gd name="connsiteX5" fmla="*/ 3283283 w 4268477"/>
              <a:gd name="connsiteY5" fmla="*/ 2192458 h 2687612"/>
              <a:gd name="connsiteX6" fmla="*/ 3088020 w 4268477"/>
              <a:gd name="connsiteY6" fmla="*/ 2425072 h 2687612"/>
              <a:gd name="connsiteX7" fmla="*/ 2522571 w 4268477"/>
              <a:gd name="connsiteY7" fmla="*/ 2686162 h 2687612"/>
              <a:gd name="connsiteX8" fmla="*/ 1919401 w 4268477"/>
              <a:gd name="connsiteY8" fmla="*/ 2514198 h 2687612"/>
              <a:gd name="connsiteX9" fmla="*/ 1630575 w 4268477"/>
              <a:gd name="connsiteY9" fmla="*/ 2161024 h 2687612"/>
              <a:gd name="connsiteX10" fmla="*/ 1596182 w 4268477"/>
              <a:gd name="connsiteY10" fmla="*/ 1852967 h 2687612"/>
              <a:gd name="connsiteX11" fmla="*/ 1556242 w 4268477"/>
              <a:gd name="connsiteY11" fmla="*/ 1327828 h 2687612"/>
              <a:gd name="connsiteX12" fmla="*/ 1303288 w 4268477"/>
              <a:gd name="connsiteY12" fmla="*/ 875543 h 2687612"/>
              <a:gd name="connsiteX13" fmla="*/ 635030 w 4268477"/>
              <a:gd name="connsiteY13" fmla="*/ 645886 h 2687612"/>
              <a:gd name="connsiteX14" fmla="*/ 50721 w 4268477"/>
              <a:gd name="connsiteY14" fmla="*/ 283097 h 2687612"/>
              <a:gd name="connsiteX15" fmla="*/ 10503 w 4268477"/>
              <a:gd name="connsiteY15" fmla="*/ 142474 h 2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68477" h="2687612">
                <a:moveTo>
                  <a:pt x="0" y="0"/>
                </a:moveTo>
                <a:lnTo>
                  <a:pt x="4268477" y="0"/>
                </a:lnTo>
                <a:lnTo>
                  <a:pt x="4268477" y="2189555"/>
                </a:lnTo>
                <a:lnTo>
                  <a:pt x="4252571" y="2175943"/>
                </a:lnTo>
                <a:cubicBezTo>
                  <a:pt x="4194464" y="2132224"/>
                  <a:pt x="4127203" y="2097970"/>
                  <a:pt x="4059527" y="2074117"/>
                </a:cubicBezTo>
                <a:cubicBezTo>
                  <a:pt x="3799916" y="1982033"/>
                  <a:pt x="3482614" y="2002373"/>
                  <a:pt x="3283283" y="2192458"/>
                </a:cubicBezTo>
                <a:cubicBezTo>
                  <a:pt x="3210059" y="2262353"/>
                  <a:pt x="3156436" y="2350369"/>
                  <a:pt x="3088020" y="2425072"/>
                </a:cubicBezTo>
                <a:cubicBezTo>
                  <a:pt x="2944162" y="2581874"/>
                  <a:pt x="2735216" y="2673958"/>
                  <a:pt x="2522571" y="2686162"/>
                </a:cubicBezTo>
                <a:cubicBezTo>
                  <a:pt x="2310297" y="2698366"/>
                  <a:pt x="2095804" y="2632909"/>
                  <a:pt x="1919401" y="2514198"/>
                </a:cubicBezTo>
                <a:cubicBezTo>
                  <a:pt x="1791075" y="2427661"/>
                  <a:pt x="1678281" y="2308580"/>
                  <a:pt x="1630575" y="2161024"/>
                </a:cubicBezTo>
                <a:cubicBezTo>
                  <a:pt x="1598771" y="2062283"/>
                  <a:pt x="1596922" y="1956885"/>
                  <a:pt x="1596182" y="1852967"/>
                </a:cubicBezTo>
                <a:cubicBezTo>
                  <a:pt x="1594703" y="1677304"/>
                  <a:pt x="1594333" y="1499423"/>
                  <a:pt x="1556242" y="1327828"/>
                </a:cubicBezTo>
                <a:cubicBezTo>
                  <a:pt x="1518151" y="1155864"/>
                  <a:pt x="1438640" y="987967"/>
                  <a:pt x="1303288" y="875543"/>
                </a:cubicBezTo>
                <a:cubicBezTo>
                  <a:pt x="1120229" y="723549"/>
                  <a:pt x="868384" y="695073"/>
                  <a:pt x="635030" y="645886"/>
                </a:cubicBezTo>
                <a:cubicBezTo>
                  <a:pt x="402046" y="597071"/>
                  <a:pt x="149092" y="500179"/>
                  <a:pt x="50721" y="283097"/>
                </a:cubicBezTo>
                <a:cubicBezTo>
                  <a:pt x="30381" y="238349"/>
                  <a:pt x="17992" y="190920"/>
                  <a:pt x="10503" y="142474"/>
                </a:cubicBezTo>
                <a:close/>
              </a:path>
            </a:pathLst>
          </a:custGeom>
          <a:solidFill>
            <a:schemeClr val="accent2"/>
          </a:solidFill>
          <a:ln w="369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150073" y="1990975"/>
            <a:ext cx="7891855" cy="2876051"/>
            <a:chOff x="2318514" y="2092830"/>
            <a:chExt cx="7891855" cy="2876051"/>
          </a:xfrm>
        </p:grpSpPr>
        <p:sp>
          <p:nvSpPr>
            <p:cNvPr id="11" name="TextBox 10"/>
            <p:cNvSpPr txBox="1"/>
            <p:nvPr/>
          </p:nvSpPr>
          <p:spPr>
            <a:xfrm>
              <a:off x="2318514" y="2092830"/>
              <a:ext cx="7891855" cy="1568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6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感谢您的</a:t>
              </a:r>
              <a:r>
                <a:rPr kumimoji="0" lang="zh-CN" altLang="en-US" sz="96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聆听</a:t>
              </a:r>
              <a:endPara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endParaRPr>
            </a:p>
          </p:txBody>
        </p:sp>
        <p:sp>
          <p:nvSpPr>
            <p:cNvPr id="14" name="사각형: 둥근 모서리 13"/>
            <p:cNvSpPr/>
            <p:nvPr/>
          </p:nvSpPr>
          <p:spPr>
            <a:xfrm>
              <a:off x="4575340" y="4593639"/>
              <a:ext cx="3378202" cy="37524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Calibri"/>
                  <a:ea typeface="思源黑体 CN Regular"/>
                  <a:cs typeface="+mn-ea"/>
                  <a:sym typeface="+mn-lt"/>
                </a:rPr>
                <a:t>汇报人：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Calibri"/>
                  <a:ea typeface="思源黑体 CN Regular"/>
                  <a:cs typeface="+mn-ea"/>
                  <a:sym typeface="+mn-lt"/>
                </a:rPr>
                <a:t>刘俊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Calibri"/>
                <a:ea typeface="思源黑体 CN Regular"/>
                <a:cs typeface="+mn-ea"/>
                <a:sym typeface="+mn-lt"/>
              </a:endParaRPr>
            </a:p>
          </p:txBody>
        </p:sp>
      </p:grpSp>
      <p:pic>
        <p:nvPicPr>
          <p:cNvPr id="7" name="그래픽 2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50000"/>
          <a:stretch>
            <a:fillRect/>
          </a:stretch>
        </p:blipFill>
        <p:spPr>
          <a:xfrm flipV="1">
            <a:off x="0" y="5705617"/>
            <a:ext cx="1803400" cy="1152381"/>
          </a:xfrm>
          <a:prstGeom prst="rect">
            <a:avLst/>
          </a:prstGeom>
        </p:spPr>
      </p:pic>
      <p:sp>
        <p:nvSpPr>
          <p:cNvPr id="8" name="자유형: 도형 5"/>
          <p:cNvSpPr/>
          <p:nvPr/>
        </p:nvSpPr>
        <p:spPr>
          <a:xfrm>
            <a:off x="10160000" y="0"/>
            <a:ext cx="2032000" cy="1279432"/>
          </a:xfrm>
          <a:custGeom>
            <a:avLst/>
            <a:gdLst>
              <a:gd name="connsiteX0" fmla="*/ 0 w 4268477"/>
              <a:gd name="connsiteY0" fmla="*/ 0 h 2687612"/>
              <a:gd name="connsiteX1" fmla="*/ 4268477 w 4268477"/>
              <a:gd name="connsiteY1" fmla="*/ 0 h 2687612"/>
              <a:gd name="connsiteX2" fmla="*/ 4268477 w 4268477"/>
              <a:gd name="connsiteY2" fmla="*/ 2189555 h 2687612"/>
              <a:gd name="connsiteX3" fmla="*/ 4252571 w 4268477"/>
              <a:gd name="connsiteY3" fmla="*/ 2175943 h 2687612"/>
              <a:gd name="connsiteX4" fmla="*/ 4059527 w 4268477"/>
              <a:gd name="connsiteY4" fmla="*/ 2074117 h 2687612"/>
              <a:gd name="connsiteX5" fmla="*/ 3283283 w 4268477"/>
              <a:gd name="connsiteY5" fmla="*/ 2192458 h 2687612"/>
              <a:gd name="connsiteX6" fmla="*/ 3088020 w 4268477"/>
              <a:gd name="connsiteY6" fmla="*/ 2425072 h 2687612"/>
              <a:gd name="connsiteX7" fmla="*/ 2522571 w 4268477"/>
              <a:gd name="connsiteY7" fmla="*/ 2686162 h 2687612"/>
              <a:gd name="connsiteX8" fmla="*/ 1919401 w 4268477"/>
              <a:gd name="connsiteY8" fmla="*/ 2514198 h 2687612"/>
              <a:gd name="connsiteX9" fmla="*/ 1630575 w 4268477"/>
              <a:gd name="connsiteY9" fmla="*/ 2161024 h 2687612"/>
              <a:gd name="connsiteX10" fmla="*/ 1596182 w 4268477"/>
              <a:gd name="connsiteY10" fmla="*/ 1852967 h 2687612"/>
              <a:gd name="connsiteX11" fmla="*/ 1556242 w 4268477"/>
              <a:gd name="connsiteY11" fmla="*/ 1327828 h 2687612"/>
              <a:gd name="connsiteX12" fmla="*/ 1303288 w 4268477"/>
              <a:gd name="connsiteY12" fmla="*/ 875543 h 2687612"/>
              <a:gd name="connsiteX13" fmla="*/ 635030 w 4268477"/>
              <a:gd name="connsiteY13" fmla="*/ 645886 h 2687612"/>
              <a:gd name="connsiteX14" fmla="*/ 50721 w 4268477"/>
              <a:gd name="connsiteY14" fmla="*/ 283097 h 2687612"/>
              <a:gd name="connsiteX15" fmla="*/ 10503 w 4268477"/>
              <a:gd name="connsiteY15" fmla="*/ 142474 h 2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68477" h="2687612">
                <a:moveTo>
                  <a:pt x="0" y="0"/>
                </a:moveTo>
                <a:lnTo>
                  <a:pt x="4268477" y="0"/>
                </a:lnTo>
                <a:lnTo>
                  <a:pt x="4268477" y="2189555"/>
                </a:lnTo>
                <a:lnTo>
                  <a:pt x="4252571" y="2175943"/>
                </a:lnTo>
                <a:cubicBezTo>
                  <a:pt x="4194464" y="2132224"/>
                  <a:pt x="4127203" y="2097970"/>
                  <a:pt x="4059527" y="2074117"/>
                </a:cubicBezTo>
                <a:cubicBezTo>
                  <a:pt x="3799916" y="1982033"/>
                  <a:pt x="3482614" y="2002373"/>
                  <a:pt x="3283283" y="2192458"/>
                </a:cubicBezTo>
                <a:cubicBezTo>
                  <a:pt x="3210059" y="2262353"/>
                  <a:pt x="3156436" y="2350369"/>
                  <a:pt x="3088020" y="2425072"/>
                </a:cubicBezTo>
                <a:cubicBezTo>
                  <a:pt x="2944162" y="2581874"/>
                  <a:pt x="2735216" y="2673958"/>
                  <a:pt x="2522571" y="2686162"/>
                </a:cubicBezTo>
                <a:cubicBezTo>
                  <a:pt x="2310297" y="2698366"/>
                  <a:pt x="2095804" y="2632909"/>
                  <a:pt x="1919401" y="2514198"/>
                </a:cubicBezTo>
                <a:cubicBezTo>
                  <a:pt x="1791075" y="2427661"/>
                  <a:pt x="1678281" y="2308580"/>
                  <a:pt x="1630575" y="2161024"/>
                </a:cubicBezTo>
                <a:cubicBezTo>
                  <a:pt x="1598771" y="2062283"/>
                  <a:pt x="1596922" y="1956885"/>
                  <a:pt x="1596182" y="1852967"/>
                </a:cubicBezTo>
                <a:cubicBezTo>
                  <a:pt x="1594703" y="1677304"/>
                  <a:pt x="1594333" y="1499423"/>
                  <a:pt x="1556242" y="1327828"/>
                </a:cubicBezTo>
                <a:cubicBezTo>
                  <a:pt x="1518151" y="1155864"/>
                  <a:pt x="1438640" y="987967"/>
                  <a:pt x="1303288" y="875543"/>
                </a:cubicBezTo>
                <a:cubicBezTo>
                  <a:pt x="1120229" y="723549"/>
                  <a:pt x="868384" y="695073"/>
                  <a:pt x="635030" y="645886"/>
                </a:cubicBezTo>
                <a:cubicBezTo>
                  <a:pt x="402046" y="597071"/>
                  <a:pt x="149092" y="500179"/>
                  <a:pt x="50721" y="283097"/>
                </a:cubicBezTo>
                <a:cubicBezTo>
                  <a:pt x="30381" y="238349"/>
                  <a:pt x="17992" y="190920"/>
                  <a:pt x="10503" y="142474"/>
                </a:cubicBezTo>
                <a:close/>
              </a:path>
            </a:pathLst>
          </a:custGeom>
          <a:solidFill>
            <a:schemeClr val="accent2"/>
          </a:solidFill>
          <a:ln w="369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979079" y="1600091"/>
            <a:ext cx="1440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>
                <a:solidFill>
                  <a:srgbClr val="E7E6E6">
                    <a:lumMod val="10000"/>
                  </a:srgb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rPr>
              <a:t>目录</a:t>
            </a:r>
            <a:endParaRPr kumimoji="0" lang="ko-KR" altLang="en-US" sz="440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阿里巴巴普惠体 B" panose="00020600040101010101" pitchFamily="18" charset="-122"/>
              <a:cs typeface="阿里巴巴普惠体 B" panose="00020600040101010101" pitchFamily="18" charset="-122"/>
              <a:sym typeface="+mn-lt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052079" y="3721100"/>
            <a:ext cx="2069014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ko-KR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rPr>
              <a:t>自我</a:t>
            </a:r>
            <a:r>
              <a:rPr kumimoji="0" lang="zh-CN" altLang="ko-KR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rPr>
              <a:t>介绍</a:t>
            </a:r>
            <a:endParaRPr kumimoji="0" lang="zh-CN" altLang="ko-KR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阿里巴巴普惠体 B" panose="00020600040101010101" pitchFamily="18" charset="-122"/>
              <a:cs typeface="阿里巴巴普惠体 B" panose="00020600040101010101" pitchFamily="18" charset="-122"/>
              <a:sym typeface="+mn-lt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52079" y="3136325"/>
            <a:ext cx="17761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660680" y="3721100"/>
            <a:ext cx="2069014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ko-KR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rPr>
              <a:t>主要</a:t>
            </a:r>
            <a:r>
              <a:rPr kumimoji="0" lang="zh-CN" altLang="ko-KR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rPr>
              <a:t>工作</a:t>
            </a:r>
            <a:endParaRPr kumimoji="0" lang="zh-CN" altLang="ko-KR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阿里巴巴普惠体 B" panose="00020600040101010101" pitchFamily="18" charset="-122"/>
              <a:cs typeface="阿里巴巴普惠体 B" panose="00020600040101010101" pitchFamily="18" charset="-122"/>
              <a:sym typeface="+mn-lt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60680" y="3136325"/>
            <a:ext cx="17761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268970" y="3721100"/>
            <a:ext cx="323659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ko-KR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rPr>
              <a:t>进步、反思和展望</a:t>
            </a:r>
            <a:endParaRPr kumimoji="0" lang="zh-CN" altLang="ko-KR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阿里巴巴普惠体 B" panose="00020600040101010101" pitchFamily="18" charset="-122"/>
              <a:cs typeface="阿里巴巴普惠体 B" panose="00020600040101010101" pitchFamily="18" charset="-122"/>
              <a:sym typeface="+mn-lt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269281" y="3136325"/>
            <a:ext cx="17761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2"/>
          <p:cNvSpPr txBox="1"/>
          <p:nvPr/>
        </p:nvSpPr>
        <p:spPr>
          <a:xfrm>
            <a:off x="3860800" y="566424"/>
            <a:ext cx="447040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ko-KR" sz="3600" noProof="0" dirty="0">
                <a:ln>
                  <a:noFill/>
                </a:ln>
                <a:effectLst/>
                <a:uLnTx/>
                <a:uFillTx/>
                <a:latin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rPr>
              <a:t>自我介绍</a:t>
            </a:r>
            <a:endParaRPr kumimoji="0" lang="zh-CN" altLang="ko-K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阿里巴巴普惠体 B" panose="00020600040101010101" pitchFamily="18" charset="-122"/>
              <a:cs typeface="阿里巴巴普惠体 B" panose="00020600040101010101" pitchFamily="18" charset="-122"/>
              <a:sym typeface="+mn-l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794510" y="1319530"/>
            <a:ext cx="8862694" cy="3402329"/>
            <a:chOff x="1453731" y="7057144"/>
            <a:chExt cx="2659499" cy="606249"/>
          </a:xfrm>
        </p:grpSpPr>
        <p:sp>
          <p:nvSpPr>
            <p:cNvPr id="11" name="TextBox 11"/>
            <p:cNvSpPr txBox="1"/>
            <p:nvPr/>
          </p:nvSpPr>
          <p:spPr>
            <a:xfrm>
              <a:off x="1453731" y="7252325"/>
              <a:ext cx="2659499" cy="411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just">
                <a:lnSpc>
                  <a:spcPct val="150000"/>
                </a:lnSpc>
                <a:defRPr sz="11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pPr marL="285750" marR="0" lvl="0" indent="-285750" algn="l" defTabSz="914400" rtl="0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去年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6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月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毕业于华东理工大学 财务管理（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主修）、计算机科学与技术（第二专业辅修）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285750" marR="0" lvl="0" indent="-285750" algn="l" defTabSz="914400" rtl="0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285750" marR="0" lvl="0" indent="-285750" algn="l" defTabSz="914400" rtl="0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2020.9 - 2022.3 进入丰贺实习和工作，自定义JS开发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285750" marR="0" lvl="0" indent="-285750" algn="l" defTabSz="914400" rtl="0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R="0" lvl="0" indent="0" algn="l" defTabSz="914400" rtl="0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                            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麦当劳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、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百果园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、</a:t>
              </a:r>
              <a:r>
                <a:rPr lang="zh-CN" altLang="en-US" sz="1600" b="1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德克士</a:t>
              </a:r>
              <a:r>
                <a:rPr lang="zh-CN" altLang="en-US" sz="16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、</a:t>
              </a:r>
              <a:r>
                <a:rPr lang="zh-CN" altLang="en-US" sz="1600" b="1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宝胜</a:t>
              </a:r>
              <a:r>
                <a:rPr lang="zh-CN" altLang="en-US" sz="16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、</a:t>
              </a:r>
              <a:r>
                <a:rPr lang="zh-CN" altLang="en-US" sz="1600" b="1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华新水泥</a:t>
              </a:r>
              <a:r>
                <a:rPr lang="zh-CN" altLang="en-US" sz="16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、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GLP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等项目和demo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共计 30 余个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285750" marR="0" lvl="0" indent="-285750" algn="l" defTabSz="914400" rtl="0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285750" marR="0" lvl="0" indent="-285750" algn="l" defTabSz="914400" rtl="0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2022.3 - 至今     Python开发与</a:t>
              </a:r>
              <a:r>
                <a:rPr lang="zh-CN" altLang="en-US" sz="16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自定义JS开发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285750" marR="0" lvl="0" indent="-285750" algn="l" defTabSz="914400" rtl="0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285750" marR="0" lvl="0" indent="-285750" algn="l" defTabSz="914400" rtl="0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技术栈：Python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、前端（</a:t>
              </a:r>
              <a:r>
                <a:rPr lang="zh-CN" altLang="en-US" sz="16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Vue  React）、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Go、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VBA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직사각형 15"/>
            <p:cNvSpPr/>
            <p:nvPr/>
          </p:nvSpPr>
          <p:spPr>
            <a:xfrm>
              <a:off x="1453731" y="7057144"/>
              <a:ext cx="2203728" cy="93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刘俊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428240" y="1841500"/>
            <a:ext cx="3992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/>
              <a:t>Python 和 JS 开发，CMA 管理会计师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2"/>
          <p:cNvSpPr txBox="1"/>
          <p:nvPr/>
        </p:nvSpPr>
        <p:spPr>
          <a:xfrm>
            <a:off x="3218180" y="476885"/>
            <a:ext cx="6001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ko-KR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rPr>
              <a:t>主要工作</a:t>
            </a:r>
            <a:endParaRPr kumimoji="0" lang="zh-CN" altLang="ko-K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阿里巴巴普惠体 B" panose="00020600040101010101" pitchFamily="18" charset="-122"/>
              <a:cs typeface="阿里巴巴普惠体 B" panose="00020600040101010101" pitchFamily="18" charset="-122"/>
              <a:sym typeface="+mn-lt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58290" y="3363595"/>
            <a:ext cx="53638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华新水泥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 20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多个仪表盘页面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绘制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修改100余个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ECharts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图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德克士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lang="zh-CN" altLang="en-US" sz="1400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电子表格封装通用简化方法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	 </a:t>
            </a:r>
            <a:endParaRPr kumimoji="0" lang="zh-CN" altLang="en-US" sz="22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YUM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麦当劳（进行中）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lang="zh-CN" altLang="en-US" sz="1400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V1 大地</a:t>
            </a:r>
            <a:r>
              <a:rPr lang="en-US" altLang="zh-CN" sz="1400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Python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与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前端的一体化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开发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V1 </a:t>
            </a:r>
            <a:r>
              <a:rPr lang="zh-CN" altLang="en-US" sz="14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德克士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4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V1 麦当劳</a:t>
            </a:r>
            <a:endParaRPr lang="zh-CN" altLang="en-US" sz="14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4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V1 君正</a:t>
            </a:r>
            <a:r>
              <a:rPr lang="zh-CN" altLang="en-US" sz="14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物流</a:t>
            </a:r>
            <a:endParaRPr lang="zh-CN" altLang="en-US" sz="14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085455" y="2055495"/>
            <a:ext cx="1134110" cy="1133475"/>
          </a:xfrm>
          <a:prstGeom prst="ellipse">
            <a:avLst/>
          </a:prstGeom>
          <a:noFill/>
          <a:ln w="88900" cap="flat">
            <a:solidFill>
              <a:schemeClr val="bg2">
                <a:lumMod val="9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막힌 원호 25"/>
          <p:cNvSpPr/>
          <p:nvPr/>
        </p:nvSpPr>
        <p:spPr>
          <a:xfrm rot="16200000">
            <a:off x="8032750" y="2025650"/>
            <a:ext cx="1238885" cy="1239520"/>
          </a:xfrm>
          <a:prstGeom prst="blockArc">
            <a:avLst>
              <a:gd name="adj1" fmla="val 18068062"/>
              <a:gd name="adj2" fmla="val 0"/>
              <a:gd name="adj3" fmla="val 8259"/>
            </a:avLst>
          </a:prstGeom>
          <a:solidFill>
            <a:schemeClr val="accent6"/>
          </a:solidFill>
          <a:ln w="1905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202930" y="2415540"/>
            <a:ext cx="1016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20%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673350" y="2055495"/>
            <a:ext cx="1134110" cy="1133475"/>
          </a:xfrm>
          <a:prstGeom prst="ellipse">
            <a:avLst/>
          </a:prstGeom>
          <a:noFill/>
          <a:ln w="88900" cap="flat">
            <a:solidFill>
              <a:schemeClr val="bg2">
                <a:lumMod val="9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막힌 원호 29"/>
          <p:cNvSpPr/>
          <p:nvPr/>
        </p:nvSpPr>
        <p:spPr>
          <a:xfrm rot="16200000">
            <a:off x="2621280" y="2002155"/>
            <a:ext cx="1238885" cy="1239520"/>
          </a:xfrm>
          <a:prstGeom prst="blockArc">
            <a:avLst>
              <a:gd name="adj1" fmla="val 3780759"/>
              <a:gd name="adj2" fmla="val 0"/>
              <a:gd name="adj3" fmla="val 8259"/>
            </a:avLst>
          </a:prstGeom>
          <a:solidFill>
            <a:schemeClr val="accent2"/>
          </a:solidFill>
          <a:ln w="1905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32405" y="2392045"/>
            <a:ext cx="1016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80%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직사각형 15"/>
          <p:cNvSpPr/>
          <p:nvPr/>
        </p:nvSpPr>
        <p:spPr>
          <a:xfrm>
            <a:off x="2209165" y="1247140"/>
            <a:ext cx="2064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rPr>
              <a:t>自定义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rPr>
              <a:t>JS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  <a:sym typeface="+mn-lt"/>
            </a:endParaRPr>
          </a:p>
        </p:txBody>
      </p:sp>
      <p:sp>
        <p:nvSpPr>
          <p:cNvPr id="53" name="직사각형 15"/>
          <p:cNvSpPr/>
          <p:nvPr/>
        </p:nvSpPr>
        <p:spPr>
          <a:xfrm>
            <a:off x="7878445" y="1251585"/>
            <a:ext cx="1547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rPr>
              <a:t>Python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12355" y="3363595"/>
            <a:ext cx="248094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marR="0" lvl="0" indent="-285750" algn="l" defTabSz="914400" rtl="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4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海通全面预算（进行中）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285750" marR="0" lvl="0" indent="-285750" algn="l" defTabSz="914400" rtl="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4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V1 德克士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285750" marR="0" lvl="0" indent="-285750" algn="l" defTabSz="914400" rtl="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4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制造业管报demo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4238142" y="2229700"/>
            <a:ext cx="1131551" cy="11315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548435" y="2525714"/>
            <a:ext cx="511634" cy="524832"/>
            <a:chOff x="2772242" y="1560385"/>
            <a:chExt cx="376198" cy="385905"/>
          </a:xfrm>
          <a:solidFill>
            <a:schemeClr val="bg1"/>
          </a:solidFill>
        </p:grpSpPr>
        <p:sp>
          <p:nvSpPr>
            <p:cNvPr id="20" name="자유형: 도형 19"/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자유형: 도형 21"/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자유형: 도형 22"/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자유형: 도형 23"/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5" name="타원 24"/>
          <p:cNvSpPr/>
          <p:nvPr/>
        </p:nvSpPr>
        <p:spPr>
          <a:xfrm>
            <a:off x="9406474" y="2229700"/>
            <a:ext cx="1131551" cy="11315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9706883" y="2533777"/>
            <a:ext cx="530730" cy="508706"/>
            <a:chOff x="6793030" y="2235612"/>
            <a:chExt cx="390240" cy="374047"/>
          </a:xfrm>
          <a:solidFill>
            <a:schemeClr val="bg1"/>
          </a:solidFill>
        </p:grpSpPr>
        <p:sp>
          <p:nvSpPr>
            <p:cNvPr id="36" name="자유형: 도형 35"/>
            <p:cNvSpPr/>
            <p:nvPr/>
          </p:nvSpPr>
          <p:spPr>
            <a:xfrm>
              <a:off x="6897520" y="2314384"/>
              <a:ext cx="285750" cy="295275"/>
            </a:xfrm>
            <a:custGeom>
              <a:avLst/>
              <a:gdLst>
                <a:gd name="connsiteX0" fmla="*/ 266033 w 285750"/>
                <a:gd name="connsiteY0" fmla="*/ 7144 h 295275"/>
                <a:gd name="connsiteX1" fmla="*/ 215455 w 285750"/>
                <a:gd name="connsiteY1" fmla="*/ 7144 h 295275"/>
                <a:gd name="connsiteX2" fmla="*/ 215455 w 285750"/>
                <a:gd name="connsiteY2" fmla="*/ 24194 h 295275"/>
                <a:gd name="connsiteX3" fmla="*/ 215455 w 285750"/>
                <a:gd name="connsiteY3" fmla="*/ 40958 h 295275"/>
                <a:gd name="connsiteX4" fmla="*/ 215455 w 285750"/>
                <a:gd name="connsiteY4" fmla="*/ 142589 h 295275"/>
                <a:gd name="connsiteX5" fmla="*/ 165068 w 285750"/>
                <a:gd name="connsiteY5" fmla="*/ 192977 h 295275"/>
                <a:gd name="connsiteX6" fmla="*/ 61436 w 285750"/>
                <a:gd name="connsiteY6" fmla="*/ 192977 h 295275"/>
                <a:gd name="connsiteX7" fmla="*/ 45529 w 285750"/>
                <a:gd name="connsiteY7" fmla="*/ 204121 h 295275"/>
                <a:gd name="connsiteX8" fmla="*/ 21621 w 285750"/>
                <a:gd name="connsiteY8" fmla="*/ 220885 h 295275"/>
                <a:gd name="connsiteX9" fmla="*/ 7144 w 285750"/>
                <a:gd name="connsiteY9" fmla="*/ 231077 h 295275"/>
                <a:gd name="connsiteX10" fmla="*/ 20383 w 285750"/>
                <a:gd name="connsiteY10" fmla="*/ 237649 h 295275"/>
                <a:gd name="connsiteX11" fmla="*/ 134683 w 285750"/>
                <a:gd name="connsiteY11" fmla="*/ 237649 h 295275"/>
                <a:gd name="connsiteX12" fmla="*/ 215836 w 285750"/>
                <a:gd name="connsiteY12" fmla="*/ 294418 h 295275"/>
                <a:gd name="connsiteX13" fmla="*/ 225457 w 285750"/>
                <a:gd name="connsiteY13" fmla="*/ 297466 h 295275"/>
                <a:gd name="connsiteX14" fmla="*/ 236696 w 285750"/>
                <a:gd name="connsiteY14" fmla="*/ 293084 h 295275"/>
                <a:gd name="connsiteX15" fmla="*/ 242125 w 285750"/>
                <a:gd name="connsiteY15" fmla="*/ 280416 h 295275"/>
                <a:gd name="connsiteX16" fmla="*/ 242125 w 285750"/>
                <a:gd name="connsiteY16" fmla="*/ 238411 h 295275"/>
                <a:gd name="connsiteX17" fmla="*/ 266223 w 285750"/>
                <a:gd name="connsiteY17" fmla="*/ 238411 h 295275"/>
                <a:gd name="connsiteX18" fmla="*/ 282987 w 285750"/>
                <a:gd name="connsiteY18" fmla="*/ 221647 h 295275"/>
                <a:gd name="connsiteX19" fmla="*/ 282987 w 285750"/>
                <a:gd name="connsiteY19" fmla="*/ 24003 h 295275"/>
                <a:gd name="connsiteX20" fmla="*/ 266033 w 285750"/>
                <a:gd name="connsiteY20" fmla="*/ 714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0" h="295275">
                  <a:moveTo>
                    <a:pt x="266033" y="7144"/>
                  </a:moveTo>
                  <a:lnTo>
                    <a:pt x="215455" y="7144"/>
                  </a:lnTo>
                  <a:lnTo>
                    <a:pt x="215455" y="24194"/>
                  </a:lnTo>
                  <a:lnTo>
                    <a:pt x="215455" y="40958"/>
                  </a:lnTo>
                  <a:lnTo>
                    <a:pt x="215455" y="142589"/>
                  </a:lnTo>
                  <a:cubicBezTo>
                    <a:pt x="215455" y="170402"/>
                    <a:pt x="192881" y="192977"/>
                    <a:pt x="165068" y="192977"/>
                  </a:cubicBezTo>
                  <a:lnTo>
                    <a:pt x="61436" y="192977"/>
                  </a:lnTo>
                  <a:lnTo>
                    <a:pt x="45529" y="204121"/>
                  </a:lnTo>
                  <a:lnTo>
                    <a:pt x="21621" y="220885"/>
                  </a:lnTo>
                  <a:lnTo>
                    <a:pt x="7144" y="231077"/>
                  </a:lnTo>
                  <a:cubicBezTo>
                    <a:pt x="10191" y="235077"/>
                    <a:pt x="14954" y="237649"/>
                    <a:pt x="20383" y="237649"/>
                  </a:cubicBezTo>
                  <a:lnTo>
                    <a:pt x="134683" y="237649"/>
                  </a:lnTo>
                  <a:lnTo>
                    <a:pt x="215836" y="294418"/>
                  </a:lnTo>
                  <a:cubicBezTo>
                    <a:pt x="218694" y="296418"/>
                    <a:pt x="222028" y="297466"/>
                    <a:pt x="225457" y="297466"/>
                  </a:cubicBezTo>
                  <a:cubicBezTo>
                    <a:pt x="229457" y="297466"/>
                    <a:pt x="233457" y="296037"/>
                    <a:pt x="236696" y="293084"/>
                  </a:cubicBezTo>
                  <a:cubicBezTo>
                    <a:pt x="240220" y="289846"/>
                    <a:pt x="242125" y="285179"/>
                    <a:pt x="242125" y="280416"/>
                  </a:cubicBezTo>
                  <a:lnTo>
                    <a:pt x="242125" y="238411"/>
                  </a:lnTo>
                  <a:lnTo>
                    <a:pt x="266223" y="238411"/>
                  </a:lnTo>
                  <a:cubicBezTo>
                    <a:pt x="275463" y="238411"/>
                    <a:pt x="282987" y="230886"/>
                    <a:pt x="282987" y="221647"/>
                  </a:cubicBezTo>
                  <a:lnTo>
                    <a:pt x="282987" y="24003"/>
                  </a:lnTo>
                  <a:cubicBezTo>
                    <a:pt x="283083" y="14669"/>
                    <a:pt x="275463" y="7144"/>
                    <a:pt x="26603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자유형: 도형 36"/>
            <p:cNvSpPr/>
            <p:nvPr/>
          </p:nvSpPr>
          <p:spPr>
            <a:xfrm>
              <a:off x="6793030" y="2235612"/>
              <a:ext cx="285750" cy="304800"/>
            </a:xfrm>
            <a:custGeom>
              <a:avLst/>
              <a:gdLst>
                <a:gd name="connsiteX0" fmla="*/ 269748 w 285750"/>
                <a:gd name="connsiteY0" fmla="*/ 7144 h 304800"/>
                <a:gd name="connsiteX1" fmla="*/ 23908 w 285750"/>
                <a:gd name="connsiteY1" fmla="*/ 7144 h 304800"/>
                <a:gd name="connsiteX2" fmla="*/ 7144 w 285750"/>
                <a:gd name="connsiteY2" fmla="*/ 23908 h 304800"/>
                <a:gd name="connsiteX3" fmla="*/ 7144 w 285750"/>
                <a:gd name="connsiteY3" fmla="*/ 221361 h 304800"/>
                <a:gd name="connsiteX4" fmla="*/ 23908 w 285750"/>
                <a:gd name="connsiteY4" fmla="*/ 238125 h 304800"/>
                <a:gd name="connsiteX5" fmla="*/ 47244 w 285750"/>
                <a:gd name="connsiteY5" fmla="*/ 238125 h 304800"/>
                <a:gd name="connsiteX6" fmla="*/ 47244 w 285750"/>
                <a:gd name="connsiteY6" fmla="*/ 281178 h 304800"/>
                <a:gd name="connsiteX7" fmla="*/ 52007 w 285750"/>
                <a:gd name="connsiteY7" fmla="*/ 293180 h 304800"/>
                <a:gd name="connsiteX8" fmla="*/ 64008 w 285750"/>
                <a:gd name="connsiteY8" fmla="*/ 298228 h 304800"/>
                <a:gd name="connsiteX9" fmla="*/ 73628 w 285750"/>
                <a:gd name="connsiteY9" fmla="*/ 295180 h 304800"/>
                <a:gd name="connsiteX10" fmla="*/ 107632 w 285750"/>
                <a:gd name="connsiteY10" fmla="*/ 271367 h 304800"/>
                <a:gd name="connsiteX11" fmla="*/ 124396 w 285750"/>
                <a:gd name="connsiteY11" fmla="*/ 259651 h 304800"/>
                <a:gd name="connsiteX12" fmla="*/ 141161 w 285750"/>
                <a:gd name="connsiteY12" fmla="*/ 247936 h 304800"/>
                <a:gd name="connsiteX13" fmla="*/ 154972 w 285750"/>
                <a:gd name="connsiteY13" fmla="*/ 238220 h 304800"/>
                <a:gd name="connsiteX14" fmla="*/ 269653 w 285750"/>
                <a:gd name="connsiteY14" fmla="*/ 238220 h 304800"/>
                <a:gd name="connsiteX15" fmla="*/ 286417 w 285750"/>
                <a:gd name="connsiteY15" fmla="*/ 221456 h 304800"/>
                <a:gd name="connsiteX16" fmla="*/ 286417 w 285750"/>
                <a:gd name="connsiteY16" fmla="*/ 119158 h 304800"/>
                <a:gd name="connsiteX17" fmla="*/ 286417 w 285750"/>
                <a:gd name="connsiteY17" fmla="*/ 102394 h 304800"/>
                <a:gd name="connsiteX18" fmla="*/ 286417 w 285750"/>
                <a:gd name="connsiteY18" fmla="*/ 85630 h 304800"/>
                <a:gd name="connsiteX19" fmla="*/ 286417 w 285750"/>
                <a:gd name="connsiteY19" fmla="*/ 24003 h 304800"/>
                <a:gd name="connsiteX20" fmla="*/ 269748 w 285750"/>
                <a:gd name="connsiteY20" fmla="*/ 7144 h 304800"/>
                <a:gd name="connsiteX21" fmla="*/ 219170 w 285750"/>
                <a:gd name="connsiteY21" fmla="*/ 160877 h 304800"/>
                <a:gd name="connsiteX22" fmla="*/ 202216 w 285750"/>
                <a:gd name="connsiteY22" fmla="*/ 175165 h 304800"/>
                <a:gd name="connsiteX23" fmla="*/ 192405 w 285750"/>
                <a:gd name="connsiteY23" fmla="*/ 175165 h 304800"/>
                <a:gd name="connsiteX24" fmla="*/ 91630 w 285750"/>
                <a:gd name="connsiteY24" fmla="*/ 175165 h 304800"/>
                <a:gd name="connsiteX25" fmla="*/ 74486 w 285750"/>
                <a:gd name="connsiteY25" fmla="*/ 158972 h 304800"/>
                <a:gd name="connsiteX26" fmla="*/ 91154 w 285750"/>
                <a:gd name="connsiteY26" fmla="*/ 141732 h 304800"/>
                <a:gd name="connsiteX27" fmla="*/ 202597 w 285750"/>
                <a:gd name="connsiteY27" fmla="*/ 141732 h 304800"/>
                <a:gd name="connsiteX28" fmla="*/ 217741 w 285750"/>
                <a:gd name="connsiteY28" fmla="*/ 151352 h 304800"/>
                <a:gd name="connsiteX29" fmla="*/ 219170 w 285750"/>
                <a:gd name="connsiteY29" fmla="*/ 160877 h 304800"/>
                <a:gd name="connsiteX30" fmla="*/ 202597 w 285750"/>
                <a:gd name="connsiteY30" fmla="*/ 108204 h 304800"/>
                <a:gd name="connsiteX31" fmla="*/ 91630 w 285750"/>
                <a:gd name="connsiteY31" fmla="*/ 108204 h 304800"/>
                <a:gd name="connsiteX32" fmla="*/ 74486 w 285750"/>
                <a:gd name="connsiteY32" fmla="*/ 92107 h 304800"/>
                <a:gd name="connsiteX33" fmla="*/ 91154 w 285750"/>
                <a:gd name="connsiteY33" fmla="*/ 74771 h 304800"/>
                <a:gd name="connsiteX34" fmla="*/ 202597 w 285750"/>
                <a:gd name="connsiteY34" fmla="*/ 74771 h 304800"/>
                <a:gd name="connsiteX35" fmla="*/ 219361 w 285750"/>
                <a:gd name="connsiteY35" fmla="*/ 91535 h 304800"/>
                <a:gd name="connsiteX36" fmla="*/ 202597 w 285750"/>
                <a:gd name="connsiteY36" fmla="*/ 1082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5750" h="304800">
                  <a:moveTo>
                    <a:pt x="269748" y="7144"/>
                  </a:moveTo>
                  <a:lnTo>
                    <a:pt x="23908" y="7144"/>
                  </a:lnTo>
                  <a:cubicBezTo>
                    <a:pt x="14668" y="7144"/>
                    <a:pt x="7144" y="14668"/>
                    <a:pt x="7144" y="23908"/>
                  </a:cubicBezTo>
                  <a:lnTo>
                    <a:pt x="7144" y="221361"/>
                  </a:lnTo>
                  <a:cubicBezTo>
                    <a:pt x="7144" y="230600"/>
                    <a:pt x="14668" y="238125"/>
                    <a:pt x="23908" y="238125"/>
                  </a:cubicBezTo>
                  <a:lnTo>
                    <a:pt x="47244" y="238125"/>
                  </a:lnTo>
                  <a:lnTo>
                    <a:pt x="47244" y="281178"/>
                  </a:lnTo>
                  <a:cubicBezTo>
                    <a:pt x="47244" y="285655"/>
                    <a:pt x="48863" y="290036"/>
                    <a:pt x="52007" y="293180"/>
                  </a:cubicBezTo>
                  <a:cubicBezTo>
                    <a:pt x="55340" y="296609"/>
                    <a:pt x="59722" y="298228"/>
                    <a:pt x="64008" y="298228"/>
                  </a:cubicBezTo>
                  <a:cubicBezTo>
                    <a:pt x="67342" y="298228"/>
                    <a:pt x="70771" y="297180"/>
                    <a:pt x="73628" y="295180"/>
                  </a:cubicBezTo>
                  <a:lnTo>
                    <a:pt x="107632" y="271367"/>
                  </a:lnTo>
                  <a:lnTo>
                    <a:pt x="124396" y="259651"/>
                  </a:lnTo>
                  <a:lnTo>
                    <a:pt x="141161" y="247936"/>
                  </a:lnTo>
                  <a:lnTo>
                    <a:pt x="154972" y="238220"/>
                  </a:lnTo>
                  <a:lnTo>
                    <a:pt x="269653" y="238220"/>
                  </a:lnTo>
                  <a:cubicBezTo>
                    <a:pt x="278892" y="238220"/>
                    <a:pt x="286417" y="230695"/>
                    <a:pt x="286417" y="221456"/>
                  </a:cubicBezTo>
                  <a:lnTo>
                    <a:pt x="286417" y="119158"/>
                  </a:lnTo>
                  <a:lnTo>
                    <a:pt x="286417" y="102394"/>
                  </a:lnTo>
                  <a:lnTo>
                    <a:pt x="286417" y="85630"/>
                  </a:lnTo>
                  <a:lnTo>
                    <a:pt x="286417" y="24003"/>
                  </a:lnTo>
                  <a:cubicBezTo>
                    <a:pt x="286512" y="14668"/>
                    <a:pt x="279082" y="7144"/>
                    <a:pt x="269748" y="7144"/>
                  </a:cubicBezTo>
                  <a:close/>
                  <a:moveTo>
                    <a:pt x="219170" y="160877"/>
                  </a:moveTo>
                  <a:cubicBezTo>
                    <a:pt x="217932" y="169164"/>
                    <a:pt x="210598" y="175165"/>
                    <a:pt x="202216" y="175165"/>
                  </a:cubicBezTo>
                  <a:lnTo>
                    <a:pt x="192405" y="175165"/>
                  </a:lnTo>
                  <a:lnTo>
                    <a:pt x="91630" y="175165"/>
                  </a:lnTo>
                  <a:cubicBezTo>
                    <a:pt x="82582" y="175165"/>
                    <a:pt x="74771" y="168116"/>
                    <a:pt x="74486" y="158972"/>
                  </a:cubicBezTo>
                  <a:cubicBezTo>
                    <a:pt x="74200" y="149447"/>
                    <a:pt x="81725" y="141732"/>
                    <a:pt x="91154" y="141732"/>
                  </a:cubicBezTo>
                  <a:lnTo>
                    <a:pt x="202597" y="141732"/>
                  </a:lnTo>
                  <a:cubicBezTo>
                    <a:pt x="209265" y="141732"/>
                    <a:pt x="215075" y="145637"/>
                    <a:pt x="217741" y="151352"/>
                  </a:cubicBezTo>
                  <a:cubicBezTo>
                    <a:pt x="219075" y="154114"/>
                    <a:pt x="219646" y="157353"/>
                    <a:pt x="219170" y="160877"/>
                  </a:cubicBezTo>
                  <a:close/>
                  <a:moveTo>
                    <a:pt x="202597" y="108204"/>
                  </a:moveTo>
                  <a:lnTo>
                    <a:pt x="91630" y="108204"/>
                  </a:lnTo>
                  <a:cubicBezTo>
                    <a:pt x="82582" y="108204"/>
                    <a:pt x="74771" y="101155"/>
                    <a:pt x="74486" y="92107"/>
                  </a:cubicBezTo>
                  <a:cubicBezTo>
                    <a:pt x="74200" y="82582"/>
                    <a:pt x="81725" y="74771"/>
                    <a:pt x="91154" y="74771"/>
                  </a:cubicBezTo>
                  <a:lnTo>
                    <a:pt x="202597" y="74771"/>
                  </a:lnTo>
                  <a:cubicBezTo>
                    <a:pt x="211836" y="74771"/>
                    <a:pt x="219361" y="82296"/>
                    <a:pt x="219361" y="91535"/>
                  </a:cubicBezTo>
                  <a:cubicBezTo>
                    <a:pt x="219266" y="100774"/>
                    <a:pt x="211836" y="108204"/>
                    <a:pt x="202597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1653975" y="2229700"/>
            <a:ext cx="1131551" cy="11315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018962" y="2520370"/>
            <a:ext cx="401576" cy="535520"/>
            <a:chOff x="3471472" y="902398"/>
            <a:chExt cx="295275" cy="393763"/>
          </a:xfrm>
          <a:solidFill>
            <a:schemeClr val="bg1"/>
          </a:solidFill>
        </p:grpSpPr>
        <p:sp>
          <p:nvSpPr>
            <p:cNvPr id="42" name="자유형: 도형 41"/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자유형: 도형 42"/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4" name="타원 43"/>
          <p:cNvSpPr/>
          <p:nvPr/>
        </p:nvSpPr>
        <p:spPr>
          <a:xfrm>
            <a:off x="6822308" y="2229700"/>
            <a:ext cx="1131551" cy="11315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7105222" y="2522573"/>
            <a:ext cx="531118" cy="531114"/>
            <a:chOff x="752656" y="1562597"/>
            <a:chExt cx="390525" cy="390525"/>
          </a:xfrm>
          <a:solidFill>
            <a:schemeClr val="bg1"/>
          </a:solidFill>
        </p:grpSpPr>
        <p:sp>
          <p:nvSpPr>
            <p:cNvPr id="48" name="자유형: 도형 47"/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자유형: 도형 48"/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자유형: 도형 49"/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자유형: 도형 50"/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2" name="자유형: 도형 51"/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4" name="TextBox 32"/>
          <p:cNvSpPr txBox="1"/>
          <p:nvPr/>
        </p:nvSpPr>
        <p:spPr>
          <a:xfrm>
            <a:off x="982102" y="1001053"/>
            <a:ext cx="44704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ko-KR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rPr>
              <a:t>个人进步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117886" y="3645429"/>
            <a:ext cx="2329815" cy="1763395"/>
            <a:chOff x="1453731" y="7133344"/>
            <a:chExt cx="2329815" cy="1763395"/>
          </a:xfrm>
        </p:grpSpPr>
        <p:sp>
          <p:nvSpPr>
            <p:cNvPr id="55" name="TextBox 11"/>
            <p:cNvSpPr txBox="1"/>
            <p:nvPr/>
          </p:nvSpPr>
          <p:spPr>
            <a:xfrm>
              <a:off x="1453731" y="7697859"/>
              <a:ext cx="2329815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just">
                <a:lnSpc>
                  <a:spcPct val="150000"/>
                </a:lnSpc>
                <a:defRPr sz="11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pPr marL="0" marR="0" lvl="0" indent="0" algn="ctr" defTabSz="914400" rtl="0" fontAlgn="auto" latinLnBrk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从需求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合理评估、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开发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fontAlgn="auto" latinLnBrk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到测试部署和交付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的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fontAlgn="auto" latinLnBrk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独立的全流程开发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직사각형 15"/>
            <p:cNvSpPr/>
            <p:nvPr/>
          </p:nvSpPr>
          <p:spPr>
            <a:xfrm>
              <a:off x="1453731" y="7133344"/>
              <a:ext cx="220372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自定义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JS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296378" y="3645429"/>
            <a:ext cx="2203728" cy="1086177"/>
            <a:chOff x="1453731" y="7133344"/>
            <a:chExt cx="2203728" cy="1086177"/>
          </a:xfrm>
        </p:grpSpPr>
        <p:sp>
          <p:nvSpPr>
            <p:cNvPr id="58" name="TextBox 11"/>
            <p:cNvSpPr txBox="1"/>
            <p:nvPr/>
          </p:nvSpPr>
          <p:spPr>
            <a:xfrm>
              <a:off x="1453731" y="7697551"/>
              <a:ext cx="220372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just">
                <a:lnSpc>
                  <a:spcPct val="150000"/>
                </a:lnSpc>
                <a:defRPr sz="11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快速上手项目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开发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独立完成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一些需求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9" name="직사각형 15"/>
            <p:cNvSpPr/>
            <p:nvPr/>
          </p:nvSpPr>
          <p:spPr>
            <a:xfrm>
              <a:off x="1453731" y="7133344"/>
              <a:ext cx="220372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Python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8870385" y="3645429"/>
            <a:ext cx="2203728" cy="1086177"/>
            <a:chOff x="1453731" y="7133344"/>
            <a:chExt cx="2203728" cy="1086177"/>
          </a:xfrm>
        </p:grpSpPr>
        <p:sp>
          <p:nvSpPr>
            <p:cNvPr id="61" name="TextBox 11"/>
            <p:cNvSpPr txBox="1"/>
            <p:nvPr/>
          </p:nvSpPr>
          <p:spPr>
            <a:xfrm>
              <a:off x="1453731" y="7697551"/>
              <a:ext cx="220372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just">
                <a:lnSpc>
                  <a:spcPct val="150000"/>
                </a:lnSpc>
                <a:defRPr sz="11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数据库 Go语言 </a:t>
              </a:r>
              <a:r>
                <a:rPr lang="en-US" altLang="zh-CN" sz="1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Vue </a:t>
              </a:r>
              <a:endParaRPr lang="en-US" altLang="zh-CN" sz="14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做菜</a:t>
              </a:r>
              <a:r>
                <a:rPr lang="en-US" altLang="zh-CN" sz="1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^_^</a:t>
              </a:r>
              <a:endParaRPr lang="en-US" altLang="zh-CN" sz="14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2" name="직사각형 15"/>
            <p:cNvSpPr/>
            <p:nvPr/>
          </p:nvSpPr>
          <p:spPr>
            <a:xfrm>
              <a:off x="1453731" y="7133344"/>
              <a:ext cx="220372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个人其他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574417" y="3661304"/>
            <a:ext cx="2721610" cy="1932305"/>
            <a:chOff x="1326096" y="7133344"/>
            <a:chExt cx="2721610" cy="1932305"/>
          </a:xfrm>
        </p:grpSpPr>
        <p:sp>
          <p:nvSpPr>
            <p:cNvPr id="64" name="TextBox 11"/>
            <p:cNvSpPr txBox="1"/>
            <p:nvPr/>
          </p:nvSpPr>
          <p:spPr>
            <a:xfrm>
              <a:off x="1326096" y="7681984"/>
              <a:ext cx="2721610" cy="1383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just">
                <a:lnSpc>
                  <a:spcPct val="150000"/>
                </a:lnSpc>
                <a:defRPr sz="11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pPr marL="0" marR="0" lvl="0" algn="ctr" defTabSz="914400" rtl="0" fontAlgn="auto" latinLnBrk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得益于合并产品培训、</a:t>
              </a:r>
              <a:endPara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algn="ctr" defTabSz="914400" rtl="0" fontAlgn="auto" latinLnBrk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Python组</a:t>
              </a:r>
              <a:r>
                <a:rPr kumimoji="0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内培训</a:t>
              </a:r>
              <a:endPara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algn="ctr" defTabSz="914400" rtl="0" fontAlgn="auto" latinLnBrk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加深对系统功能的理解</a:t>
              </a:r>
              <a:endPara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algn="ctr" defTabSz="914400" rtl="0" fontAlgn="auto" latinLnBrk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提高业务需求的评估能力</a:t>
              </a:r>
              <a:endPara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직사각형 15"/>
            <p:cNvSpPr/>
            <p:nvPr/>
          </p:nvSpPr>
          <p:spPr>
            <a:xfrm>
              <a:off x="1453731" y="7133344"/>
              <a:ext cx="220372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业务和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系统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47066" y="376361"/>
            <a:ext cx="9419590" cy="5368290"/>
            <a:chOff x="1711860" y="652859"/>
            <a:chExt cx="9419590" cy="5368290"/>
          </a:xfrm>
        </p:grpSpPr>
        <p:sp>
          <p:nvSpPr>
            <p:cNvPr id="6" name="TextBox 1"/>
            <p:cNvSpPr txBox="1"/>
            <p:nvPr/>
          </p:nvSpPr>
          <p:spPr>
            <a:xfrm>
              <a:off x="2851685" y="652859"/>
              <a:ext cx="6266379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ko-KR" sz="36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个人反思</a:t>
              </a:r>
              <a:endParaRPr kumimoji="0" lang="zh-CN" altLang="en-US" sz="3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endParaRPr>
            </a:p>
          </p:txBody>
        </p:sp>
        <p:sp>
          <p:nvSpPr>
            <p:cNvPr id="7" name="TextBox 2"/>
            <p:cNvSpPr txBox="1"/>
            <p:nvPr/>
          </p:nvSpPr>
          <p:spPr>
            <a:xfrm>
              <a:off x="1711860" y="1298019"/>
              <a:ext cx="9419590" cy="47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fontAlgn="auto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人人都是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业务顾问：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fontAlgn="auto" latinLnBrk="1">
                <a:lnSpc>
                  <a:spcPct val="100000"/>
                </a:lnSpc>
                <a:spcBef>
                  <a:spcPts val="800"/>
                </a:spcBef>
                <a:spcAft>
                  <a:spcPts val="80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       </a:t>
              </a:r>
              <a:r>
                <a:rPr lang="zh-CN" altLang="en-US" sz="1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培养业务</a:t>
              </a:r>
              <a:r>
                <a:rPr lang="en-US" altLang="zh-CN" sz="1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sense</a:t>
              </a:r>
              <a:r>
                <a:rPr lang="zh-CN" altLang="en-US" sz="1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（感），加深对业务需求的理解至关重要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。一个需求的实现有很多技术方案。如何选择最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优方案？当业务顾问提出的需求在技术上不是最优解的时候，该怎么办？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fontAlgn="auto" latinLnBrk="1">
                <a:lnSpc>
                  <a:spcPct val="100000"/>
                </a:lnSpc>
                <a:spcBef>
                  <a:spcPts val="800"/>
                </a:spcBef>
                <a:spcAft>
                  <a:spcPts val="8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      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多问客户的需求背后的为什么，换位思考，深入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沟通，前瞻性地预估客户需求背后根源的痛点。</a:t>
              </a:r>
              <a:r>
                <a:rPr lang="zh-CN" altLang="en-US" sz="1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目标决定过程。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algn="l" defTabSz="914400" rtl="0" eaLnBrk="1" fontAlgn="auto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2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怎么修 Bug 是一门学问：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algn="l" defTabSz="914400" rtl="0" eaLnBrk="1" fontAlgn="auto" latinLnBrk="1" hangingPunct="1">
                <a:lnSpc>
                  <a:spcPct val="100000"/>
                </a:lnSpc>
                <a:spcBef>
                  <a:spcPts val="800"/>
                </a:spcBef>
                <a:spcAft>
                  <a:spcPts val="80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        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遇到Bug，并不仅仅去搜索引擎上搜索，而是追踪到框架底层来定位问题，通过阅读源码的方式理解 bug 触发机制，快速定位到问题点。总结经验，尽量避免问题的重复发生。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algn="l" defTabSz="914400" rtl="0" eaLnBrk="1" fontAlgn="auto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3 代码、代码风格和设计模式：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algn="l" defTabSz="914400" rtl="0" eaLnBrk="1" fontAlgn="auto" latinLnBrk="1" hangingPunct="1">
                <a:lnSpc>
                  <a:spcPct val="100000"/>
                </a:lnSpc>
                <a:spcBef>
                  <a:spcPts val="800"/>
                </a:spcBef>
                <a:spcAft>
                  <a:spcPts val="80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        在保证上线的基础上，如何组织代码</a:t>
              </a:r>
              <a:r>
                <a:rPr lang="zh-CN" altLang="en-US" sz="1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，提高</a:t>
              </a:r>
              <a:r>
                <a:rPr lang="en-US" altLang="zh-CN" sz="1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代码的</a:t>
              </a:r>
              <a:r>
                <a:rPr lang="zh-CN" altLang="en-US" sz="1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可读性、</a:t>
              </a:r>
              <a:r>
                <a:rPr lang="en-US" altLang="zh-CN" sz="1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可复用性</a:t>
              </a:r>
              <a:r>
                <a:rPr lang="zh-CN" altLang="en-US" sz="1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和</a:t>
              </a:r>
              <a:r>
                <a:rPr lang="en-US" altLang="zh-CN" sz="1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可维护性，</a:t>
              </a:r>
              <a:r>
                <a:rPr lang="zh-CN" altLang="en-US" sz="1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影响</a:t>
              </a:r>
              <a:r>
                <a:rPr lang="en-US" altLang="zh-CN" sz="1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着项目</a:t>
              </a:r>
              <a:r>
                <a:rPr lang="zh-CN" altLang="en-US" sz="1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开发和</a:t>
              </a:r>
              <a:r>
                <a:rPr lang="en-US" altLang="zh-CN" sz="1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推进的效率。</a:t>
              </a:r>
              <a:r>
                <a:rPr lang="zh-CN" altLang="en-US" sz="1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此外，我的Python</a:t>
              </a:r>
              <a:r>
                <a:rPr lang="en-US" altLang="zh-CN" sz="1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lang="zh-CN" altLang="en-US" sz="1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和前端的知识也需要进一步的学习和</a:t>
              </a:r>
              <a:r>
                <a:rPr lang="zh-CN" altLang="en-US" sz="1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积累。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algn="l" defTabSz="914400" rtl="0" eaLnBrk="1" fontAlgn="auto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4 前后端的交互理解和</a:t>
              </a:r>
              <a:r>
                <a:rPr lang="zh-CN" altLang="en-US" sz="20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方案选择：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algn="l" defTabSz="914400" rtl="0" eaLnBrk="1" fontAlgn="auto" latinLnBrk="1" hangingPunct="1">
                <a:lnSpc>
                  <a:spcPct val="100000"/>
                </a:lnSpc>
                <a:spcBef>
                  <a:spcPts val="800"/>
                </a:spcBef>
                <a:spcAft>
                  <a:spcPts val="80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        面对一个前端和 Python 都能做的需求，如何选择实现方案？数据处理交给前端、Python，哪个更高效？仪表盘中，</a:t>
              </a:r>
              <a:r>
                <a:rPr lang="zh-CN" altLang="en-US" sz="1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怎么做</a:t>
              </a:r>
              <a:r>
                <a:rPr lang="en-US" altLang="zh-CN" sz="1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前后端交互的接口设计</a:t>
              </a:r>
              <a:r>
                <a:rPr lang="zh-CN" altLang="en-US" sz="1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，</a:t>
              </a:r>
              <a:r>
                <a:rPr lang="en-US" altLang="zh-CN" sz="1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能既利于前端展现，也能方便后端 Pandas 的高效计算？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4651513" y="2313958"/>
            <a:ext cx="2888974" cy="2888974"/>
          </a:xfrm>
          <a:prstGeom prst="ellipse">
            <a:avLst/>
          </a:pr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>
                <a:ln>
                  <a:noFill/>
                </a:ln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rPr>
              <a:t>全栈</a:t>
            </a:r>
            <a:endParaRPr kumimoji="0" lang="zh-CN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阿里巴巴普惠体 B" panose="00020600040101010101" pitchFamily="18" charset="-122"/>
              <a:cs typeface="阿里巴巴普惠体 B" panose="00020600040101010101" pitchFamily="18" charset="-122"/>
              <a:sym typeface="+mn-lt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463242" y="2170255"/>
            <a:ext cx="1157298" cy="1157298"/>
          </a:xfrm>
          <a:prstGeom prst="ellipse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 anchorCtr="1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571460" y="2170255"/>
            <a:ext cx="1157298" cy="1157298"/>
          </a:xfrm>
          <a:prstGeom prst="ellipse">
            <a:avLst/>
          </a:pr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 anchorCtr="1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463242" y="4197854"/>
            <a:ext cx="1157298" cy="1157298"/>
          </a:xfrm>
          <a:prstGeom prst="ellipse">
            <a:avLst/>
          </a:pr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 anchorCtr="1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571460" y="4197854"/>
            <a:ext cx="1157298" cy="1157298"/>
          </a:xfrm>
          <a:prstGeom prst="ellipse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 anchorCtr="1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1" name="그래픽 30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40834" y="2550060"/>
            <a:ext cx="584964" cy="350978"/>
          </a:xfrm>
          <a:prstGeom prst="rect">
            <a:avLst/>
          </a:prstGeom>
        </p:spPr>
      </p:pic>
      <p:pic>
        <p:nvPicPr>
          <p:cNvPr id="32" name="그래픽 31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7395" y="2546172"/>
            <a:ext cx="425428" cy="425428"/>
          </a:xfrm>
          <a:prstGeom prst="rect">
            <a:avLst/>
          </a:prstGeom>
        </p:spPr>
      </p:pic>
      <p:pic>
        <p:nvPicPr>
          <p:cNvPr id="34" name="그래픽 33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29177" y="4569866"/>
            <a:ext cx="425428" cy="413274"/>
          </a:xfrm>
          <a:prstGeom prst="rect">
            <a:avLst/>
          </a:prstGeom>
        </p:spPr>
      </p:pic>
      <p:pic>
        <p:nvPicPr>
          <p:cNvPr id="35" name="그래픽 34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37393" y="4568376"/>
            <a:ext cx="425432" cy="404158"/>
          </a:xfrm>
          <a:prstGeom prst="rect">
            <a:avLst/>
          </a:prstGeom>
        </p:spPr>
      </p:pic>
      <p:sp>
        <p:nvSpPr>
          <p:cNvPr id="30" name="TextBox 32"/>
          <p:cNvSpPr txBox="1"/>
          <p:nvPr/>
        </p:nvSpPr>
        <p:spPr>
          <a:xfrm>
            <a:off x="3860800" y="566424"/>
            <a:ext cx="44704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rPr>
              <a:t>未来展望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  <a:sym typeface="+mn-lt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331200" y="2313940"/>
            <a:ext cx="2203450" cy="1324316"/>
            <a:chOff x="1453731" y="6987566"/>
            <a:chExt cx="2203728" cy="962106"/>
          </a:xfrm>
        </p:grpSpPr>
        <p:sp>
          <p:nvSpPr>
            <p:cNvPr id="37" name="TextBox 11"/>
            <p:cNvSpPr txBox="1"/>
            <p:nvPr/>
          </p:nvSpPr>
          <p:spPr>
            <a:xfrm>
              <a:off x="1453731" y="7414076"/>
              <a:ext cx="2203728" cy="535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just">
                <a:lnSpc>
                  <a:spcPct val="150000"/>
                </a:lnSpc>
                <a:defRPr sz="11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pPr marL="0" marR="0" lvl="0" indent="0" algn="l" defTabSz="914400" rtl="0" fontAlgn="auto" latinLnBrk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重拾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CMA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业财知识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fontAlgn="auto" latinLnBrk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重建管理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型财务思维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方式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직사각형 15"/>
            <p:cNvSpPr/>
            <p:nvPr/>
          </p:nvSpPr>
          <p:spPr>
            <a:xfrm>
              <a:off x="1453731" y="6987566"/>
              <a:ext cx="2203728" cy="379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管理会计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331201" y="4218896"/>
            <a:ext cx="2416810" cy="1875790"/>
            <a:chOff x="1453731" y="7133344"/>
            <a:chExt cx="2416810" cy="1875790"/>
          </a:xfrm>
        </p:grpSpPr>
        <p:sp>
          <p:nvSpPr>
            <p:cNvPr id="40" name="TextBox 11"/>
            <p:cNvSpPr txBox="1"/>
            <p:nvPr/>
          </p:nvSpPr>
          <p:spPr>
            <a:xfrm>
              <a:off x="1453731" y="7625469"/>
              <a:ext cx="2416810" cy="1383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just">
                <a:lnSpc>
                  <a:spcPct val="150000"/>
                </a:lnSpc>
                <a:defRPr sz="11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pPr marL="0" marR="0" lvl="0" indent="0" algn="l" defTabSz="914400" rtl="0" fontAlgn="auto" latinLnBrk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自学财码的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其他课程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fontAlgn="auto" latinLnBrk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云原生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Docker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fontAlgn="auto" latinLnBrk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运维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&amp;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开发 </a:t>
              </a:r>
              <a:r>
                <a:rPr lang="zh-CN" altLang="en-US" sz="1400" noProof="0" dirty="0">
                  <a:ln>
                    <a:noFill/>
                  </a:ln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DevOps</a:t>
              </a:r>
              <a:endParaRPr lang="zh-CN" altLang="en-US" sz="1400" noProof="0" dirty="0">
                <a:ln>
                  <a:noFill/>
                </a:ln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endParaRPr>
            </a:p>
            <a:p>
              <a:pPr marL="0" marR="0" lvl="0" indent="0" algn="l" defTabSz="914400" rtl="0" fontAlgn="auto" latinLnBrk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React </a:t>
              </a:r>
              <a:r>
                <a:rPr lang="zh-CN" altLang="en-US" sz="1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Vue</a:t>
              </a:r>
              <a:r>
                <a:rPr lang="en-US" altLang="zh-CN" sz="1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lang="zh-CN" altLang="en-US" sz="1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数据库</a:t>
              </a:r>
              <a:r>
                <a:rPr lang="en-US" altLang="zh-CN" sz="1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lang="zh-CN" altLang="en-US" sz="1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Go语言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직사각형 15"/>
            <p:cNvSpPr/>
            <p:nvPr/>
          </p:nvSpPr>
          <p:spPr>
            <a:xfrm>
              <a:off x="1453731" y="7133344"/>
              <a:ext cx="220372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其他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530985" y="2514600"/>
            <a:ext cx="2416810" cy="1083739"/>
            <a:chOff x="1453731" y="7133344"/>
            <a:chExt cx="2416810" cy="949386"/>
          </a:xfrm>
        </p:grpSpPr>
        <p:sp>
          <p:nvSpPr>
            <p:cNvPr id="43" name="TextBox 11"/>
            <p:cNvSpPr txBox="1"/>
            <p:nvPr/>
          </p:nvSpPr>
          <p:spPr>
            <a:xfrm>
              <a:off x="1453731" y="7625469"/>
              <a:ext cx="2416810" cy="457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just">
                <a:lnSpc>
                  <a:spcPct val="150000"/>
                </a:lnSpc>
                <a:defRPr sz="11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投入</a:t>
              </a:r>
              <a:r>
                <a:rPr lang="zh-CN" altLang="en-US" sz="1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项目开发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专注于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技术精进 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직사각형 15"/>
            <p:cNvSpPr/>
            <p:nvPr/>
          </p:nvSpPr>
          <p:spPr>
            <a:xfrm>
              <a:off x="1453731" y="7133344"/>
              <a:ext cx="2203728" cy="457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Python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058248" y="4218896"/>
            <a:ext cx="2889250" cy="1445260"/>
            <a:chOff x="981291" y="7133344"/>
            <a:chExt cx="2889250" cy="1445260"/>
          </a:xfrm>
        </p:grpSpPr>
        <p:sp>
          <p:nvSpPr>
            <p:cNvPr id="46" name="TextBox 11"/>
            <p:cNvSpPr txBox="1"/>
            <p:nvPr/>
          </p:nvSpPr>
          <p:spPr>
            <a:xfrm>
              <a:off x="981291" y="7625469"/>
              <a:ext cx="2889250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just">
                <a:lnSpc>
                  <a:spcPct val="150000"/>
                </a:lnSpc>
                <a:defRPr sz="11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pPr marL="0" marR="0" lvl="0" indent="0" algn="r" defTabSz="914400" rtl="0" fontAlgn="auto" latinLnBrk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结合业务实际，</a:t>
              </a:r>
              <a:r>
                <a:rPr lang="zh-CN" altLang="en-US" sz="1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深化知识体系</a:t>
              </a:r>
              <a:endParaRPr lang="zh-CN" altLang="en-US" sz="14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r" defTabSz="914400" rtl="0" fontAlgn="auto" latinLnBrk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学习前端工程化、渲染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优化等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직사각형 15"/>
            <p:cNvSpPr/>
            <p:nvPr/>
          </p:nvSpPr>
          <p:spPr>
            <a:xfrm>
              <a:off x="1453731" y="7133344"/>
              <a:ext cx="220372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前端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343785" y="5923280"/>
            <a:ext cx="6715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目前</a:t>
            </a:r>
            <a:r>
              <a:rPr lang="zh-CN" altLang="en-US" sz="1200"/>
              <a:t>我对未来的规划是希望</a:t>
            </a:r>
            <a:r>
              <a:rPr lang="zh-CN" altLang="en-US" sz="1200"/>
              <a:t>自己往全栈方向发展。</a:t>
            </a:r>
            <a:endParaRPr lang="zh-CN" altLang="en-US" sz="1200"/>
          </a:p>
          <a:p>
            <a:r>
              <a:rPr lang="zh-CN" altLang="en-US" sz="1200"/>
              <a:t>但我还有很大的提升的空间，希望自己能向领导同事多多学习，也请</a:t>
            </a:r>
            <a:r>
              <a:rPr lang="zh-CN" altLang="en-US" sz="1200"/>
              <a:t>大家未来请多多指教。</a:t>
            </a:r>
            <a:endParaRPr lang="zh-CN" altLang="en-US" sz="1200"/>
          </a:p>
          <a:p>
            <a:endParaRPr lang="zh-CN" altLang="en-US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155751" y="644693"/>
            <a:ext cx="6087110" cy="2771140"/>
            <a:chOff x="3094238" y="2139864"/>
            <a:chExt cx="6087110" cy="2771140"/>
          </a:xfrm>
        </p:grpSpPr>
        <p:sp>
          <p:nvSpPr>
            <p:cNvPr id="2" name="TextBox 1"/>
            <p:cNvSpPr txBox="1"/>
            <p:nvPr/>
          </p:nvSpPr>
          <p:spPr>
            <a:xfrm>
              <a:off x="3094238" y="3590204"/>
              <a:ext cx="6087110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变了，但又没变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440948" y="4512224"/>
              <a:ext cx="539369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向好而变，顺势而变，初心不变️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5624300" y="2139864"/>
              <a:ext cx="1027384" cy="1170074"/>
              <a:chOff x="6830083" y="5571172"/>
              <a:chExt cx="342900" cy="390525"/>
            </a:xfrm>
            <a:solidFill>
              <a:srgbClr val="0000FE"/>
            </a:solidFill>
          </p:grpSpPr>
          <p:sp>
            <p:nvSpPr>
              <p:cNvPr id="5" name="자유형: 도형 4"/>
              <p:cNvSpPr/>
              <p:nvPr/>
            </p:nvSpPr>
            <p:spPr>
              <a:xfrm>
                <a:off x="6830083" y="5571172"/>
                <a:ext cx="342900" cy="390525"/>
              </a:xfrm>
              <a:custGeom>
                <a:avLst/>
                <a:gdLst>
                  <a:gd name="connsiteX0" fmla="*/ 329375 w 342900"/>
                  <a:gd name="connsiteY0" fmla="*/ 318802 h 390525"/>
                  <a:gd name="connsiteX1" fmla="*/ 307181 w 342900"/>
                  <a:gd name="connsiteY1" fmla="*/ 318802 h 390525"/>
                  <a:gd name="connsiteX2" fmla="*/ 340423 w 342900"/>
                  <a:gd name="connsiteY2" fmla="*/ 218885 h 390525"/>
                  <a:gd name="connsiteX3" fmla="*/ 204121 w 342900"/>
                  <a:gd name="connsiteY3" fmla="*/ 54388 h 390525"/>
                  <a:gd name="connsiteX4" fmla="*/ 207169 w 342900"/>
                  <a:gd name="connsiteY4" fmla="*/ 40481 h 390525"/>
                  <a:gd name="connsiteX5" fmla="*/ 173831 w 342900"/>
                  <a:gd name="connsiteY5" fmla="*/ 7144 h 390525"/>
                  <a:gd name="connsiteX6" fmla="*/ 140494 w 342900"/>
                  <a:gd name="connsiteY6" fmla="*/ 40481 h 390525"/>
                  <a:gd name="connsiteX7" fmla="*/ 143542 w 342900"/>
                  <a:gd name="connsiteY7" fmla="*/ 54388 h 390525"/>
                  <a:gd name="connsiteX8" fmla="*/ 7239 w 342900"/>
                  <a:gd name="connsiteY8" fmla="*/ 218885 h 390525"/>
                  <a:gd name="connsiteX9" fmla="*/ 40481 w 342900"/>
                  <a:gd name="connsiteY9" fmla="*/ 318802 h 390525"/>
                  <a:gd name="connsiteX10" fmla="*/ 18288 w 342900"/>
                  <a:gd name="connsiteY10" fmla="*/ 318802 h 390525"/>
                  <a:gd name="connsiteX11" fmla="*/ 7144 w 342900"/>
                  <a:gd name="connsiteY11" fmla="*/ 329946 h 390525"/>
                  <a:gd name="connsiteX12" fmla="*/ 23336 w 342900"/>
                  <a:gd name="connsiteY12" fmla="*/ 369475 h 390525"/>
                  <a:gd name="connsiteX13" fmla="*/ 62675 w 342900"/>
                  <a:gd name="connsiteY13" fmla="*/ 386239 h 390525"/>
                  <a:gd name="connsiteX14" fmla="*/ 284702 w 342900"/>
                  <a:gd name="connsiteY14" fmla="*/ 386239 h 390525"/>
                  <a:gd name="connsiteX15" fmla="*/ 324040 w 342900"/>
                  <a:gd name="connsiteY15" fmla="*/ 369475 h 390525"/>
                  <a:gd name="connsiteX16" fmla="*/ 340233 w 342900"/>
                  <a:gd name="connsiteY16" fmla="*/ 329946 h 390525"/>
                  <a:gd name="connsiteX17" fmla="*/ 329375 w 342900"/>
                  <a:gd name="connsiteY17" fmla="*/ 318802 h 390525"/>
                  <a:gd name="connsiteX18" fmla="*/ 162782 w 342900"/>
                  <a:gd name="connsiteY18" fmla="*/ 40481 h 390525"/>
                  <a:gd name="connsiteX19" fmla="*/ 173927 w 342900"/>
                  <a:gd name="connsiteY19" fmla="*/ 29337 h 390525"/>
                  <a:gd name="connsiteX20" fmla="*/ 185071 w 342900"/>
                  <a:gd name="connsiteY20" fmla="*/ 40481 h 390525"/>
                  <a:gd name="connsiteX21" fmla="*/ 173927 w 342900"/>
                  <a:gd name="connsiteY21" fmla="*/ 51626 h 390525"/>
                  <a:gd name="connsiteX22" fmla="*/ 162782 w 342900"/>
                  <a:gd name="connsiteY22" fmla="*/ 40481 h 390525"/>
                  <a:gd name="connsiteX23" fmla="*/ 29623 w 342900"/>
                  <a:gd name="connsiteY23" fmla="*/ 218885 h 390525"/>
                  <a:gd name="connsiteX24" fmla="*/ 173927 w 342900"/>
                  <a:gd name="connsiteY24" fmla="*/ 73819 h 390525"/>
                  <a:gd name="connsiteX25" fmla="*/ 318230 w 342900"/>
                  <a:gd name="connsiteY25" fmla="*/ 218885 h 390525"/>
                  <a:gd name="connsiteX26" fmla="*/ 278035 w 342900"/>
                  <a:gd name="connsiteY26" fmla="*/ 318802 h 390525"/>
                  <a:gd name="connsiteX27" fmla="*/ 244030 w 342900"/>
                  <a:gd name="connsiteY27" fmla="*/ 318802 h 390525"/>
                  <a:gd name="connsiteX28" fmla="*/ 296037 w 342900"/>
                  <a:gd name="connsiteY28" fmla="*/ 218885 h 390525"/>
                  <a:gd name="connsiteX29" fmla="*/ 173927 w 342900"/>
                  <a:gd name="connsiteY29" fmla="*/ 96774 h 390525"/>
                  <a:gd name="connsiteX30" fmla="*/ 51816 w 342900"/>
                  <a:gd name="connsiteY30" fmla="*/ 218885 h 390525"/>
                  <a:gd name="connsiteX31" fmla="*/ 103822 w 342900"/>
                  <a:gd name="connsiteY31" fmla="*/ 318802 h 390525"/>
                  <a:gd name="connsiteX32" fmla="*/ 69818 w 342900"/>
                  <a:gd name="connsiteY32" fmla="*/ 318802 h 390525"/>
                  <a:gd name="connsiteX33" fmla="*/ 29623 w 342900"/>
                  <a:gd name="connsiteY33" fmla="*/ 218885 h 390525"/>
                  <a:gd name="connsiteX34" fmla="*/ 119348 w 342900"/>
                  <a:gd name="connsiteY34" fmla="*/ 273844 h 390525"/>
                  <a:gd name="connsiteX35" fmla="*/ 103632 w 342900"/>
                  <a:gd name="connsiteY35" fmla="*/ 273844 h 390525"/>
                  <a:gd name="connsiteX36" fmla="*/ 96298 w 342900"/>
                  <a:gd name="connsiteY36" fmla="*/ 281178 h 390525"/>
                  <a:gd name="connsiteX37" fmla="*/ 75057 w 342900"/>
                  <a:gd name="connsiteY37" fmla="*/ 229933 h 390525"/>
                  <a:gd name="connsiteX38" fmla="*/ 85249 w 342900"/>
                  <a:gd name="connsiteY38" fmla="*/ 229933 h 390525"/>
                  <a:gd name="connsiteX39" fmla="*/ 96584 w 342900"/>
                  <a:gd name="connsiteY39" fmla="*/ 220123 h 390525"/>
                  <a:gd name="connsiteX40" fmla="*/ 85534 w 342900"/>
                  <a:gd name="connsiteY40" fmla="*/ 207741 h 390525"/>
                  <a:gd name="connsiteX41" fmla="*/ 75057 w 342900"/>
                  <a:gd name="connsiteY41" fmla="*/ 207741 h 390525"/>
                  <a:gd name="connsiteX42" fmla="*/ 96298 w 342900"/>
                  <a:gd name="connsiteY42" fmla="*/ 156496 h 390525"/>
                  <a:gd name="connsiteX43" fmla="*/ 103632 w 342900"/>
                  <a:gd name="connsiteY43" fmla="*/ 163830 h 390525"/>
                  <a:gd name="connsiteX44" fmla="*/ 119348 w 342900"/>
                  <a:gd name="connsiteY44" fmla="*/ 163830 h 390525"/>
                  <a:gd name="connsiteX45" fmla="*/ 119348 w 342900"/>
                  <a:gd name="connsiteY45" fmla="*/ 148114 h 390525"/>
                  <a:gd name="connsiteX46" fmla="*/ 112014 w 342900"/>
                  <a:gd name="connsiteY46" fmla="*/ 140779 h 390525"/>
                  <a:gd name="connsiteX47" fmla="*/ 163259 w 342900"/>
                  <a:gd name="connsiteY47" fmla="*/ 119539 h 390525"/>
                  <a:gd name="connsiteX48" fmla="*/ 163259 w 342900"/>
                  <a:gd name="connsiteY48" fmla="*/ 129730 h 390525"/>
                  <a:gd name="connsiteX49" fmla="*/ 173069 w 342900"/>
                  <a:gd name="connsiteY49" fmla="*/ 141065 h 390525"/>
                  <a:gd name="connsiteX50" fmla="*/ 185451 w 342900"/>
                  <a:gd name="connsiteY50" fmla="*/ 130016 h 390525"/>
                  <a:gd name="connsiteX51" fmla="*/ 185451 w 342900"/>
                  <a:gd name="connsiteY51" fmla="*/ 119539 h 390525"/>
                  <a:gd name="connsiteX52" fmla="*/ 236696 w 342900"/>
                  <a:gd name="connsiteY52" fmla="*/ 140779 h 390525"/>
                  <a:gd name="connsiteX53" fmla="*/ 229362 w 342900"/>
                  <a:gd name="connsiteY53" fmla="*/ 148114 h 390525"/>
                  <a:gd name="connsiteX54" fmla="*/ 229362 w 342900"/>
                  <a:gd name="connsiteY54" fmla="*/ 163830 h 390525"/>
                  <a:gd name="connsiteX55" fmla="*/ 245078 w 342900"/>
                  <a:gd name="connsiteY55" fmla="*/ 163830 h 390525"/>
                  <a:gd name="connsiteX56" fmla="*/ 252413 w 342900"/>
                  <a:gd name="connsiteY56" fmla="*/ 156496 h 390525"/>
                  <a:gd name="connsiteX57" fmla="*/ 273653 w 342900"/>
                  <a:gd name="connsiteY57" fmla="*/ 207741 h 390525"/>
                  <a:gd name="connsiteX58" fmla="*/ 263461 w 342900"/>
                  <a:gd name="connsiteY58" fmla="*/ 207741 h 390525"/>
                  <a:gd name="connsiteX59" fmla="*/ 252126 w 342900"/>
                  <a:gd name="connsiteY59" fmla="*/ 217551 h 390525"/>
                  <a:gd name="connsiteX60" fmla="*/ 263176 w 342900"/>
                  <a:gd name="connsiteY60" fmla="*/ 229933 h 390525"/>
                  <a:gd name="connsiteX61" fmla="*/ 273653 w 342900"/>
                  <a:gd name="connsiteY61" fmla="*/ 229933 h 390525"/>
                  <a:gd name="connsiteX62" fmla="*/ 252413 w 342900"/>
                  <a:gd name="connsiteY62" fmla="*/ 281178 h 390525"/>
                  <a:gd name="connsiteX63" fmla="*/ 245078 w 342900"/>
                  <a:gd name="connsiteY63" fmla="*/ 273844 h 390525"/>
                  <a:gd name="connsiteX64" fmla="*/ 229362 w 342900"/>
                  <a:gd name="connsiteY64" fmla="*/ 273844 h 390525"/>
                  <a:gd name="connsiteX65" fmla="*/ 229362 w 342900"/>
                  <a:gd name="connsiteY65" fmla="*/ 289560 h 390525"/>
                  <a:gd name="connsiteX66" fmla="*/ 236696 w 342900"/>
                  <a:gd name="connsiteY66" fmla="*/ 296894 h 390525"/>
                  <a:gd name="connsiteX67" fmla="*/ 185451 w 342900"/>
                  <a:gd name="connsiteY67" fmla="*/ 318135 h 390525"/>
                  <a:gd name="connsiteX68" fmla="*/ 185451 w 342900"/>
                  <a:gd name="connsiteY68" fmla="*/ 307943 h 390525"/>
                  <a:gd name="connsiteX69" fmla="*/ 175641 w 342900"/>
                  <a:gd name="connsiteY69" fmla="*/ 296608 h 390525"/>
                  <a:gd name="connsiteX70" fmla="*/ 163259 w 342900"/>
                  <a:gd name="connsiteY70" fmla="*/ 307658 h 390525"/>
                  <a:gd name="connsiteX71" fmla="*/ 163259 w 342900"/>
                  <a:gd name="connsiteY71" fmla="*/ 318135 h 390525"/>
                  <a:gd name="connsiteX72" fmla="*/ 112014 w 342900"/>
                  <a:gd name="connsiteY72" fmla="*/ 296894 h 390525"/>
                  <a:gd name="connsiteX73" fmla="*/ 119348 w 342900"/>
                  <a:gd name="connsiteY73" fmla="*/ 289560 h 390525"/>
                  <a:gd name="connsiteX74" fmla="*/ 119348 w 342900"/>
                  <a:gd name="connsiteY74" fmla="*/ 273844 h 390525"/>
                  <a:gd name="connsiteX75" fmla="*/ 284226 w 342900"/>
                  <a:gd name="connsiteY75" fmla="*/ 363950 h 390525"/>
                  <a:gd name="connsiteX76" fmla="*/ 63627 w 342900"/>
                  <a:gd name="connsiteY76" fmla="*/ 363950 h 390525"/>
                  <a:gd name="connsiteX77" fmla="*/ 32385 w 342900"/>
                  <a:gd name="connsiteY77" fmla="*/ 340995 h 390525"/>
                  <a:gd name="connsiteX78" fmla="*/ 315373 w 342900"/>
                  <a:gd name="connsiteY78" fmla="*/ 340995 h 390525"/>
                  <a:gd name="connsiteX79" fmla="*/ 284226 w 342900"/>
                  <a:gd name="connsiteY79" fmla="*/ 36395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342900" h="390525">
                    <a:moveTo>
                      <a:pt x="329375" y="318802"/>
                    </a:moveTo>
                    <a:lnTo>
                      <a:pt x="307181" y="318802"/>
                    </a:lnTo>
                    <a:cubicBezTo>
                      <a:pt x="328803" y="290131"/>
                      <a:pt x="340423" y="255460"/>
                      <a:pt x="340423" y="218885"/>
                    </a:cubicBezTo>
                    <a:cubicBezTo>
                      <a:pt x="340423" y="137065"/>
                      <a:pt x="281559" y="68771"/>
                      <a:pt x="204121" y="54388"/>
                    </a:cubicBezTo>
                    <a:cubicBezTo>
                      <a:pt x="206026" y="50197"/>
                      <a:pt x="207169" y="45434"/>
                      <a:pt x="207169" y="40481"/>
                    </a:cubicBezTo>
                    <a:cubicBezTo>
                      <a:pt x="207169" y="22098"/>
                      <a:pt x="192214" y="7144"/>
                      <a:pt x="173831" y="7144"/>
                    </a:cubicBezTo>
                    <a:cubicBezTo>
                      <a:pt x="155448" y="7144"/>
                      <a:pt x="140494" y="22098"/>
                      <a:pt x="140494" y="40481"/>
                    </a:cubicBezTo>
                    <a:cubicBezTo>
                      <a:pt x="140494" y="45434"/>
                      <a:pt x="141637" y="50102"/>
                      <a:pt x="143542" y="54388"/>
                    </a:cubicBezTo>
                    <a:cubicBezTo>
                      <a:pt x="66104" y="68771"/>
                      <a:pt x="7239" y="137065"/>
                      <a:pt x="7239" y="218885"/>
                    </a:cubicBezTo>
                    <a:cubicBezTo>
                      <a:pt x="7239" y="255460"/>
                      <a:pt x="18955" y="290131"/>
                      <a:pt x="40481" y="318802"/>
                    </a:cubicBezTo>
                    <a:lnTo>
                      <a:pt x="18288" y="318802"/>
                    </a:lnTo>
                    <a:cubicBezTo>
                      <a:pt x="12192" y="318802"/>
                      <a:pt x="7144" y="323755"/>
                      <a:pt x="7144" y="329946"/>
                    </a:cubicBezTo>
                    <a:cubicBezTo>
                      <a:pt x="7144" y="344805"/>
                      <a:pt x="12859" y="358807"/>
                      <a:pt x="23336" y="369475"/>
                    </a:cubicBezTo>
                    <a:cubicBezTo>
                      <a:pt x="33909" y="380238"/>
                      <a:pt x="47815" y="386239"/>
                      <a:pt x="62675" y="386239"/>
                    </a:cubicBezTo>
                    <a:lnTo>
                      <a:pt x="284702" y="386239"/>
                    </a:lnTo>
                    <a:cubicBezTo>
                      <a:pt x="299561" y="386239"/>
                      <a:pt x="313468" y="380333"/>
                      <a:pt x="324040" y="369475"/>
                    </a:cubicBezTo>
                    <a:cubicBezTo>
                      <a:pt x="334423" y="358807"/>
                      <a:pt x="340233" y="344805"/>
                      <a:pt x="340233" y="329946"/>
                    </a:cubicBezTo>
                    <a:cubicBezTo>
                      <a:pt x="340423" y="323755"/>
                      <a:pt x="335470" y="318802"/>
                      <a:pt x="329375" y="318802"/>
                    </a:cubicBezTo>
                    <a:close/>
                    <a:moveTo>
                      <a:pt x="162782" y="40481"/>
                    </a:moveTo>
                    <a:cubicBezTo>
                      <a:pt x="162782" y="34385"/>
                      <a:pt x="167735" y="29337"/>
                      <a:pt x="173927" y="29337"/>
                    </a:cubicBezTo>
                    <a:cubicBezTo>
                      <a:pt x="180022" y="29337"/>
                      <a:pt x="185071" y="34290"/>
                      <a:pt x="185071" y="40481"/>
                    </a:cubicBezTo>
                    <a:cubicBezTo>
                      <a:pt x="185071" y="46577"/>
                      <a:pt x="180118" y="51626"/>
                      <a:pt x="173927" y="51626"/>
                    </a:cubicBezTo>
                    <a:cubicBezTo>
                      <a:pt x="167830" y="51626"/>
                      <a:pt x="162782" y="46577"/>
                      <a:pt x="162782" y="40481"/>
                    </a:cubicBezTo>
                    <a:close/>
                    <a:moveTo>
                      <a:pt x="29623" y="218885"/>
                    </a:moveTo>
                    <a:cubicBezTo>
                      <a:pt x="29623" y="138875"/>
                      <a:pt x="94392" y="73819"/>
                      <a:pt x="173927" y="73819"/>
                    </a:cubicBezTo>
                    <a:cubicBezTo>
                      <a:pt x="253460" y="73819"/>
                      <a:pt x="318230" y="138875"/>
                      <a:pt x="318230" y="218885"/>
                    </a:cubicBezTo>
                    <a:cubicBezTo>
                      <a:pt x="318230" y="256508"/>
                      <a:pt x="303943" y="291846"/>
                      <a:pt x="278035" y="318802"/>
                    </a:cubicBezTo>
                    <a:lnTo>
                      <a:pt x="244030" y="318802"/>
                    </a:lnTo>
                    <a:cubicBezTo>
                      <a:pt x="276510" y="295942"/>
                      <a:pt x="296037" y="258985"/>
                      <a:pt x="296037" y="218885"/>
                    </a:cubicBezTo>
                    <a:cubicBezTo>
                      <a:pt x="296037" y="151543"/>
                      <a:pt x="241268" y="96774"/>
                      <a:pt x="173927" y="96774"/>
                    </a:cubicBezTo>
                    <a:cubicBezTo>
                      <a:pt x="106585" y="96774"/>
                      <a:pt x="51816" y="151543"/>
                      <a:pt x="51816" y="218885"/>
                    </a:cubicBezTo>
                    <a:cubicBezTo>
                      <a:pt x="51816" y="258890"/>
                      <a:pt x="71342" y="295942"/>
                      <a:pt x="103822" y="318802"/>
                    </a:cubicBezTo>
                    <a:lnTo>
                      <a:pt x="69818" y="318802"/>
                    </a:lnTo>
                    <a:cubicBezTo>
                      <a:pt x="43815" y="291751"/>
                      <a:pt x="29623" y="256508"/>
                      <a:pt x="29623" y="218885"/>
                    </a:cubicBezTo>
                    <a:close/>
                    <a:moveTo>
                      <a:pt x="119348" y="273844"/>
                    </a:moveTo>
                    <a:cubicBezTo>
                      <a:pt x="114967" y="269558"/>
                      <a:pt x="108013" y="269558"/>
                      <a:pt x="103632" y="273844"/>
                    </a:cubicBezTo>
                    <a:lnTo>
                      <a:pt x="96298" y="281178"/>
                    </a:lnTo>
                    <a:cubicBezTo>
                      <a:pt x="84772" y="266795"/>
                      <a:pt x="77152" y="249174"/>
                      <a:pt x="75057" y="229933"/>
                    </a:cubicBezTo>
                    <a:lnTo>
                      <a:pt x="85249" y="229933"/>
                    </a:lnTo>
                    <a:cubicBezTo>
                      <a:pt x="90964" y="229933"/>
                      <a:pt x="95917" y="225742"/>
                      <a:pt x="96584" y="220123"/>
                    </a:cubicBezTo>
                    <a:cubicBezTo>
                      <a:pt x="97345" y="213455"/>
                      <a:pt x="92107" y="207741"/>
                      <a:pt x="85534" y="207741"/>
                    </a:cubicBezTo>
                    <a:lnTo>
                      <a:pt x="75057" y="207741"/>
                    </a:lnTo>
                    <a:cubicBezTo>
                      <a:pt x="77152" y="188500"/>
                      <a:pt x="84772" y="170879"/>
                      <a:pt x="96298" y="156496"/>
                    </a:cubicBezTo>
                    <a:lnTo>
                      <a:pt x="103632" y="163830"/>
                    </a:lnTo>
                    <a:cubicBezTo>
                      <a:pt x="108013" y="168116"/>
                      <a:pt x="114967" y="168212"/>
                      <a:pt x="119348" y="163830"/>
                    </a:cubicBezTo>
                    <a:cubicBezTo>
                      <a:pt x="123730" y="159449"/>
                      <a:pt x="123634" y="152495"/>
                      <a:pt x="119348" y="148114"/>
                    </a:cubicBezTo>
                    <a:lnTo>
                      <a:pt x="112014" y="140779"/>
                    </a:lnTo>
                    <a:cubicBezTo>
                      <a:pt x="126396" y="129254"/>
                      <a:pt x="144018" y="121634"/>
                      <a:pt x="163259" y="119539"/>
                    </a:cubicBezTo>
                    <a:lnTo>
                      <a:pt x="163259" y="129730"/>
                    </a:lnTo>
                    <a:cubicBezTo>
                      <a:pt x="163259" y="135446"/>
                      <a:pt x="167450" y="140399"/>
                      <a:pt x="173069" y="141065"/>
                    </a:cubicBezTo>
                    <a:cubicBezTo>
                      <a:pt x="179737" y="141827"/>
                      <a:pt x="185451" y="136588"/>
                      <a:pt x="185451" y="130016"/>
                    </a:cubicBezTo>
                    <a:lnTo>
                      <a:pt x="185451" y="119539"/>
                    </a:lnTo>
                    <a:cubicBezTo>
                      <a:pt x="204692" y="121634"/>
                      <a:pt x="222313" y="129254"/>
                      <a:pt x="236696" y="140779"/>
                    </a:cubicBezTo>
                    <a:lnTo>
                      <a:pt x="229362" y="148114"/>
                    </a:lnTo>
                    <a:cubicBezTo>
                      <a:pt x="225076" y="152495"/>
                      <a:pt x="224980" y="159449"/>
                      <a:pt x="229362" y="163830"/>
                    </a:cubicBezTo>
                    <a:cubicBezTo>
                      <a:pt x="233743" y="168116"/>
                      <a:pt x="240696" y="168116"/>
                      <a:pt x="245078" y="163830"/>
                    </a:cubicBezTo>
                    <a:lnTo>
                      <a:pt x="252413" y="156496"/>
                    </a:lnTo>
                    <a:cubicBezTo>
                      <a:pt x="263937" y="170879"/>
                      <a:pt x="271558" y="188500"/>
                      <a:pt x="273653" y="207741"/>
                    </a:cubicBezTo>
                    <a:lnTo>
                      <a:pt x="263461" y="207741"/>
                    </a:lnTo>
                    <a:cubicBezTo>
                      <a:pt x="257746" y="207741"/>
                      <a:pt x="252793" y="211932"/>
                      <a:pt x="252126" y="217551"/>
                    </a:cubicBezTo>
                    <a:cubicBezTo>
                      <a:pt x="251365" y="224219"/>
                      <a:pt x="256604" y="229933"/>
                      <a:pt x="263176" y="229933"/>
                    </a:cubicBezTo>
                    <a:lnTo>
                      <a:pt x="273653" y="229933"/>
                    </a:lnTo>
                    <a:cubicBezTo>
                      <a:pt x="271558" y="249174"/>
                      <a:pt x="263937" y="266795"/>
                      <a:pt x="252413" y="281178"/>
                    </a:cubicBezTo>
                    <a:lnTo>
                      <a:pt x="245078" y="273844"/>
                    </a:lnTo>
                    <a:cubicBezTo>
                      <a:pt x="240696" y="269558"/>
                      <a:pt x="233743" y="269558"/>
                      <a:pt x="229362" y="273844"/>
                    </a:cubicBezTo>
                    <a:cubicBezTo>
                      <a:pt x="224980" y="278225"/>
                      <a:pt x="225076" y="285179"/>
                      <a:pt x="229362" y="289560"/>
                    </a:cubicBezTo>
                    <a:lnTo>
                      <a:pt x="236696" y="296894"/>
                    </a:lnTo>
                    <a:cubicBezTo>
                      <a:pt x="222313" y="308420"/>
                      <a:pt x="204692" y="316040"/>
                      <a:pt x="185451" y="318135"/>
                    </a:cubicBezTo>
                    <a:lnTo>
                      <a:pt x="185451" y="307943"/>
                    </a:lnTo>
                    <a:cubicBezTo>
                      <a:pt x="185451" y="302228"/>
                      <a:pt x="181260" y="297275"/>
                      <a:pt x="175641" y="296608"/>
                    </a:cubicBezTo>
                    <a:cubicBezTo>
                      <a:pt x="168973" y="295847"/>
                      <a:pt x="163259" y="301085"/>
                      <a:pt x="163259" y="307658"/>
                    </a:cubicBezTo>
                    <a:lnTo>
                      <a:pt x="163259" y="318135"/>
                    </a:lnTo>
                    <a:cubicBezTo>
                      <a:pt x="144018" y="316040"/>
                      <a:pt x="126396" y="308420"/>
                      <a:pt x="112014" y="296894"/>
                    </a:cubicBezTo>
                    <a:lnTo>
                      <a:pt x="119348" y="289560"/>
                    </a:lnTo>
                    <a:cubicBezTo>
                      <a:pt x="123634" y="285179"/>
                      <a:pt x="123634" y="278130"/>
                      <a:pt x="119348" y="273844"/>
                    </a:cubicBezTo>
                    <a:close/>
                    <a:moveTo>
                      <a:pt x="284226" y="363950"/>
                    </a:moveTo>
                    <a:lnTo>
                      <a:pt x="63627" y="363950"/>
                    </a:lnTo>
                    <a:cubicBezTo>
                      <a:pt x="49435" y="363950"/>
                      <a:pt x="37052" y="354140"/>
                      <a:pt x="32385" y="340995"/>
                    </a:cubicBezTo>
                    <a:lnTo>
                      <a:pt x="315373" y="340995"/>
                    </a:lnTo>
                    <a:cubicBezTo>
                      <a:pt x="310801" y="354044"/>
                      <a:pt x="298418" y="363950"/>
                      <a:pt x="284226" y="36395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" name="자유형: 도형 5"/>
              <p:cNvSpPr/>
              <p:nvPr/>
            </p:nvSpPr>
            <p:spPr>
              <a:xfrm>
                <a:off x="6986102" y="5727308"/>
                <a:ext cx="76200" cy="76200"/>
              </a:xfrm>
              <a:custGeom>
                <a:avLst/>
                <a:gdLst>
                  <a:gd name="connsiteX0" fmla="*/ 18288 w 76200"/>
                  <a:gd name="connsiteY0" fmla="*/ 73797 h 76200"/>
                  <a:gd name="connsiteX1" fmla="*/ 62389 w 76200"/>
                  <a:gd name="connsiteY1" fmla="*/ 73797 h 76200"/>
                  <a:gd name="connsiteX2" fmla="*/ 73723 w 76200"/>
                  <a:gd name="connsiteY2" fmla="*/ 63987 h 76200"/>
                  <a:gd name="connsiteX3" fmla="*/ 62674 w 76200"/>
                  <a:gd name="connsiteY3" fmla="*/ 51604 h 76200"/>
                  <a:gd name="connsiteX4" fmla="*/ 29337 w 76200"/>
                  <a:gd name="connsiteY4" fmla="*/ 51604 h 76200"/>
                  <a:gd name="connsiteX5" fmla="*/ 29337 w 76200"/>
                  <a:gd name="connsiteY5" fmla="*/ 18552 h 76200"/>
                  <a:gd name="connsiteX6" fmla="*/ 19526 w 76200"/>
                  <a:gd name="connsiteY6" fmla="*/ 7218 h 76200"/>
                  <a:gd name="connsiteX7" fmla="*/ 7144 w 76200"/>
                  <a:gd name="connsiteY7" fmla="*/ 18267 h 76200"/>
                  <a:gd name="connsiteX8" fmla="*/ 7144 w 76200"/>
                  <a:gd name="connsiteY8" fmla="*/ 62653 h 76200"/>
                  <a:gd name="connsiteX9" fmla="*/ 18288 w 76200"/>
                  <a:gd name="connsiteY9" fmla="*/ 73797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76200">
                    <a:moveTo>
                      <a:pt x="18288" y="73797"/>
                    </a:moveTo>
                    <a:lnTo>
                      <a:pt x="62389" y="73797"/>
                    </a:lnTo>
                    <a:cubicBezTo>
                      <a:pt x="68103" y="73797"/>
                      <a:pt x="73057" y="69606"/>
                      <a:pt x="73723" y="63987"/>
                    </a:cubicBezTo>
                    <a:cubicBezTo>
                      <a:pt x="74486" y="57319"/>
                      <a:pt x="69246" y="51604"/>
                      <a:pt x="62674" y="51604"/>
                    </a:cubicBezTo>
                    <a:lnTo>
                      <a:pt x="29337" y="51604"/>
                    </a:lnTo>
                    <a:lnTo>
                      <a:pt x="29337" y="18552"/>
                    </a:lnTo>
                    <a:cubicBezTo>
                      <a:pt x="29337" y="12838"/>
                      <a:pt x="25146" y="7884"/>
                      <a:pt x="19526" y="7218"/>
                    </a:cubicBezTo>
                    <a:cubicBezTo>
                      <a:pt x="12859" y="6456"/>
                      <a:pt x="7144" y="11694"/>
                      <a:pt x="7144" y="18267"/>
                    </a:cubicBezTo>
                    <a:lnTo>
                      <a:pt x="7144" y="62653"/>
                    </a:lnTo>
                    <a:cubicBezTo>
                      <a:pt x="7144" y="68845"/>
                      <a:pt x="12096" y="73797"/>
                      <a:pt x="18288" y="7379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8" name="文本框 7"/>
          <p:cNvSpPr txBox="1"/>
          <p:nvPr/>
        </p:nvSpPr>
        <p:spPr>
          <a:xfrm>
            <a:off x="1174750" y="3887470"/>
            <a:ext cx="49784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lvl="0" indent="0" algn="l" defTabSz="914400" rtl="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变</a:t>
            </a:r>
            <a:endParaRPr lang="zh-CN" altLang="en-US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285750" marR="0" lvl="0" indent="-285750" algn="l" defTabSz="914400" rtl="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4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新认识</a:t>
            </a:r>
            <a:r>
              <a:rPr lang="zh-CN" altLang="en-US" sz="14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了许多非常优秀的领导和同事</a:t>
            </a:r>
            <a:endParaRPr lang="zh-CN" altLang="en-US" sz="14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285750" marR="0" lvl="0" indent="-285750" algn="l" defTabSz="914400" rtl="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4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疫情把办公地点变为了</a:t>
            </a:r>
            <a:r>
              <a:rPr lang="zh-CN" altLang="en-US" sz="14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远程</a:t>
            </a:r>
            <a:endParaRPr lang="zh-CN" altLang="en-US" sz="14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285750" marR="0" lvl="0" indent="-285750" algn="l" defTabSz="914400" rtl="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4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新加入了</a:t>
            </a:r>
            <a:r>
              <a:rPr lang="en-US" altLang="zh-CN" sz="14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Python</a:t>
            </a:r>
            <a:r>
              <a:rPr lang="zh-CN" altLang="en-US" sz="14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的</a:t>
            </a:r>
            <a:r>
              <a:rPr lang="zh-CN" altLang="en-US" sz="14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工作内容，技术能力</a:t>
            </a:r>
            <a:r>
              <a:rPr lang="zh-CN" altLang="en-US" sz="14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有所进步</a:t>
            </a:r>
            <a:endParaRPr lang="zh-CN" altLang="en-US" sz="14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53150" y="3887470"/>
            <a:ext cx="5673725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lvl="0" indent="0" algn="l" defTabSz="914400" rtl="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不变</a:t>
            </a:r>
            <a:endParaRPr lang="zh-CN" altLang="en-US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285750" marR="0" lvl="0" indent="-285750" algn="l" defTabSz="914400" rtl="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4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感恩</a:t>
            </a:r>
            <a:r>
              <a:rPr lang="zh-CN" altLang="en-US" sz="14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❤️领导</a:t>
            </a:r>
            <a:r>
              <a:rPr lang="zh-CN" altLang="en-US" sz="14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一如既往的大力支持和悉心教导</a:t>
            </a:r>
            <a:endParaRPr lang="zh-CN" altLang="en-US" sz="14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285750" marR="0" lvl="0" indent="-285750" algn="l" defTabSz="914400" rtl="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4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感激同事的热心帮助</a:t>
            </a:r>
            <a:endParaRPr lang="zh-CN" altLang="en-US" sz="14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285750" marR="0" lvl="0" indent="-285750" algn="l" defTabSz="914400" rtl="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4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我会坚持✊对技术和业务问题的钻研的精神，</a:t>
            </a:r>
            <a:r>
              <a:rPr lang="zh-CN" altLang="en-US" sz="14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全心全意投入工作，</a:t>
            </a:r>
            <a:r>
              <a:rPr lang="zh-CN" altLang="en-US" sz="14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我为公司和部门发光发热的❤不会改变！</a:t>
            </a:r>
            <a:endParaRPr lang="zh-CN" altLang="en-US" sz="14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48106" y="721166"/>
            <a:ext cx="7896225" cy="3770630"/>
            <a:chOff x="2268120" y="652859"/>
            <a:chExt cx="7896225" cy="3770630"/>
          </a:xfrm>
        </p:grpSpPr>
        <p:sp>
          <p:nvSpPr>
            <p:cNvPr id="6" name="TextBox 1"/>
            <p:cNvSpPr txBox="1"/>
            <p:nvPr/>
          </p:nvSpPr>
          <p:spPr>
            <a:xfrm>
              <a:off x="2851685" y="652859"/>
              <a:ext cx="6266379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endParaRPr>
            </a:p>
          </p:txBody>
        </p:sp>
        <p:sp>
          <p:nvSpPr>
            <p:cNvPr id="7" name="TextBox 2"/>
            <p:cNvSpPr txBox="1"/>
            <p:nvPr/>
          </p:nvSpPr>
          <p:spPr>
            <a:xfrm>
              <a:off x="2268120" y="2639774"/>
              <a:ext cx="7896225" cy="1783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fontAlgn="auto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作为一个职场新人，我深知自己，无论是从技术、能力、还是经验方面，还有许多不足。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fontAlgn="auto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在未来的日子里，我会与同事友好共事、虚心学习，用心做好组织上安排给我的任务，用技术和经验装备自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我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，为项目、为部门、为公司贡献自己的价值。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0" name="TextBox 32"/>
          <p:cNvSpPr txBox="1"/>
          <p:nvPr/>
        </p:nvSpPr>
        <p:spPr>
          <a:xfrm>
            <a:off x="3860800" y="577854"/>
            <a:ext cx="44704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rPr>
              <a:t>我的几句心里话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rPr>
              <a:t>...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  <a:sym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办公资源网：www.bangongziyuan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C21C2"/>
      </a:accent1>
      <a:accent2>
        <a:srgbClr val="FFC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阿里巴巴普惠体 B"/>
        <a:cs typeface=""/>
      </a:majorFont>
      <a:minorFont>
        <a:latin typeface="Calibri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00FE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办公资源网：www.bangongziyuan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C21C2"/>
      </a:accent1>
      <a:accent2>
        <a:srgbClr val="FFC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阿里巴巴普惠体 B"/>
        <a:cs typeface=""/>
      </a:majorFont>
      <a:minorFont>
        <a:latin typeface="Calibri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00FE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办公资源网：www.bangongziyuan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C21C2"/>
      </a:accent1>
      <a:accent2>
        <a:srgbClr val="FFC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阿里巴巴普惠体 B"/>
        <a:cs typeface=""/>
      </a:majorFont>
      <a:minorFont>
        <a:latin typeface="Calibri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00FE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3C21C2"/>
    </a:accent1>
    <a:accent2>
      <a:srgbClr val="FFC200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3C21C2"/>
    </a:accent1>
    <a:accent2>
      <a:srgbClr val="FFC200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3C21C2"/>
    </a:accent1>
    <a:accent2>
      <a:srgbClr val="FFC200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3C21C2"/>
    </a:accent1>
    <a:accent2>
      <a:srgbClr val="FFC200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3C21C2"/>
    </a:accent1>
    <a:accent2>
      <a:srgbClr val="FFC200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3C21C2"/>
    </a:accent1>
    <a:accent2>
      <a:srgbClr val="FFC200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3C21C2"/>
    </a:accent1>
    <a:accent2>
      <a:srgbClr val="FFC200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1540</Words>
  <Application>WPS 表格</Application>
  <PresentationFormat>宽屏</PresentationFormat>
  <Paragraphs>152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宋体</vt:lpstr>
      <vt:lpstr>Wingdings</vt:lpstr>
      <vt:lpstr>思源黑体 CN Regular</vt:lpstr>
      <vt:lpstr>汉仪中黑KW</vt:lpstr>
      <vt:lpstr>阿里巴巴普惠体 B</vt:lpstr>
      <vt:lpstr>苹方-简</vt:lpstr>
      <vt:lpstr>Calibri</vt:lpstr>
      <vt:lpstr>思源黑体 CN Regular</vt:lpstr>
      <vt:lpstr>Helvetica Neue</vt:lpstr>
      <vt:lpstr>微软雅黑</vt:lpstr>
      <vt:lpstr>汉仪旗黑</vt:lpstr>
      <vt:lpstr>宋体</vt:lpstr>
      <vt:lpstr>Arial Unicode MS</vt:lpstr>
      <vt:lpstr>汉仪书宋二KW</vt:lpstr>
      <vt:lpstr>办公资源网：www.bangongziyuan.com</vt:lpstr>
      <vt:lpstr>1_办公资源网：www.bangongziyuan.com</vt:lpstr>
      <vt:lpstr>3_办公资源网：www.bangongziyuan.com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刘俊</cp:lastModifiedBy>
  <cp:revision>2555</cp:revision>
  <dcterms:created xsi:type="dcterms:W3CDTF">2022-07-08T03:55:02Z</dcterms:created>
  <dcterms:modified xsi:type="dcterms:W3CDTF">2022-07-08T03:55:02Z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2052-3.9.4.6398</vt:lpwstr>
  </property>
  <property fmtid="{D5CDD505-2E9C-101B-9397-08002B2CF9AE}" pid="3" name="ICV">
    <vt:lpwstr>D884A6650E8CF6D43FA8B9621DD58C2A</vt:lpwstr>
  </property>
</Properties>
</file>