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658"/>
  </p:normalViewPr>
  <p:slideViewPr>
    <p:cSldViewPr snapToGrid="0">
      <p:cViewPr varScale="1">
        <p:scale>
          <a:sx n="123" d="100"/>
          <a:sy n="123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387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98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8d2ebf4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8d2ebf4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8d2ebf4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8d2ebf4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4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8d2ebf4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8d2ebf4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0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8d2ebf4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b8d2ebf4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42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8d2ebf4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8d2ebf4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11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8d2ebf4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8d2ebf4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2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8d2ebf4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8d2ebf4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5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8d2ebf4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b8d2ebf4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71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8d2ebf4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b8d2ebf4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39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8d2ebf4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b8d2ebf4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6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b0123fd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b0123fd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288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8d2ebf4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8d2ebf4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39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8d2ebf4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b8d2ebf4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872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8d2ebf4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b8d2ebf4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117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8d2ebf4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8d2ebf4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03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b8d2ebf4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b8d2ebf4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672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8d2ebf4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8d2ebf4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35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8d2ebf4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8d2ebf4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26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b8d2ebf4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b8d2ebf4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329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b8d2ebf4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b8d2ebf4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324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b8d2ebf4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b8d2ebf4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88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8d2ebf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8d2ebf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930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b8d2ebf41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b8d2ebf41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42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b8d2ebf4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b8d2ebf4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5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8d2ebf4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8d2ebf4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84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b8d2ebf4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b8d2ebf4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399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8d2ebf4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8d2ebf4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6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8d2ebf41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b8d2ebf41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81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b8d2ebf4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b8d2ebf4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710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76638ee6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76638ee6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62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b8d2ebf41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b8d2ebf41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179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b8d2ebf41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b8d2ebf41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76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b0123fd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b0123fd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93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8d2ebf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8d2ebf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78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8d2ebf4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8d2ebf4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86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8d2ebf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8d2ebf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11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8d2ebf4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8d2ebf4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99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8d2ebf4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8d2ebf4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48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58725" y="4809475"/>
            <a:ext cx="45003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徐志强 · Go 夜读 · qrpc</a:t>
            </a:r>
            <a:endParaRPr sz="10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58725" y="4809475"/>
            <a:ext cx="45003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徐志强 · Go 夜读 · qrpc</a:t>
            </a:r>
            <a:endParaRPr sz="10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2202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zhiqiangxu/qrp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xq/QRPC-Android" TargetMode="External"/><Relationship Id="rId4" Type="http://schemas.openxmlformats.org/officeDocument/2006/relationships/hyperlink" Target="https://github.com/pjocer/QRPC-iOS" TargetMode="External"/><Relationship Id="rId5" Type="http://schemas.openxmlformats.org/officeDocument/2006/relationships/hyperlink" Target="https://github.com/zzf03680147/qrpc-web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390525" y="597125"/>
            <a:ext cx="8222100" cy="21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tiny but powerful rpc framework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https://github.com/zhiqiangxu/qrpc</a:t>
            </a:r>
            <a:endParaRPr sz="240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390525" y="2752864"/>
            <a:ext cx="82221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徐志强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Dec. 28, 2019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390525" y="4357850"/>
            <a:ext cx="85488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397325" y="138625"/>
            <a:ext cx="1628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串行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213" y="1015775"/>
            <a:ext cx="5904675" cy="36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并行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761575"/>
            <a:ext cx="75628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流式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类似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中的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chunked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传输模式，不论请求还是响应，都可以拆成多个帧。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下面按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流式请求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流式响应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分别介绍。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流式请求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575" y="766288"/>
            <a:ext cx="56959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流式请求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882013"/>
            <a:ext cx="56007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流式响应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804863"/>
            <a:ext cx="56007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流式响应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779138"/>
            <a:ext cx="62484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推送模式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766288"/>
            <a:ext cx="55530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推送模式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824038"/>
            <a:ext cx="75628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双向调用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1453050" y="1864525"/>
            <a:ext cx="69822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25" y="1192599"/>
            <a:ext cx="8523548" cy="315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个人介绍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471900" y="1919075"/>
            <a:ext cx="37920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开源爱好者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Cocos2dx、TiDB、GO contributor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目前在趣头条的母公司比格基地担任架构师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负责推送/IM中台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研究兴趣点：网络+存储+高并发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双向调用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612900"/>
            <a:ext cx="90297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代码生成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75" y="1086150"/>
            <a:ext cx="5904674" cy="360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代码生成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50" y="1385650"/>
            <a:ext cx="5904674" cy="330998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514350" y="866600"/>
            <a:ext cx="52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使用生成的代码，将service注册到qrpc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代码生成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514350" y="866600"/>
            <a:ext cx="52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使用生成的代码，对service进行调用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75" y="1426800"/>
            <a:ext cx="5904675" cy="326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多协议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5" y="1600088"/>
            <a:ext cx="8839201" cy="211451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844200" y="37721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可以参考ws的实现，通过提供自定义的OverlayNetwork，实现对任意协议的支持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生态支持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728475" y="1200400"/>
            <a:ext cx="7334700" cy="27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FFFFFF"/>
                </a:highlight>
              </a:rPr>
              <a:t>qrpc client sdk for android/ios/web</a:t>
            </a:r>
            <a:endParaRPr sz="1700" b="1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 sdk</a:t>
            </a:r>
            <a:endParaRPr sz="1800">
              <a:solidFill>
                <a:srgbClr val="0366D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ios sdk</a:t>
            </a:r>
            <a:endParaRPr sz="1800">
              <a:solidFill>
                <a:srgbClr val="0366D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web sdk</a:t>
            </a:r>
            <a:endParaRPr sz="1800">
              <a:solidFill>
                <a:srgbClr val="0366D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推送（qpush）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已经过日活800万app的长时间大流量验证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同时在线峰值200万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单机(32G)理论峰值100万，实际峰值80万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IM（qchat）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点对点（已上线）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点对客服（已上线）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群聊（开发完毕，production ready）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聊天室（开发完毕，即将上线）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rtc（开发完毕）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QFE（长链网关）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灰度中，效果好可能会成为趣头条公司级别的流量入口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推送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890588"/>
            <a:ext cx="58769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推送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004888"/>
            <a:ext cx="61722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776288"/>
            <a:ext cx="62388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主要内容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71900" y="1919075"/>
            <a:ext cx="37920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为何qrpc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qrpc的特性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qrpc的应用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qrpc核心的优化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qrpc的展望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pprof tips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38" y="1019175"/>
            <a:ext cx="6181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34" name="Google Shape;334;p43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614363"/>
            <a:ext cx="75628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46" name="Google Shape;3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75" y="647513"/>
            <a:ext cx="63722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00" y="885238"/>
            <a:ext cx="68484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qrpc的应用 - IM</a:t>
            </a:r>
            <a:endParaRPr/>
          </a:p>
        </p:txBody>
      </p:sp>
      <p:sp>
        <p:nvSpPr>
          <p:cNvPr id="361" name="Google Shape;361;p4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766288"/>
            <a:ext cx="6419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qrpc核心的优化</a:t>
            </a:r>
            <a:endParaRPr/>
          </a:p>
        </p:txBody>
      </p:sp>
      <p:sp>
        <p:nvSpPr>
          <p:cNvPr id="370" name="Google Shape;370;p4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write g elimination(已完成)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writev optimization(已完成)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integrate poller (规划中)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qrpc的展望</a:t>
            </a: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中间件网络层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https://github.com/zhiqiangxu/qwatch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https://github.com/zhiqiangxu/raftkv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https://github.com/zhiqiangxu/avflow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pprof tips</a:t>
            </a:r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7053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9"/>
          <p:cNvSpPr txBox="1"/>
          <p:nvPr/>
        </p:nvSpPr>
        <p:spPr>
          <a:xfrm>
            <a:off x="5464975" y="1195875"/>
            <a:ext cx="2983200" cy="24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2个问题：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1.0.01s of 1.13s中的两个时间分别代表？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2.为何runtime.usleep的明细跟总账对不齐？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pprof tips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4695325" y="1195875"/>
            <a:ext cx="4229400" cy="24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-edgefraction 0 -nodefraction 0 -nodecount 100000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752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ctrTitle"/>
          </p:nvPr>
        </p:nvSpPr>
        <p:spPr>
          <a:xfrm>
            <a:off x="3695225" y="2121700"/>
            <a:ext cx="13710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 sz="2400"/>
          </a:p>
        </p:txBody>
      </p:sp>
      <p:sp>
        <p:nvSpPr>
          <p:cNvPr id="402" name="Google Shape;402;p51"/>
          <p:cNvSpPr txBox="1"/>
          <p:nvPr/>
        </p:nvSpPr>
        <p:spPr>
          <a:xfrm>
            <a:off x="390525" y="4357850"/>
            <a:ext cx="85488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1"/>
          <p:cNvSpPr txBox="1"/>
          <p:nvPr/>
        </p:nvSpPr>
        <p:spPr>
          <a:xfrm>
            <a:off x="7397325" y="138625"/>
            <a:ext cx="1628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轻量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理念上借鉴了grpc，但没有grpc协议设计时的历史包袱，不要大而全，追求小而美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性能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内部有非常多的优化，比如sync.Pool和writev等，压测下来性能更优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更省内存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一个长链接只有2个协程，比grpc少了1/3的协程，在连接数非常多时内存的节省非常显著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灵活性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通过对配置的tuning，可以实现各种定制化需求，比如通过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的OverlayNetwork支持websocket（框架内置了ws的的OverlayNetwork，可以开箱即用）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server端的配置在ServerBinding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client端的配置在ConnectionConfig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 - 轻量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协议设计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75" y="2198775"/>
            <a:ext cx="6192010" cy="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 - 轻量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协议设计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452575"/>
            <a:ext cx="68389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为何qrpc - 性能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71900" y="1122950"/>
            <a:ext cx="79383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qrpc vs grpc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671650"/>
            <a:ext cx="7562850" cy="17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71900" y="1122950"/>
            <a:ext cx="7938300" cy="3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串行或者并行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流式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request和response都可以流式传输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推送模式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response without request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双向调用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client端也可以注册服务让server调用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多协议</a:t>
            </a:r>
            <a:endParaRPr sz="12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737373"/>
                </a:solidFill>
                <a:latin typeface="Roboto Mono"/>
                <a:ea typeface="Roboto Mono"/>
                <a:cs typeface="Roboto Mono"/>
                <a:sym typeface="Roboto Mono"/>
              </a:rPr>
              <a:t>通过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OverlayNetwork可以与任意协议打通，内置了ws的实现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代码生成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提供了codegen模块，自动生成注册、调用已有service的胶水代码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生态支持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开箱即用的ios、android、web端的client sdk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qrpc的特性 - 串行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6209475" y="3572175"/>
            <a:ext cx="1666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88" y="900025"/>
            <a:ext cx="5904675" cy="384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Macintosh PowerPoint</Application>
  <PresentationFormat>全屏显示(16:9)</PresentationFormat>
  <Paragraphs>154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Arial</vt:lpstr>
      <vt:lpstr>Roboto Mono</vt:lpstr>
      <vt:lpstr>Roboto</vt:lpstr>
      <vt:lpstr>Trebuchet MS</vt:lpstr>
      <vt:lpstr>Courier New</vt:lpstr>
      <vt:lpstr>Material</vt:lpstr>
      <vt:lpstr>qrpc                              tiny but powerful rpc framework               https://github.com/zhiqiangxu/qrpc</vt:lpstr>
      <vt:lpstr>个人介绍</vt:lpstr>
      <vt:lpstr>主要内容</vt:lpstr>
      <vt:lpstr>为何qrpc</vt:lpstr>
      <vt:lpstr>为何qrpc - 轻量</vt:lpstr>
      <vt:lpstr>为何qrpc - 轻量</vt:lpstr>
      <vt:lpstr>为何qrpc - 性能</vt:lpstr>
      <vt:lpstr>qrpc的特性</vt:lpstr>
      <vt:lpstr>qrpc的特性 - 串行</vt:lpstr>
      <vt:lpstr>qrpc的特性 - 串行</vt:lpstr>
      <vt:lpstr>qrpc的特性 - 并行</vt:lpstr>
      <vt:lpstr>qrpc的特性 - 流式</vt:lpstr>
      <vt:lpstr>qrpc的特性 - 流式请求</vt:lpstr>
      <vt:lpstr>qrpc的特性 - 流式请求</vt:lpstr>
      <vt:lpstr>qrpc的特性 - 流式响应</vt:lpstr>
      <vt:lpstr>qrpc的特性 - 流式响应</vt:lpstr>
      <vt:lpstr>qrpc的特性 - 推送模式</vt:lpstr>
      <vt:lpstr>qrpc的特性 - 推送模式</vt:lpstr>
      <vt:lpstr>qrpc的特性 - 双向调用</vt:lpstr>
      <vt:lpstr>qrpc的特性 - 双向调用</vt:lpstr>
      <vt:lpstr>qrpc的特性 - 代码生成</vt:lpstr>
      <vt:lpstr>qrpc的特性 - 代码生成</vt:lpstr>
      <vt:lpstr>qrpc的特性 - 代码生成</vt:lpstr>
      <vt:lpstr>qrpc的特性 - 多协议</vt:lpstr>
      <vt:lpstr>qrpc的特性 - 生态支持</vt:lpstr>
      <vt:lpstr>qrpc的应用</vt:lpstr>
      <vt:lpstr>qrpc的应用 - 推送</vt:lpstr>
      <vt:lpstr>qrpc的应用 - 推送</vt:lpstr>
      <vt:lpstr>qrpc的应用 - IM</vt:lpstr>
      <vt:lpstr>qrpc的应用 - IM</vt:lpstr>
      <vt:lpstr>qrpc的应用 - IM</vt:lpstr>
      <vt:lpstr>qrpc的应用 - IM</vt:lpstr>
      <vt:lpstr>qrpc的应用 - IM</vt:lpstr>
      <vt:lpstr>qrpc的应用 - IM</vt:lpstr>
      <vt:lpstr>qrpc核心的优化</vt:lpstr>
      <vt:lpstr>qrpc的展望</vt:lpstr>
      <vt:lpstr>pprof tips</vt:lpstr>
      <vt:lpstr>pprof tips</vt:lpstr>
      <vt:lpstr>QA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qrpc                              tiny but powerful rpc framework               https://github.com/zhiqiangxu/qrpc</dc:title>
  <cp:lastModifiedBy>Microsoft Office 用户</cp:lastModifiedBy>
  <cp:revision>1</cp:revision>
  <dcterms:modified xsi:type="dcterms:W3CDTF">2020-01-18T02:51:27Z</dcterms:modified>
</cp:coreProperties>
</file>