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0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90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22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62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98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5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1A37893-B466-44F3-9248-7D0621BC3A80}" type="datetimeFigureOut">
              <a:rPr lang="ru-RU" smtClean="0"/>
              <a:t>06.03.2023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37BD87-7EB5-43E8-B08C-546A6CDF7D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1920E-5047-4AB6-9BD3-4E9BD3E3B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Международный женский день!!!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9E86D-DD76-4CA5-8209-B5445DE88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От души поздравляем!!!</a:t>
            </a:r>
          </a:p>
        </p:txBody>
      </p:sp>
    </p:spTree>
    <p:extLst>
      <p:ext uri="{BB962C8B-B14F-4D97-AF65-F5344CB8AC3E}">
        <p14:creationId xmlns:p14="http://schemas.microsoft.com/office/powerpoint/2010/main" val="3683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CED9-78CA-480F-A1D5-85988B5C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A3B66-158A-41AF-A2D7-A5892DC0A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u="sng" dirty="0">
                <a:solidFill>
                  <a:srgbClr val="FFC000"/>
                </a:solidFill>
              </a:rPr>
              <a:t>Заяц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/>
              <a:t>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/>
              <a:t>веселый и находчивый. Интересуется всем на свете. Добр и отзывчив, но в случае чего может за себя постоять.</a:t>
            </a:r>
          </a:p>
        </p:txBody>
      </p:sp>
      <p:pic>
        <p:nvPicPr>
          <p:cNvPr id="1030" name="Picture 6" descr="5 малоизвестных фактов о жизни певицы – Аллы Пугачевой | Тайны  знаменитостей | Пульс Mail.ru">
            <a:extLst>
              <a:ext uri="{FF2B5EF4-FFF2-40B4-BE49-F238E27FC236}">
                <a16:creationId xmlns:a16="http://schemas.microsoft.com/office/drawing/2014/main" id="{142D8145-557E-41C2-95D1-47BB2600FA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11" y="1014618"/>
            <a:ext cx="4263809" cy="482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2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702CD-F003-4C1F-8831-A7D38A3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Робин Гуд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072D6-9FE4-4414-8F56-580DB2A4B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u="sng" dirty="0">
                <a:solidFill>
                  <a:srgbClr val="FFC000"/>
                </a:solidFill>
              </a:rPr>
              <a:t>Робин Гуд</a:t>
            </a:r>
            <a:r>
              <a:rPr lang="ru-RU" dirty="0"/>
              <a:t> — популярный герой средневековых английских народных баллад, благородный предводитель лесных разбойников.</a:t>
            </a:r>
          </a:p>
        </p:txBody>
      </p:sp>
      <p:pic>
        <p:nvPicPr>
          <p:cNvPr id="2050" name="Picture 2" descr="Робин Гуд — Википедия">
            <a:extLst>
              <a:ext uri="{FF2B5EF4-FFF2-40B4-BE49-F238E27FC236}">
                <a16:creationId xmlns:a16="http://schemas.microsoft.com/office/drawing/2014/main" id="{FEA36952-08CC-4EA1-B889-EA75F462CD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50" y="613926"/>
            <a:ext cx="3718853" cy="54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9EBC-8F63-42E4-9839-C662DDCF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Принцесса Фиона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E854F-CDF0-42B9-9982-7C50F5B97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u="sng" dirty="0">
                <a:solidFill>
                  <a:srgbClr val="FFC000"/>
                </a:solidFill>
              </a:rPr>
              <a:t>Принцесса Фиона </a:t>
            </a:r>
            <a:r>
              <a:rPr lang="ru-RU" sz="1800" kern="1200" dirty="0">
                <a:solidFill>
                  <a:srgbClr val="A6B727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—</a:t>
            </a:r>
            <a:r>
              <a:rPr lang="ru-RU" dirty="0"/>
              <a:t> прекрасная девушка с прекрасной душой, к которой невозможно придраться. Этот персонаж пародирует образ классической Дисней принцессы. Пела настолько хорошо, что птицы этого не выдерживали.</a:t>
            </a:r>
          </a:p>
        </p:txBody>
      </p:sp>
      <p:pic>
        <p:nvPicPr>
          <p:cNvPr id="3074" name="Picture 2" descr="Фиона | Шрек вики | Fandom">
            <a:extLst>
              <a:ext uri="{FF2B5EF4-FFF2-40B4-BE49-F238E27FC236}">
                <a16:creationId xmlns:a16="http://schemas.microsoft.com/office/drawing/2014/main" id="{D184BF1B-AB9E-4588-A17B-CA02E34127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9" y="768767"/>
            <a:ext cx="4097919" cy="53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4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8A712-34C8-4A4A-8D05-43C67533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Дюймовочка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B5145-6761-46DA-B6B2-579ABB57B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u="sng" dirty="0">
                <a:solidFill>
                  <a:srgbClr val="FFC000"/>
                </a:solidFill>
              </a:rPr>
              <a:t>Дюймовочка</a:t>
            </a:r>
            <a:r>
              <a:rPr lang="ru-RU" dirty="0"/>
              <a:t> - маленькая, красивая и добрая девочка </a:t>
            </a:r>
            <a:r>
              <a:rPr lang="ru-RU" b="0" i="0" dirty="0">
                <a:effectLst/>
                <a:latin typeface="Open Sans"/>
              </a:rPr>
              <a:t>которая проходит через много приключений. У Дюймовочки доброе сердце, ведь она спасается сама и спасает также ласточку, которая в дальнейшем поможет ей обрести счастье.</a:t>
            </a:r>
            <a:endParaRPr lang="ru-RU" dirty="0"/>
          </a:p>
        </p:txBody>
      </p:sp>
      <p:pic>
        <p:nvPicPr>
          <p:cNvPr id="4098" name="Picture 2" descr="Спасатели Дюймовочки | Мир дошколят">
            <a:extLst>
              <a:ext uri="{FF2B5EF4-FFF2-40B4-BE49-F238E27FC236}">
                <a16:creationId xmlns:a16="http://schemas.microsoft.com/office/drawing/2014/main" id="{F28DCE66-8E88-48BB-81AD-E9D6BE2C20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51" y="1087642"/>
            <a:ext cx="4682716" cy="46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7640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79</TotalTime>
  <Words>121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Open Sans</vt:lpstr>
      <vt:lpstr>Базис</vt:lpstr>
      <vt:lpstr>Международный женский день!!!</vt:lpstr>
      <vt:lpstr>Заяц</vt:lpstr>
      <vt:lpstr>Робин Гуд</vt:lpstr>
      <vt:lpstr>Принцесса Фиона</vt:lpstr>
      <vt:lpstr>Дюймовочка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Международный женский день!!!</dc:title>
  <dc:creator>Данил Чжен</dc:creator>
  <cp:lastModifiedBy>Данил Чжен</cp:lastModifiedBy>
  <cp:revision>2</cp:revision>
  <dcterms:created xsi:type="dcterms:W3CDTF">2023-03-06T16:57:50Z</dcterms:created>
  <dcterms:modified xsi:type="dcterms:W3CDTF">2023-03-06T18:17:27Z</dcterms:modified>
</cp:coreProperties>
</file>