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4" r:id="rId4"/>
    <p:sldId id="266" r:id="rId5"/>
    <p:sldId id="257" r:id="rId6"/>
    <p:sldId id="259" r:id="rId7"/>
    <p:sldId id="260" r:id="rId8"/>
    <p:sldId id="261" r:id="rId9"/>
    <p:sldId id="262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2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77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73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1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48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5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6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8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2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8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57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2C6059-39B6-406E-84C3-17480B33EC6D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C84C6-995E-4F14-A892-9539C683A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4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konstruktor.ru/?yclid=54760490933243307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A87FB-9211-4F5A-9E33-D2541C18E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Цены на сайте и кому они вообще нужны?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39D2E6-3FD9-4B58-86AD-E5A0588ED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Давайте разбираться</a:t>
            </a:r>
          </a:p>
        </p:txBody>
      </p:sp>
    </p:spTree>
    <p:extLst>
      <p:ext uri="{BB962C8B-B14F-4D97-AF65-F5344CB8AC3E}">
        <p14:creationId xmlns:p14="http://schemas.microsoft.com/office/powerpoint/2010/main" val="83564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436A5-00CC-4712-AA31-6589ABAD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 нас для каждого все индивидуально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B9319-B10F-4EDB-A848-3C1FF631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сравнению с остальными аргументами, этот самый весомый, но тоже недостаточен, чтобы не указывать цену. Можно показать примеры работ с заранее рассчитанными для них ценами. Можно указать волшебное слово </a:t>
            </a:r>
            <a:r>
              <a:rPr lang="en-US" dirty="0"/>
              <a:t>“</a:t>
            </a:r>
            <a:r>
              <a:rPr lang="ru-RU" dirty="0"/>
              <a:t>от</a:t>
            </a:r>
            <a:r>
              <a:rPr lang="en-US" dirty="0"/>
              <a:t>”</a:t>
            </a:r>
            <a:r>
              <a:rPr lang="ru-RU" dirty="0"/>
              <a:t>, на которое клиент будет в дальнейшем ориентироваться. Или же в крайнем случае на сайт можно закинуть калькулятор цены как на этом </a:t>
            </a:r>
            <a:r>
              <a:rPr lang="ru-RU" dirty="0">
                <a:hlinkClick r:id="rId2"/>
              </a:rPr>
              <a:t>сайте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35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26C4F-E144-4AD5-AEC7-D39DBA02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Как надо их указывать?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CC9DFC-E98B-4A47-B352-E1AF8BD2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rgbClr val="99CCFF"/>
                </a:solidFill>
                <a:latin typeface="Arial Black" panose="020B0A04020102020204" pitchFamily="34" charset="0"/>
              </a:rPr>
              <a:t>35 000₽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VS.</a:t>
            </a:r>
            <a:endParaRPr lang="ru-RU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ru-RU" sz="3200" dirty="0">
                <a:solidFill>
                  <a:srgbClr val="FF0000"/>
                </a:solidFill>
                <a:latin typeface="Arial Black" panose="020B0A04020102020204" pitchFamily="34" charset="0"/>
              </a:rPr>
              <a:t>35 000₽</a:t>
            </a:r>
            <a:endParaRPr lang="ru-RU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2081F9-9A6D-4BFF-9C03-84D5F583B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Лучше не использовать слишком большой и выразительный шрифт, так как это отпугивает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42659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58578-D19F-470D-BF4C-61024518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DB151-5DB6-4FE8-B7FD-BE9A6C50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Отсутствие цен пугает клиента еще больше, чем их значение. Цены надо указывать, хотя бы чтобы сэкономить время клиента и время менеджера. Клиент не вышел в магазин за банкой огурцов, когда ему может быть лень идти в другой магазин, он может за несколько секунд зайти на другой сайт, где цены указаны и приобрести товар там.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9E30E6-A095-495A-910A-29684AC703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To Be Continued Meme Arrow transparent PNG - StickPNG">
            <a:extLst>
              <a:ext uri="{FF2B5EF4-FFF2-40B4-BE49-F238E27FC236}">
                <a16:creationId xmlns:a16="http://schemas.microsoft.com/office/drawing/2014/main" id="{23A448CA-F1D9-4334-9AFF-EC2C86C6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3" y="5183228"/>
            <a:ext cx="2474794" cy="113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Yes - Roundabout (dizer (mp3cut.net)">
            <a:hlinkClick r:id="" action="ppaction://media"/>
            <a:extLst>
              <a:ext uri="{FF2B5EF4-FFF2-40B4-BE49-F238E27FC236}">
                <a16:creationId xmlns:a16="http://schemas.microsoft.com/office/drawing/2014/main" id="{83FB5680-521E-438F-9ED2-5A01257F79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19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9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6994C-C124-4F07-95F7-59932E88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за люди эти клиенты?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79D1A-BBB0-487E-9845-B067241F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Даже если откинуть тот факт что человеку может быть просто жалко своего времени, на вряд ли попадется человек, который захотел бы просто душевно поговорить с менеджером о продукте компании. Чаще всего людям жалко своего времени, а если даже не жаль, то у него его и нет. А еще клиент может позвонить и занервничать, потому что боится отказов.</a:t>
            </a:r>
          </a:p>
        </p:txBody>
      </p:sp>
    </p:spTree>
    <p:extLst>
      <p:ext uri="{BB962C8B-B14F-4D97-AF65-F5344CB8AC3E}">
        <p14:creationId xmlns:p14="http://schemas.microsoft.com/office/powerpoint/2010/main" val="346600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6994C-C124-4F07-95F7-59932E88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за люди эти клиенты?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79D1A-BBB0-487E-9845-B067241F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Которым жалко своего времени</a:t>
            </a:r>
          </a:p>
          <a:p>
            <a:r>
              <a:rPr lang="ru-RU" dirty="0"/>
              <a:t>Боящиеся отказов</a:t>
            </a:r>
          </a:p>
          <a:p>
            <a:r>
              <a:rPr lang="ru-RU" dirty="0"/>
              <a:t>Занятые</a:t>
            </a:r>
          </a:p>
          <a:p>
            <a:r>
              <a:rPr lang="ru-RU" dirty="0"/>
              <a:t>Подозревающие неладное</a:t>
            </a:r>
          </a:p>
        </p:txBody>
      </p:sp>
    </p:spTree>
    <p:extLst>
      <p:ext uri="{BB962C8B-B14F-4D97-AF65-F5344CB8AC3E}">
        <p14:creationId xmlns:p14="http://schemas.microsoft.com/office/powerpoint/2010/main" val="135551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8C239-173E-4B89-8C0D-A15C6443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Так почему надо указывать цены?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6A5296-DCC6-4DD3-9B54-33B0A193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Да потому что клиент - деловая колбаса, и он может просто выйти к результатам поиска и перейти на сайт, где цена указана.</a:t>
            </a:r>
          </a:p>
        </p:txBody>
      </p:sp>
      <p:pic>
        <p:nvPicPr>
          <p:cNvPr id="4098" name="Picture 2" descr="Иллюстрация Деловая колбаса в стиле 2d | Illustrators.ru">
            <a:extLst>
              <a:ext uri="{FF2B5EF4-FFF2-40B4-BE49-F238E27FC236}">
                <a16:creationId xmlns:a16="http://schemas.microsoft.com/office/drawing/2014/main" id="{5395D1E1-3364-4592-A866-C6452A2D43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982663"/>
            <a:ext cx="4892675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9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4A2F-F258-46BC-BE02-405190D0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Чего боится наш клиент?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2B63A-651A-4547-A98C-0AF71FAF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 его клиент испугается высоких цен</a:t>
            </a:r>
          </a:p>
          <a:p>
            <a:r>
              <a:rPr lang="ru-RU" dirty="0">
                <a:solidFill>
                  <a:schemeClr val="tx1"/>
                </a:solidFill>
              </a:rPr>
              <a:t>Что его конкуренты перебьют его цену</a:t>
            </a:r>
          </a:p>
          <a:p>
            <a:r>
              <a:rPr lang="ru-RU" dirty="0">
                <a:solidFill>
                  <a:schemeClr val="tx1"/>
                </a:solidFill>
              </a:rPr>
              <a:t>Что цены надо постоянно обновлять</a:t>
            </a:r>
          </a:p>
          <a:p>
            <a:r>
              <a:rPr lang="ru-RU" dirty="0">
                <a:solidFill>
                  <a:schemeClr val="tx1"/>
                </a:solidFill>
              </a:rPr>
              <a:t>Что стоимость зависит от комплектации и указывать цену для каждой комплектации не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354444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268D8-007B-40E2-98BB-BB6C545B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говорят клиенты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4B1AE-B1E0-4644-B7E3-7B7DEAA4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Некоторые предприниматели убеждены, что посетитель сайта испугается, как только увидит цену товара. А, испугавшись – тут же уйдёт. Соответственно, цену ставить не надо, в итоге потенциальному клиенту придётся позвонить в компанию, и хороший менеджер по продажам сумеет «</a:t>
            </a:r>
            <a:r>
              <a:rPr lang="ru-RU" dirty="0" err="1"/>
              <a:t>уболтать</a:t>
            </a:r>
            <a:r>
              <a:rPr lang="ru-RU" dirty="0"/>
              <a:t>» заказчика. Тот совершит покупку.</a:t>
            </a:r>
          </a:p>
        </p:txBody>
      </p:sp>
    </p:spTree>
    <p:extLst>
      <p:ext uri="{BB962C8B-B14F-4D97-AF65-F5344CB8AC3E}">
        <p14:creationId xmlns:p14="http://schemas.microsoft.com/office/powerpoint/2010/main" val="102378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76D0D-9804-4049-8DB9-70A8445B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Так в чем проблемы?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61DF85-878C-43F9-8CB9-FED4EB5F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 с чего бы клиенту звонить и спрашивать, когда он может перейти на другой сайт, где цена указана?</a:t>
            </a:r>
          </a:p>
        </p:txBody>
      </p:sp>
      <p:pic>
        <p:nvPicPr>
          <p:cNvPr id="2050" name="Picture 2" descr="Может помочь решить эту проблему. Как решать проблемы самому? Рекомендации  специалистов. Гибкое планирование в решении проблем">
            <a:extLst>
              <a:ext uri="{FF2B5EF4-FFF2-40B4-BE49-F238E27FC236}">
                <a16:creationId xmlns:a16="http://schemas.microsoft.com/office/drawing/2014/main" id="{7E86923D-A898-4BE0-8F54-3560D043C1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1231590"/>
            <a:ext cx="5470525" cy="43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8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B64A-B9BA-4CD9-8E04-C5357827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бы не конкуренты…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F05EE-B898-4D1C-8FC6-8C917150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Конкуренты могут предоставить цену заманчивее чем вашу и забрать все внимание клиента себе, а стоимость сильно влияет на выбор покупателя.</a:t>
            </a:r>
          </a:p>
          <a:p>
            <a:pPr marL="0" indent="0">
              <a:buNone/>
            </a:pPr>
            <a:r>
              <a:rPr lang="ru-RU" dirty="0"/>
              <a:t>Но это не сильный аргумент чтобы не указывать цену. Конкуренты могут позвонить в компанию, и, притворившись клиентом разнюхать </a:t>
            </a:r>
            <a:r>
              <a:rPr lang="ru-RU" dirty="0" err="1"/>
              <a:t>неразнюхиваемое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64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3A9D6-DF9C-4529-BFEB-D5ACE761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Надо обновлять цены, это слишком сложно и </a:t>
            </a:r>
            <a:r>
              <a:rPr lang="ru-RU" dirty="0" err="1"/>
              <a:t>бла-бла-бла</a:t>
            </a:r>
            <a:r>
              <a:rPr lang="ru-RU" dirty="0"/>
              <a:t>…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22C096-3363-40BA-825A-43E37F756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Если ваш товар напрямую зависит от курса валюты, то можно указать цену в долларах, или просто подключить сторонний сервис для конвертации.</a:t>
            </a:r>
          </a:p>
        </p:txBody>
      </p:sp>
      <p:pic>
        <p:nvPicPr>
          <p:cNvPr id="3074" name="Picture 2" descr="монета наличными доллар растет вектор значок тонкая линия PNG , медали,  деньги, доллар PNG картинки и пнг рисунок для бесплатной загрузки">
            <a:extLst>
              <a:ext uri="{FF2B5EF4-FFF2-40B4-BE49-F238E27FC236}">
                <a16:creationId xmlns:a16="http://schemas.microsoft.com/office/drawing/2014/main" id="{7E690A00-6FC6-4C04-AB11-04AB323102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3" y="982663"/>
            <a:ext cx="4892675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1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490</Words>
  <Application>Microsoft Office PowerPoint</Application>
  <PresentationFormat>Широкоэкранный</PresentationFormat>
  <Paragraphs>34</Paragraphs>
  <Slides>12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Garamond</vt:lpstr>
      <vt:lpstr>Натуральные материалы</vt:lpstr>
      <vt:lpstr>Цены на сайте и кому они вообще нужны?</vt:lpstr>
      <vt:lpstr>Что за люди эти клиенты?</vt:lpstr>
      <vt:lpstr>Что за люди эти клиенты?</vt:lpstr>
      <vt:lpstr>Так почему надо указывать цены?</vt:lpstr>
      <vt:lpstr>Чего боится наш клиент?</vt:lpstr>
      <vt:lpstr>О чем говорят клиенты</vt:lpstr>
      <vt:lpstr>Так в чем проблемы?</vt:lpstr>
      <vt:lpstr>Если бы не конкуренты…</vt:lpstr>
      <vt:lpstr>Надо обновлять цены, это слишком сложно и бла-бла-бла…</vt:lpstr>
      <vt:lpstr>У нас для каждого все индивидуально</vt:lpstr>
      <vt:lpstr>Как надо их указывать?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Цены на сайте и кому они вообще нужны?</dc:title>
  <dc:creator>Данил Чжен</dc:creator>
  <cp:lastModifiedBy>Данил Чжен</cp:lastModifiedBy>
  <cp:revision>6</cp:revision>
  <dcterms:created xsi:type="dcterms:W3CDTF">2023-02-13T04:05:52Z</dcterms:created>
  <dcterms:modified xsi:type="dcterms:W3CDTF">2023-02-13T12:43:07Z</dcterms:modified>
</cp:coreProperties>
</file>