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2" r:id="rId5"/>
    <p:sldId id="265" r:id="rId6"/>
    <p:sldId id="264" r:id="rId7"/>
    <p:sldId id="268" r:id="rId8"/>
    <p:sldId id="269" r:id="rId9"/>
    <p:sldId id="270" r:id="rId10"/>
    <p:sldId id="272" r:id="rId11"/>
    <p:sldId id="271" r:id="rId12"/>
    <p:sldId id="273" r:id="rId13"/>
    <p:sldId id="274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18.01.2023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18.01.2023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18.01.2023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18.01.2023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18.01.2023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18.01.2023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18.01.2023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18.01.2023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kenlinkcheck.com/?roistat_visit=248414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Ошибки при создании сайта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И их устранение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4D33F-1134-40B9-B1E5-AB7C169D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XML-</a:t>
            </a:r>
            <a:r>
              <a:rPr lang="ru-RU" dirty="0"/>
              <a:t>карта сайта?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D0C56-D73B-4C62-B1D2-2275EEDD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Sitemap</a:t>
            </a:r>
            <a:r>
              <a:rPr lang="ru-RU" sz="2000" dirty="0"/>
              <a:t> — это файл, который содержит в себе перечень ссылок на все важные страницы сайта. То есть, этот документ направляет поисковые системы на основной контент на сайте. XML-файл содержит в себе информацию о том, когда последний раз обновлялся URL-адрес, насколько это важно и как часто происходят изменения.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93356-FDC6-40E3-9626-A4214945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49E73-8F60-4315-9CFF-26E45CBD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</a:t>
            </a:r>
            <a:r>
              <a:rPr lang="ru-RU" dirty="0"/>
              <a:t>карта сайта </a:t>
            </a:r>
            <a:r>
              <a:rPr lang="ru-RU" dirty="0" err="1"/>
              <a:t>Мегагрупп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AA35D-63A1-42A7-A39D-EE898AD7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23C038E-CE16-458E-85A5-4AC24973B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25" y="2010855"/>
            <a:ext cx="8656749" cy="4024185"/>
          </a:xfrm>
        </p:spPr>
      </p:pic>
    </p:spTree>
    <p:extLst>
      <p:ext uri="{BB962C8B-B14F-4D97-AF65-F5344CB8AC3E}">
        <p14:creationId xmlns:p14="http://schemas.microsoft.com/office/powerpoint/2010/main" val="19726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48C25-29FF-40E7-A3D4-873C9C04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карту?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A433F-5617-4F13-8B3F-E6AF0AEA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Наличие карты сайта положительно скажется на состоянии нашего сайта, к тому же сделать её можно бесплатно на онлайн генераторе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https://www.xml-sitemaps.com/</a:t>
            </a:r>
            <a:r>
              <a:rPr lang="ru-RU" dirty="0"/>
              <a:t>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41A2B-239E-4741-B1E8-020A24B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3FEFD-AB08-4CB5-AE4D-2F6B12D8E3B0}" type="datetime1">
              <a:rPr lang="ru-RU" smtClean="0"/>
              <a:t>18.01.2023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EDD903-0FDE-4D80-ADD3-0652AA8C41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9" y="839212"/>
            <a:ext cx="7484341" cy="49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6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85019-8119-43DC-8212-17B6AD3CE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Сделайте поискового бота счастливым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50DB2-1D16-482B-8A98-91D89159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06E9A3-1561-45B7-908B-DACC52528ABB}" type="datetime1">
              <a:rPr lang="ru-RU" smtClean="0"/>
              <a:t>18.01.2023</a:t>
            </a:fld>
            <a:endParaRPr lang="en-US" dirty="0"/>
          </a:p>
        </p:txBody>
      </p:sp>
      <p:pic>
        <p:nvPicPr>
          <p:cNvPr id="3074" name="Picture 2" descr="Excited Im GIF - Excited Im So GIFs">
            <a:extLst>
              <a:ext uri="{FF2B5EF4-FFF2-40B4-BE49-F238E27FC236}">
                <a16:creationId xmlns:a16="http://schemas.microsoft.com/office/drawing/2014/main" id="{CFF6DC13-820B-4E85-AB72-7B656531B8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66" y="855863"/>
            <a:ext cx="1335905" cy="186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87816D5-3D1B-410E-B6CD-975F80551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#makesearchbothappy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756DAC-658A-4959-A86E-2E862093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30" y="3843863"/>
            <a:ext cx="1619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05B1-7E95-4CDF-80AA-2BF74E9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в нашу корзинку и возможные 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55EDD-2162-49EB-A105-16A377AC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Мы уже обсуждали правила написания текстов, грамотное </a:t>
            </a:r>
            <a:r>
              <a:rPr lang="en-US" sz="2000" dirty="0"/>
              <a:t>HTML</a:t>
            </a:r>
            <a:r>
              <a:rPr lang="ru-RU" sz="2000" dirty="0"/>
              <a:t> оформление, внутреннюю </a:t>
            </a:r>
            <a:r>
              <a:rPr lang="ru-RU" sz="2000" dirty="0" err="1"/>
              <a:t>прелинковку</a:t>
            </a:r>
            <a:r>
              <a:rPr lang="ru-RU" sz="2000" dirty="0"/>
              <a:t> и использование платных ссылок для повышения веса сайта. Если все это выполнено правильно, то шансы нашего сайта оказаться в ТОП-10 есть. Насколько бы опытным не был вебмастер, ошибки всегда были, есть и будут. Например, битые ссылки или же дубли страниц. Именно о них и пойдет речь.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82532-AD9C-4B7E-8606-2D650A6F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1B9C6-E831-4204-8110-A4B555C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FB9F1-00CE-438D-8FFD-3DE46DD9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Битая ссылка — это страница на сайте, которую нельзя открыть, потому что её нет. Они могут возникать в результате ошибки в адресе этой ссылки, возможно, не хватает символа или же присутствует лишний символ, может быть поменяли структуру сайта, а перелинковку со старых ссылок не сделали. Такие ссылки будут плохо влиять на сайт, а конкретно на отношение пользователя к сайту.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0D103-9576-4564-9A54-E62A9EF4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4CB70-3410-4308-B019-1DC0C8B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еще о битых ссылках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BD9948-996A-4179-8277-FA2EDFCE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 Обычно ошибка 404 или 400 говорят о том, что надо бы вернуться на главную страницу поиска и воспользоваться поиском, но потенциальный человек просто вернется на главную страницу поисковой системы.</a:t>
            </a:r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74809B-3FD9-45DB-944F-2453397F5366}"/>
              </a:ext>
            </a:extLst>
          </p:cNvPr>
          <p:cNvSpPr/>
          <p:nvPr/>
        </p:nvSpPr>
        <p:spPr>
          <a:xfrm>
            <a:off x="571837" y="607392"/>
            <a:ext cx="6872151" cy="5336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900" b="1" dirty="0">
                <a:solidFill>
                  <a:srgbClr val="FF0000"/>
                </a:solidFill>
                <a:latin typeface="Arial Black" panose="020B0A04020102020204" pitchFamily="34" charset="0"/>
              </a:rPr>
              <a:t>404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NOT FOUND</a:t>
            </a:r>
            <a:endParaRPr lang="ru-RU" sz="199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2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3B2A7-DDAA-4B9F-BEE6-FD06C9F2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10886-9716-470C-A1AA-64EEBF92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Решение проблемы лежит на сайте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brokenlinkcheck.com</a:t>
            </a:r>
            <a:r>
              <a:rPr lang="ru-RU" sz="2000" dirty="0"/>
              <a:t>. Просканировав сайт </a:t>
            </a:r>
            <a:r>
              <a:rPr lang="ru-RU" sz="2000" dirty="0" err="1"/>
              <a:t>Мегагрупп</a:t>
            </a:r>
            <a:r>
              <a:rPr lang="ru-RU" sz="2000" dirty="0"/>
              <a:t> мы натыкаемся на ряд проблем. Мы можем найти информацию о роде ошибки, о тексте ссылки и о многом другом. Ошибки 404 можно решить настроив 301-ый </a:t>
            </a:r>
            <a:r>
              <a:rPr lang="ru-RU" sz="2000" dirty="0" err="1"/>
              <a:t>редирект</a:t>
            </a:r>
            <a:r>
              <a:rPr lang="ru-RU" sz="2000" dirty="0"/>
              <a:t>. 301-редирект – это перенаправление пользователя на другую страницу при нажатии на битую ссылку. Можно решить ошибку 404 </a:t>
            </a:r>
            <a:r>
              <a:rPr lang="ru-RU" sz="2000" dirty="0" err="1"/>
              <a:t>редиректом</a:t>
            </a:r>
            <a:r>
              <a:rPr lang="ru-RU" sz="2000" dirty="0"/>
              <a:t> на главную страницу.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EF656-2379-4C99-840B-269EB5F7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7DED-2035-4888-B613-F479AE80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битых ссылок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B8B4A1-09EB-4A20-ACBD-8258B4D3A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70919"/>
            <a:ext cx="9753600" cy="351472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2712B6D-9340-47C7-8778-25F43323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4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56566-9E38-4CE7-A37D-6E79F3EE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Дубли страниц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71A6-36CA-4842-AA7B-C08F1389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Очень распространенная ошибка, когда на сайте появляются страницы сс одинаковым текстовым контентом, но имеющие разные </a:t>
            </a:r>
            <a:r>
              <a:rPr lang="en-US" sz="2000" dirty="0"/>
              <a:t>URL.</a:t>
            </a:r>
            <a:r>
              <a:rPr lang="ru-RU" sz="2000" dirty="0"/>
              <a:t> Иногда встречаются полные дубли страниц, а иногда частичные, когда часть контента с одной страницы появляется на другой. Особенно данная ошибка присуща онлайн магазинам, когда у похожих товаров одинаковое описание.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70E71-AC86-4F90-81F7-64F5B409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93FCC-103C-4BE4-A898-78921875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опасно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8088F-032D-479E-9D30-13E74888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Допустим, у нас есть два красных яблока. Наша задача определить, какое из них лучше подходит под определение </a:t>
            </a:r>
            <a:r>
              <a:rPr lang="en-US" sz="2000" dirty="0"/>
              <a:t>“</a:t>
            </a:r>
            <a:r>
              <a:rPr lang="ru-RU" sz="2000" dirty="0"/>
              <a:t>красное яблоко</a:t>
            </a:r>
            <a:r>
              <a:rPr lang="en-US" sz="2000" dirty="0"/>
              <a:t>”</a:t>
            </a:r>
            <a:r>
              <a:rPr lang="ru-RU" sz="2000" dirty="0"/>
              <a:t>. Сложно, не так ли? В случае с поисковыми системами та же ситуация. Поисковая система видит две одинаковые страницы и признает контент неуникальным, понижая его в выдаче. В итоге после продвижения сайта под важные ключевые слова даже внутренняя перелинковка не работает столь эффективно. Оптимизатор пытался определить вес определенной странице, а в </a:t>
            </a:r>
            <a:r>
              <a:rPr lang="ru-RU" sz="2000" dirty="0" err="1"/>
              <a:t>итге</a:t>
            </a:r>
            <a:r>
              <a:rPr lang="ru-RU" sz="2000" dirty="0"/>
              <a:t> распределил ее по двум дублям.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4EE33-C1BB-4C25-81DE-5AEEE227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FBD28-EDF5-4FC6-B38E-9165A65A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двойников 🔪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2061B-CF6E-4DDE-BA67-DAE3C0A4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Мы можем взять со своей страницы какой-нибудь текст и забить его в поиск. Если мы увидим несколько ссылок на свой сайт, следовательно, страница, с которой мы взяли текст, дублировалась. На помощь снова приходит 301-ый </a:t>
            </a:r>
            <a:r>
              <a:rPr lang="ru-RU" sz="2000" dirty="0" err="1"/>
              <a:t>редирект</a:t>
            </a:r>
            <a:r>
              <a:rPr lang="ru-RU" sz="2000" dirty="0"/>
              <a:t> на главную страницу. Чтобы избежать лишних телодвижений, можно прописывать более детальное описание товаров, чтобы сделать текст хоть немного разным.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867085-9B34-4E6C-9A20-83E7BD32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18.01.2023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{36E8FC55-823B-4AD1-8152-7523B4E0235B}tf78438558_win32</Template>
  <TotalTime>133</TotalTime>
  <Words>592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Garamond</vt:lpstr>
      <vt:lpstr>СавонVTI</vt:lpstr>
      <vt:lpstr>Ошибки при создании сайта</vt:lpstr>
      <vt:lpstr>Плюсы в нашу корзинку и возможные ошибки</vt:lpstr>
      <vt:lpstr>Битые ссылки</vt:lpstr>
      <vt:lpstr>Все еще о битых ссылках</vt:lpstr>
      <vt:lpstr>Решение проблемы</vt:lpstr>
      <vt:lpstr>Поиск битых ссылок</vt:lpstr>
      <vt:lpstr>Дубли страниц</vt:lpstr>
      <vt:lpstr>Чем опасно</vt:lpstr>
      <vt:lpstr>Избавляемся от двойников 🔪</vt:lpstr>
      <vt:lpstr>Что такое XML-карта сайта?</vt:lpstr>
      <vt:lpstr>XML-карта сайта Мегагрупп</vt:lpstr>
      <vt:lpstr>Как сделать карту?</vt:lpstr>
      <vt:lpstr>Сделайте поискового бота счастливым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Ошибки при создании сайта</dc:title>
  <dc:creator>Данил Чжен</dc:creator>
  <cp:lastModifiedBy>Данил Чжен</cp:lastModifiedBy>
  <cp:revision>2</cp:revision>
  <dcterms:created xsi:type="dcterms:W3CDTF">2023-01-18T08:06:51Z</dcterms:created>
  <dcterms:modified xsi:type="dcterms:W3CDTF">2023-01-18T10:20:32Z</dcterms:modified>
</cp:coreProperties>
</file>