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F61"/>
    <a:srgbClr val="F4E4BB"/>
    <a:srgbClr val="6FACAC"/>
    <a:srgbClr val="0D605E"/>
    <a:srgbClr val="FBE09E"/>
    <a:srgbClr val="E4CC90"/>
    <a:srgbClr val="A2BCB9"/>
    <a:srgbClr val="FCEBC1"/>
    <a:srgbClr val="FDF1D3"/>
    <a:srgbClr val="FDE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68" y="56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4E3E-6B1E-4929-9B83-BDCD8493F899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4BC65-CBA0-4877-8103-2A741D01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12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4BC65-CBA0-4877-8103-2A741D012B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86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4BC65-CBA0-4877-8103-2A741D012BD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2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4BC65-CBA0-4877-8103-2A741D012BD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4BC65-CBA0-4877-8103-2A741D012BD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2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4BC65-CBA0-4877-8103-2A741D012BD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4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3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0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2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2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94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9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6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8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E129-1DEA-46D5-9E76-1A58BB19896C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FE07-8872-4123-9BC6-A53BB075E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32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7F50B1-036D-ACC6-B1FF-D73878599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93" t="23943" r="20638" b="15626"/>
          <a:stretch/>
        </p:blipFill>
        <p:spPr>
          <a:xfrm>
            <a:off x="-5013" y="0"/>
            <a:ext cx="9149013" cy="51435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C62301-F8B7-10FE-A24D-B72779305910}"/>
              </a:ext>
            </a:extLst>
          </p:cNvPr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FAF1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id="{F8A4C33A-7259-C7E8-49BC-18D8B5CF8F52}"/>
              </a:ext>
            </a:extLst>
          </p:cNvPr>
          <p:cNvSpPr/>
          <p:nvPr/>
        </p:nvSpPr>
        <p:spPr>
          <a:xfrm rot="5400000">
            <a:off x="486697" y="-491706"/>
            <a:ext cx="1453899" cy="2437316"/>
          </a:xfrm>
          <a:prstGeom prst="rtTriangle">
            <a:avLst/>
          </a:prstGeom>
          <a:solidFill>
            <a:srgbClr val="4B6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17A0BFE-ED64-5A01-1A00-E02165EA54D1}"/>
              </a:ext>
            </a:extLst>
          </p:cNvPr>
          <p:cNvSpPr/>
          <p:nvPr/>
        </p:nvSpPr>
        <p:spPr>
          <a:xfrm>
            <a:off x="1484852" y="671118"/>
            <a:ext cx="7449424" cy="4295165"/>
          </a:xfrm>
          <a:prstGeom prst="roundRect">
            <a:avLst>
              <a:gd name="adj" fmla="val 5789"/>
            </a:avLst>
          </a:prstGeom>
          <a:gradFill flip="none" rotWithShape="1">
            <a:gsLst>
              <a:gs pos="50000">
                <a:srgbClr val="FEFAEF"/>
              </a:gs>
              <a:gs pos="100000">
                <a:srgbClr val="E4CC90"/>
              </a:gs>
              <a:gs pos="64000">
                <a:srgbClr val="FDF1D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5A67651-AFB0-510F-84BA-E02C81BD983D}"/>
              </a:ext>
            </a:extLst>
          </p:cNvPr>
          <p:cNvCxnSpPr>
            <a:cxnSpLocks/>
          </p:cNvCxnSpPr>
          <p:nvPr/>
        </p:nvCxnSpPr>
        <p:spPr>
          <a:xfrm>
            <a:off x="1655066" y="1041620"/>
            <a:ext cx="4536009" cy="0"/>
          </a:xfrm>
          <a:prstGeom prst="line">
            <a:avLst/>
          </a:prstGeom>
          <a:ln w="15875">
            <a:solidFill>
              <a:srgbClr val="89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80A90DF-1CD1-302F-193E-D3C4A7C90059}"/>
              </a:ext>
            </a:extLst>
          </p:cNvPr>
          <p:cNvSpPr/>
          <p:nvPr/>
        </p:nvSpPr>
        <p:spPr>
          <a:xfrm>
            <a:off x="1484852" y="270344"/>
            <a:ext cx="3029447" cy="286247"/>
          </a:xfrm>
          <a:prstGeom prst="roundRect">
            <a:avLst>
              <a:gd name="adj" fmla="val 105081"/>
            </a:avLst>
          </a:prstGeom>
          <a:solidFill>
            <a:srgbClr val="A2BC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FC66975-E71A-509B-68B9-78FF6DE017C9}"/>
              </a:ext>
            </a:extLst>
          </p:cNvPr>
          <p:cNvSpPr/>
          <p:nvPr/>
        </p:nvSpPr>
        <p:spPr>
          <a:xfrm>
            <a:off x="1655063" y="1207009"/>
            <a:ext cx="4596971" cy="1364732"/>
          </a:xfrm>
          <a:prstGeom prst="roundRect">
            <a:avLst/>
          </a:prstGeom>
          <a:solidFill>
            <a:srgbClr val="0D60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7293DE-6A21-A36A-7819-778FABD73850}"/>
              </a:ext>
            </a:extLst>
          </p:cNvPr>
          <p:cNvSpPr/>
          <p:nvPr/>
        </p:nvSpPr>
        <p:spPr>
          <a:xfrm>
            <a:off x="3794760" y="2763470"/>
            <a:ext cx="2457275" cy="2011084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1A579C0-C6B8-4100-9199-DF77043B3BF0}"/>
              </a:ext>
            </a:extLst>
          </p:cNvPr>
          <p:cNvSpPr/>
          <p:nvPr/>
        </p:nvSpPr>
        <p:spPr>
          <a:xfrm>
            <a:off x="1581911" y="2763470"/>
            <a:ext cx="2073227" cy="2011084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C2A33B0-399F-78A8-C9D6-E3FD4B8C148B}"/>
              </a:ext>
            </a:extLst>
          </p:cNvPr>
          <p:cNvSpPr/>
          <p:nvPr/>
        </p:nvSpPr>
        <p:spPr>
          <a:xfrm>
            <a:off x="136689" y="4023361"/>
            <a:ext cx="1235500" cy="942923"/>
          </a:xfrm>
          <a:prstGeom prst="roundRect">
            <a:avLst>
              <a:gd name="adj" fmla="val 13469"/>
            </a:avLst>
          </a:prstGeom>
          <a:solidFill>
            <a:srgbClr val="5D4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56E28F-CA85-082E-FBCC-E045DE71E92F}"/>
              </a:ext>
            </a:extLst>
          </p:cNvPr>
          <p:cNvSpPr txBox="1"/>
          <p:nvPr/>
        </p:nvSpPr>
        <p:spPr>
          <a:xfrm rot="19849791">
            <a:off x="72000" y="306352"/>
            <a:ext cx="130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</a:t>
            </a:r>
            <a:endParaRPr lang="ru-RU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5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23420-90A6-C7FD-413D-00E48591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9144000" cy="51435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DA6ABF-6ED2-F651-00B0-2DBD9A91571B}"/>
              </a:ext>
            </a:extLst>
          </p:cNvPr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FAF1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E988832-BD0F-8A4E-5A15-6606766852F4}"/>
              </a:ext>
            </a:extLst>
          </p:cNvPr>
          <p:cNvSpPr/>
          <p:nvPr/>
        </p:nvSpPr>
        <p:spPr>
          <a:xfrm rot="5400000">
            <a:off x="486697" y="-491706"/>
            <a:ext cx="1453899" cy="2437316"/>
          </a:xfrm>
          <a:prstGeom prst="rtTriangle">
            <a:avLst/>
          </a:prstGeom>
          <a:solidFill>
            <a:srgbClr val="4B6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5952B8-79CD-A16E-BC12-9566F039B352}"/>
              </a:ext>
            </a:extLst>
          </p:cNvPr>
          <p:cNvSpPr/>
          <p:nvPr/>
        </p:nvSpPr>
        <p:spPr>
          <a:xfrm>
            <a:off x="1484851" y="744639"/>
            <a:ext cx="7449423" cy="4221644"/>
          </a:xfrm>
          <a:prstGeom prst="roundRect">
            <a:avLst>
              <a:gd name="adj" fmla="val 5789"/>
            </a:avLst>
          </a:prstGeom>
          <a:solidFill>
            <a:srgbClr val="FCEB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1C08A0A-2C49-29B7-0015-F768B1054407}"/>
              </a:ext>
            </a:extLst>
          </p:cNvPr>
          <p:cNvCxnSpPr>
            <a:cxnSpLocks/>
          </p:cNvCxnSpPr>
          <p:nvPr/>
        </p:nvCxnSpPr>
        <p:spPr>
          <a:xfrm>
            <a:off x="1655066" y="1041620"/>
            <a:ext cx="7095742" cy="0"/>
          </a:xfrm>
          <a:prstGeom prst="line">
            <a:avLst/>
          </a:prstGeom>
          <a:ln w="15875">
            <a:solidFill>
              <a:srgbClr val="89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2064C76-88D9-D3E5-D92B-E69EFA94E6DA}"/>
              </a:ext>
            </a:extLst>
          </p:cNvPr>
          <p:cNvSpPr/>
          <p:nvPr/>
        </p:nvSpPr>
        <p:spPr>
          <a:xfrm>
            <a:off x="1484852" y="270344"/>
            <a:ext cx="3029447" cy="286247"/>
          </a:xfrm>
          <a:prstGeom prst="roundRect">
            <a:avLst>
              <a:gd name="adj" fmla="val 105081"/>
            </a:avLst>
          </a:prstGeom>
          <a:solidFill>
            <a:srgbClr val="A2BC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F17B14-9EA3-450D-A3F1-040BA0990DA6}"/>
              </a:ext>
            </a:extLst>
          </p:cNvPr>
          <p:cNvSpPr/>
          <p:nvPr/>
        </p:nvSpPr>
        <p:spPr>
          <a:xfrm>
            <a:off x="1731670" y="3070379"/>
            <a:ext cx="3755630" cy="1721516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AB9894-DCE5-35D2-4983-88FF15598208}"/>
              </a:ext>
            </a:extLst>
          </p:cNvPr>
          <p:cNvSpPr/>
          <p:nvPr/>
        </p:nvSpPr>
        <p:spPr>
          <a:xfrm>
            <a:off x="1731668" y="1171648"/>
            <a:ext cx="3755632" cy="1721513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34C441D-026F-8137-A6D0-73397756973D}"/>
              </a:ext>
            </a:extLst>
          </p:cNvPr>
          <p:cNvSpPr/>
          <p:nvPr/>
        </p:nvSpPr>
        <p:spPr>
          <a:xfrm>
            <a:off x="136689" y="4023361"/>
            <a:ext cx="1235500" cy="942923"/>
          </a:xfrm>
          <a:prstGeom prst="roundRect">
            <a:avLst>
              <a:gd name="adj" fmla="val 13469"/>
            </a:avLst>
          </a:prstGeom>
          <a:solidFill>
            <a:srgbClr val="5D4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7D63A1B-2FDA-26D1-C0D0-8DC0409DA27F}"/>
              </a:ext>
            </a:extLst>
          </p:cNvPr>
          <p:cNvSpPr/>
          <p:nvPr/>
        </p:nvSpPr>
        <p:spPr>
          <a:xfrm>
            <a:off x="5734116" y="2"/>
            <a:ext cx="3200157" cy="5143500"/>
          </a:xfrm>
          <a:prstGeom prst="roundRect">
            <a:avLst>
              <a:gd name="adj" fmla="val 407"/>
            </a:avLst>
          </a:prstGeom>
          <a:solidFill>
            <a:srgbClr val="0D60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EED7A-16B9-512A-AB45-C763260A3F10}"/>
              </a:ext>
            </a:extLst>
          </p:cNvPr>
          <p:cNvSpPr txBox="1"/>
          <p:nvPr/>
        </p:nvSpPr>
        <p:spPr>
          <a:xfrm rot="19849791">
            <a:off x="0" y="144000"/>
            <a:ext cx="1308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KPI details</a:t>
            </a:r>
            <a:endParaRPr lang="ru-RU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6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B73678-336E-BC33-C851-37DA0BA2B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DA6ABF-6ED2-F651-00B0-2DBD9A91571B}"/>
              </a:ext>
            </a:extLst>
          </p:cNvPr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FAF1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E988832-BD0F-8A4E-5A15-6606766852F4}"/>
              </a:ext>
            </a:extLst>
          </p:cNvPr>
          <p:cNvSpPr/>
          <p:nvPr/>
        </p:nvSpPr>
        <p:spPr>
          <a:xfrm rot="5400000">
            <a:off x="486697" y="-491706"/>
            <a:ext cx="1453899" cy="2437316"/>
          </a:xfrm>
          <a:prstGeom prst="rtTriangle">
            <a:avLst/>
          </a:prstGeom>
          <a:solidFill>
            <a:srgbClr val="4B6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5952B8-79CD-A16E-BC12-9566F039B352}"/>
              </a:ext>
            </a:extLst>
          </p:cNvPr>
          <p:cNvSpPr/>
          <p:nvPr/>
        </p:nvSpPr>
        <p:spPr>
          <a:xfrm>
            <a:off x="1484851" y="744639"/>
            <a:ext cx="7457981" cy="4221644"/>
          </a:xfrm>
          <a:prstGeom prst="roundRect">
            <a:avLst>
              <a:gd name="adj" fmla="val 5789"/>
            </a:avLst>
          </a:prstGeom>
          <a:solidFill>
            <a:srgbClr val="FCEB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1C08A0A-2C49-29B7-0015-F768B1054407}"/>
              </a:ext>
            </a:extLst>
          </p:cNvPr>
          <p:cNvCxnSpPr>
            <a:cxnSpLocks/>
          </p:cNvCxnSpPr>
          <p:nvPr/>
        </p:nvCxnSpPr>
        <p:spPr>
          <a:xfrm>
            <a:off x="1655066" y="1041620"/>
            <a:ext cx="7095742" cy="0"/>
          </a:xfrm>
          <a:prstGeom prst="line">
            <a:avLst/>
          </a:prstGeom>
          <a:ln w="15875">
            <a:solidFill>
              <a:srgbClr val="89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2064C76-88D9-D3E5-D92B-E69EFA94E6DA}"/>
              </a:ext>
            </a:extLst>
          </p:cNvPr>
          <p:cNvSpPr/>
          <p:nvPr/>
        </p:nvSpPr>
        <p:spPr>
          <a:xfrm>
            <a:off x="1484852" y="270344"/>
            <a:ext cx="3029447" cy="286247"/>
          </a:xfrm>
          <a:prstGeom prst="roundRect">
            <a:avLst>
              <a:gd name="adj" fmla="val 105081"/>
            </a:avLst>
          </a:prstGeom>
          <a:solidFill>
            <a:srgbClr val="A2BC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AB9894-DCE5-35D2-4983-88FF15598208}"/>
              </a:ext>
            </a:extLst>
          </p:cNvPr>
          <p:cNvSpPr/>
          <p:nvPr/>
        </p:nvSpPr>
        <p:spPr>
          <a:xfrm>
            <a:off x="1667734" y="1229670"/>
            <a:ext cx="4150207" cy="3378906"/>
          </a:xfrm>
          <a:prstGeom prst="roundRect">
            <a:avLst>
              <a:gd name="adj" fmla="val 5638"/>
            </a:avLst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34C441D-026F-8137-A6D0-73397756973D}"/>
              </a:ext>
            </a:extLst>
          </p:cNvPr>
          <p:cNvSpPr/>
          <p:nvPr/>
        </p:nvSpPr>
        <p:spPr>
          <a:xfrm>
            <a:off x="136689" y="4023361"/>
            <a:ext cx="1235500" cy="942923"/>
          </a:xfrm>
          <a:prstGeom prst="roundRect">
            <a:avLst>
              <a:gd name="adj" fmla="val 13469"/>
            </a:avLst>
          </a:prstGeom>
          <a:solidFill>
            <a:srgbClr val="5D4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7D63A1B-2FDA-26D1-C0D0-8DC0409DA27F}"/>
              </a:ext>
            </a:extLst>
          </p:cNvPr>
          <p:cNvSpPr/>
          <p:nvPr/>
        </p:nvSpPr>
        <p:spPr>
          <a:xfrm>
            <a:off x="6108191" y="2"/>
            <a:ext cx="2834641" cy="5143500"/>
          </a:xfrm>
          <a:prstGeom prst="roundRect">
            <a:avLst>
              <a:gd name="adj" fmla="val 407"/>
            </a:avLst>
          </a:prstGeom>
          <a:solidFill>
            <a:srgbClr val="0D60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EED7A-16B9-512A-AB45-C763260A3F10}"/>
              </a:ext>
            </a:extLst>
          </p:cNvPr>
          <p:cNvSpPr txBox="1"/>
          <p:nvPr/>
        </p:nvSpPr>
        <p:spPr>
          <a:xfrm rot="19849791">
            <a:off x="0" y="144000"/>
            <a:ext cx="1308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Brand review</a:t>
            </a:r>
            <a:endParaRPr lang="ru-RU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D0B0283-6B4E-7C2B-B94D-2B7FABC0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12" y="0"/>
            <a:ext cx="9144629" cy="51435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DA6ABF-6ED2-F651-00B0-2DBD9A91571B}"/>
              </a:ext>
            </a:extLst>
          </p:cNvPr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FAF1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E988832-BD0F-8A4E-5A15-6606766852F4}"/>
              </a:ext>
            </a:extLst>
          </p:cNvPr>
          <p:cNvSpPr/>
          <p:nvPr/>
        </p:nvSpPr>
        <p:spPr>
          <a:xfrm rot="5400000">
            <a:off x="486697" y="-491706"/>
            <a:ext cx="1453899" cy="2437316"/>
          </a:xfrm>
          <a:prstGeom prst="rtTriangle">
            <a:avLst/>
          </a:prstGeom>
          <a:solidFill>
            <a:srgbClr val="4B6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5952B8-79CD-A16E-BC12-9566F039B352}"/>
              </a:ext>
            </a:extLst>
          </p:cNvPr>
          <p:cNvSpPr/>
          <p:nvPr/>
        </p:nvSpPr>
        <p:spPr>
          <a:xfrm>
            <a:off x="1484852" y="671116"/>
            <a:ext cx="7449410" cy="4295167"/>
          </a:xfrm>
          <a:prstGeom prst="roundRect">
            <a:avLst>
              <a:gd name="adj" fmla="val 5789"/>
            </a:avLst>
          </a:prstGeom>
          <a:solidFill>
            <a:srgbClr val="FCEB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2064C76-88D9-D3E5-D92B-E69EFA94E6DA}"/>
              </a:ext>
            </a:extLst>
          </p:cNvPr>
          <p:cNvSpPr/>
          <p:nvPr/>
        </p:nvSpPr>
        <p:spPr>
          <a:xfrm>
            <a:off x="1484852" y="270344"/>
            <a:ext cx="3029447" cy="286247"/>
          </a:xfrm>
          <a:prstGeom prst="roundRect">
            <a:avLst>
              <a:gd name="adj" fmla="val 105081"/>
            </a:avLst>
          </a:prstGeom>
          <a:solidFill>
            <a:srgbClr val="A2BC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34C441D-026F-8137-A6D0-73397756973D}"/>
              </a:ext>
            </a:extLst>
          </p:cNvPr>
          <p:cNvSpPr/>
          <p:nvPr/>
        </p:nvSpPr>
        <p:spPr>
          <a:xfrm>
            <a:off x="136689" y="4023361"/>
            <a:ext cx="1235500" cy="942923"/>
          </a:xfrm>
          <a:prstGeom prst="roundRect">
            <a:avLst>
              <a:gd name="adj" fmla="val 13469"/>
            </a:avLst>
          </a:prstGeom>
          <a:solidFill>
            <a:srgbClr val="5D4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42C1C7E-BC05-8A68-1303-072E5785384B}"/>
              </a:ext>
            </a:extLst>
          </p:cNvPr>
          <p:cNvCxnSpPr>
            <a:cxnSpLocks/>
          </p:cNvCxnSpPr>
          <p:nvPr/>
        </p:nvCxnSpPr>
        <p:spPr>
          <a:xfrm>
            <a:off x="1597892" y="1041620"/>
            <a:ext cx="7152916" cy="0"/>
          </a:xfrm>
          <a:prstGeom prst="line">
            <a:avLst/>
          </a:prstGeom>
          <a:ln w="15875">
            <a:solidFill>
              <a:srgbClr val="89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25B753A-C58C-8F58-C173-93379C7B6B47}"/>
              </a:ext>
            </a:extLst>
          </p:cNvPr>
          <p:cNvSpPr/>
          <p:nvPr/>
        </p:nvSpPr>
        <p:spPr>
          <a:xfrm>
            <a:off x="4514299" y="1235874"/>
            <a:ext cx="4286126" cy="3637281"/>
          </a:xfrm>
          <a:prstGeom prst="roundRect">
            <a:avLst>
              <a:gd name="adj" fmla="val 6983"/>
            </a:avLst>
          </a:prstGeom>
          <a:solidFill>
            <a:srgbClr val="041F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CF2A492-9789-88F9-C646-E215A1549381}"/>
              </a:ext>
            </a:extLst>
          </p:cNvPr>
          <p:cNvSpPr/>
          <p:nvPr/>
        </p:nvSpPr>
        <p:spPr>
          <a:xfrm>
            <a:off x="1597892" y="1235874"/>
            <a:ext cx="2643470" cy="3637281"/>
          </a:xfrm>
          <a:prstGeom prst="roundRect">
            <a:avLst>
              <a:gd name="adj" fmla="val 9016"/>
            </a:avLst>
          </a:prstGeom>
          <a:solidFill>
            <a:srgbClr val="0D60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B853BE0-CA0C-6489-12F1-5C7E8860173A}"/>
              </a:ext>
            </a:extLst>
          </p:cNvPr>
          <p:cNvSpPr/>
          <p:nvPr/>
        </p:nvSpPr>
        <p:spPr>
          <a:xfrm>
            <a:off x="5678424" y="3151643"/>
            <a:ext cx="3143190" cy="1721513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FFF3760-3320-BEDA-1053-E3972774684D}"/>
              </a:ext>
            </a:extLst>
          </p:cNvPr>
          <p:cNvSpPr/>
          <p:nvPr/>
        </p:nvSpPr>
        <p:spPr>
          <a:xfrm>
            <a:off x="5678424" y="1235875"/>
            <a:ext cx="3143190" cy="1721513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13D2D5-9BEC-1FC7-6911-9DFF52ECF0E6}"/>
              </a:ext>
            </a:extLst>
          </p:cNvPr>
          <p:cNvSpPr txBox="1"/>
          <p:nvPr/>
        </p:nvSpPr>
        <p:spPr>
          <a:xfrm rot="19849791">
            <a:off x="-72000" y="288000"/>
            <a:ext cx="165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Customers</a:t>
            </a:r>
            <a:endParaRPr lang="ru-RU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3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777A2C-2418-E9B9-C91E-F54AE577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94" y="0"/>
            <a:ext cx="9153394" cy="51434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DA6ABF-6ED2-F651-00B0-2DBD9A91571B}"/>
              </a:ext>
            </a:extLst>
          </p:cNvPr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FAF1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E988832-BD0F-8A4E-5A15-6606766852F4}"/>
              </a:ext>
            </a:extLst>
          </p:cNvPr>
          <p:cNvSpPr/>
          <p:nvPr/>
        </p:nvSpPr>
        <p:spPr>
          <a:xfrm rot="5400000">
            <a:off x="486697" y="-491706"/>
            <a:ext cx="1453899" cy="2437316"/>
          </a:xfrm>
          <a:prstGeom prst="rtTriangle">
            <a:avLst/>
          </a:prstGeom>
          <a:solidFill>
            <a:srgbClr val="4B6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5952B8-79CD-A16E-BC12-9566F039B352}"/>
              </a:ext>
            </a:extLst>
          </p:cNvPr>
          <p:cNvSpPr/>
          <p:nvPr/>
        </p:nvSpPr>
        <p:spPr>
          <a:xfrm>
            <a:off x="1508878" y="671118"/>
            <a:ext cx="7425384" cy="4295165"/>
          </a:xfrm>
          <a:prstGeom prst="roundRect">
            <a:avLst>
              <a:gd name="adj" fmla="val 5789"/>
            </a:avLst>
          </a:prstGeom>
          <a:solidFill>
            <a:srgbClr val="FCEB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2064C76-88D9-D3E5-D92B-E69EFA94E6DA}"/>
              </a:ext>
            </a:extLst>
          </p:cNvPr>
          <p:cNvSpPr/>
          <p:nvPr/>
        </p:nvSpPr>
        <p:spPr>
          <a:xfrm>
            <a:off x="1484852" y="270344"/>
            <a:ext cx="3029447" cy="286247"/>
          </a:xfrm>
          <a:prstGeom prst="roundRect">
            <a:avLst>
              <a:gd name="adj" fmla="val 105081"/>
            </a:avLst>
          </a:prstGeom>
          <a:solidFill>
            <a:srgbClr val="A2BC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34C441D-026F-8137-A6D0-73397756973D}"/>
              </a:ext>
            </a:extLst>
          </p:cNvPr>
          <p:cNvSpPr/>
          <p:nvPr/>
        </p:nvSpPr>
        <p:spPr>
          <a:xfrm>
            <a:off x="136689" y="4023361"/>
            <a:ext cx="1235500" cy="942923"/>
          </a:xfrm>
          <a:prstGeom prst="roundRect">
            <a:avLst>
              <a:gd name="adj" fmla="val 13469"/>
            </a:avLst>
          </a:prstGeom>
          <a:solidFill>
            <a:srgbClr val="5D4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42C1C7E-BC05-8A68-1303-072E5785384B}"/>
              </a:ext>
            </a:extLst>
          </p:cNvPr>
          <p:cNvCxnSpPr>
            <a:cxnSpLocks/>
          </p:cNvCxnSpPr>
          <p:nvPr/>
        </p:nvCxnSpPr>
        <p:spPr>
          <a:xfrm>
            <a:off x="1615674" y="1041620"/>
            <a:ext cx="7125990" cy="0"/>
          </a:xfrm>
          <a:prstGeom prst="line">
            <a:avLst/>
          </a:prstGeom>
          <a:ln w="15875">
            <a:solidFill>
              <a:srgbClr val="89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B853BE0-CA0C-6489-12F1-5C7E8860173A}"/>
              </a:ext>
            </a:extLst>
          </p:cNvPr>
          <p:cNvSpPr/>
          <p:nvPr/>
        </p:nvSpPr>
        <p:spPr>
          <a:xfrm>
            <a:off x="5314425" y="3067135"/>
            <a:ext cx="3507188" cy="1721513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FFF3760-3320-BEDA-1053-E3972774684D}"/>
              </a:ext>
            </a:extLst>
          </p:cNvPr>
          <p:cNvSpPr/>
          <p:nvPr/>
        </p:nvSpPr>
        <p:spPr>
          <a:xfrm>
            <a:off x="4846319" y="1172782"/>
            <a:ext cx="3975294" cy="1716715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F4E4ABF-FA2E-DE4D-661D-59DC0F883910}"/>
              </a:ext>
            </a:extLst>
          </p:cNvPr>
          <p:cNvSpPr/>
          <p:nvPr/>
        </p:nvSpPr>
        <p:spPr>
          <a:xfrm>
            <a:off x="1615675" y="3067135"/>
            <a:ext cx="3507188" cy="1721513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4EB5AD1-9ECD-9D86-FB29-5A62B8A5BABB}"/>
              </a:ext>
            </a:extLst>
          </p:cNvPr>
          <p:cNvSpPr/>
          <p:nvPr/>
        </p:nvSpPr>
        <p:spPr>
          <a:xfrm>
            <a:off x="1615674" y="1172782"/>
            <a:ext cx="3020907" cy="1716715"/>
          </a:xfrm>
          <a:prstGeom prst="roundRect">
            <a:avLst>
              <a:gd name="adj" fmla="val 9016"/>
            </a:avLst>
          </a:prstGeom>
          <a:solidFill>
            <a:srgbClr val="0D60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AF9E-4381-F281-0E3B-B0A4D0A8DDCD}"/>
              </a:ext>
            </a:extLst>
          </p:cNvPr>
          <p:cNvSpPr txBox="1"/>
          <p:nvPr/>
        </p:nvSpPr>
        <p:spPr>
          <a:xfrm rot="19849791">
            <a:off x="-72000" y="288000"/>
            <a:ext cx="165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Customers</a:t>
            </a:r>
            <a:endParaRPr lang="ru-RU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87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1338</TotalTime>
  <Words>12</Words>
  <Application>Microsoft Office PowerPoint</Application>
  <PresentationFormat>Экран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Данчук</dc:creator>
  <cp:lastModifiedBy>Иван Данчук</cp:lastModifiedBy>
  <cp:revision>23</cp:revision>
  <dcterms:created xsi:type="dcterms:W3CDTF">2024-06-14T07:23:52Z</dcterms:created>
  <dcterms:modified xsi:type="dcterms:W3CDTF">2024-06-17T12:39:54Z</dcterms:modified>
</cp:coreProperties>
</file>