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7743825" cy="10018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6" userDrawn="1">
          <p15:clr>
            <a:srgbClr val="A4A3A4"/>
          </p15:clr>
        </p15:guide>
        <p15:guide id="2" pos="2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9" d="100"/>
          <a:sy n="39" d="100"/>
        </p:scale>
        <p:origin x="1332" y="52"/>
      </p:cViewPr>
      <p:guideLst>
        <p:guide orient="horz" pos="3156"/>
        <p:guide pos="24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787" y="1639638"/>
            <a:ext cx="6582251" cy="3487996"/>
          </a:xfrm>
        </p:spPr>
        <p:txBody>
          <a:bodyPr anchor="b"/>
          <a:lstStyle>
            <a:lvl1pPr algn="ctr">
              <a:defRPr sz="508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978" y="5262144"/>
            <a:ext cx="5807869" cy="2418869"/>
          </a:xfrm>
        </p:spPr>
        <p:txBody>
          <a:bodyPr/>
          <a:lstStyle>
            <a:lvl1pPr marL="0" indent="0" algn="ctr">
              <a:buNone/>
              <a:defRPr sz="2033"/>
            </a:lvl1pPr>
            <a:lvl2pPr marL="387203" indent="0" algn="ctr">
              <a:buNone/>
              <a:defRPr sz="1694"/>
            </a:lvl2pPr>
            <a:lvl3pPr marL="774405" indent="0" algn="ctr">
              <a:buNone/>
              <a:defRPr sz="1524"/>
            </a:lvl3pPr>
            <a:lvl4pPr marL="1161608" indent="0" algn="ctr">
              <a:buNone/>
              <a:defRPr sz="1355"/>
            </a:lvl4pPr>
            <a:lvl5pPr marL="1548811" indent="0" algn="ctr">
              <a:buNone/>
              <a:defRPr sz="1355"/>
            </a:lvl5pPr>
            <a:lvl6pPr marL="1936013" indent="0" algn="ctr">
              <a:buNone/>
              <a:defRPr sz="1355"/>
            </a:lvl6pPr>
            <a:lvl7pPr marL="2323216" indent="0" algn="ctr">
              <a:buNone/>
              <a:defRPr sz="1355"/>
            </a:lvl7pPr>
            <a:lvl8pPr marL="2710419" indent="0" algn="ctr">
              <a:buNone/>
              <a:defRPr sz="1355"/>
            </a:lvl8pPr>
            <a:lvl9pPr marL="3097621" indent="0" algn="ctr">
              <a:buNone/>
              <a:defRPr sz="135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5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41675" y="533404"/>
            <a:ext cx="1669762" cy="849039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388" y="533404"/>
            <a:ext cx="4912489" cy="849039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3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55" y="2497724"/>
            <a:ext cx="6679049" cy="4167506"/>
          </a:xfrm>
        </p:spPr>
        <p:txBody>
          <a:bodyPr anchor="b"/>
          <a:lstStyle>
            <a:lvl1pPr>
              <a:defRPr sz="508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355" y="6704655"/>
            <a:ext cx="6679049" cy="2191593"/>
          </a:xfrm>
        </p:spPr>
        <p:txBody>
          <a:bodyPr/>
          <a:lstStyle>
            <a:lvl1pPr marL="0" indent="0">
              <a:buNone/>
              <a:defRPr sz="2033">
                <a:solidFill>
                  <a:schemeClr val="tx1"/>
                </a:solidFill>
              </a:defRPr>
            </a:lvl1pPr>
            <a:lvl2pPr marL="387203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2pPr>
            <a:lvl3pPr marL="77440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161608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4pPr>
            <a:lvl5pPr marL="1548811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5pPr>
            <a:lvl6pPr marL="1936013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6pPr>
            <a:lvl7pPr marL="2323216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7pPr>
            <a:lvl8pPr marL="271041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8pPr>
            <a:lvl9pPr marL="3097621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1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388" y="2667019"/>
            <a:ext cx="3291126" cy="63567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0311" y="2667019"/>
            <a:ext cx="3291126" cy="63567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7" y="533406"/>
            <a:ext cx="6679049" cy="19364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398" y="2455977"/>
            <a:ext cx="3276000" cy="1203636"/>
          </a:xfrm>
        </p:spPr>
        <p:txBody>
          <a:bodyPr anchor="b"/>
          <a:lstStyle>
            <a:lvl1pPr marL="0" indent="0">
              <a:buNone/>
              <a:defRPr sz="2033" b="1"/>
            </a:lvl1pPr>
            <a:lvl2pPr marL="387203" indent="0">
              <a:buNone/>
              <a:defRPr sz="1694" b="1"/>
            </a:lvl2pPr>
            <a:lvl3pPr marL="774405" indent="0">
              <a:buNone/>
              <a:defRPr sz="1524" b="1"/>
            </a:lvl3pPr>
            <a:lvl4pPr marL="1161608" indent="0">
              <a:buNone/>
              <a:defRPr sz="1355" b="1"/>
            </a:lvl4pPr>
            <a:lvl5pPr marL="1548811" indent="0">
              <a:buNone/>
              <a:defRPr sz="1355" b="1"/>
            </a:lvl5pPr>
            <a:lvl6pPr marL="1936013" indent="0">
              <a:buNone/>
              <a:defRPr sz="1355" b="1"/>
            </a:lvl6pPr>
            <a:lvl7pPr marL="2323216" indent="0">
              <a:buNone/>
              <a:defRPr sz="1355" b="1"/>
            </a:lvl7pPr>
            <a:lvl8pPr marL="2710419" indent="0">
              <a:buNone/>
              <a:defRPr sz="1355" b="1"/>
            </a:lvl8pPr>
            <a:lvl9pPr marL="3097621" indent="0">
              <a:buNone/>
              <a:defRPr sz="135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8" y="3659613"/>
            <a:ext cx="3276000" cy="53827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20312" y="2455977"/>
            <a:ext cx="3292134" cy="1203636"/>
          </a:xfrm>
        </p:spPr>
        <p:txBody>
          <a:bodyPr anchor="b"/>
          <a:lstStyle>
            <a:lvl1pPr marL="0" indent="0">
              <a:buNone/>
              <a:defRPr sz="2033" b="1"/>
            </a:lvl1pPr>
            <a:lvl2pPr marL="387203" indent="0">
              <a:buNone/>
              <a:defRPr sz="1694" b="1"/>
            </a:lvl2pPr>
            <a:lvl3pPr marL="774405" indent="0">
              <a:buNone/>
              <a:defRPr sz="1524" b="1"/>
            </a:lvl3pPr>
            <a:lvl4pPr marL="1161608" indent="0">
              <a:buNone/>
              <a:defRPr sz="1355" b="1"/>
            </a:lvl4pPr>
            <a:lvl5pPr marL="1548811" indent="0">
              <a:buNone/>
              <a:defRPr sz="1355" b="1"/>
            </a:lvl5pPr>
            <a:lvl6pPr marL="1936013" indent="0">
              <a:buNone/>
              <a:defRPr sz="1355" b="1"/>
            </a:lvl6pPr>
            <a:lvl7pPr marL="2323216" indent="0">
              <a:buNone/>
              <a:defRPr sz="1355" b="1"/>
            </a:lvl7pPr>
            <a:lvl8pPr marL="2710419" indent="0">
              <a:buNone/>
              <a:defRPr sz="1355" b="1"/>
            </a:lvl8pPr>
            <a:lvl9pPr marL="3097621" indent="0">
              <a:buNone/>
              <a:defRPr sz="135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20312" y="3659613"/>
            <a:ext cx="3292134" cy="53827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3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12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10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7" y="667914"/>
            <a:ext cx="2497585" cy="2337700"/>
          </a:xfrm>
        </p:spPr>
        <p:txBody>
          <a:bodyPr anchor="b"/>
          <a:lstStyle>
            <a:lvl1pPr>
              <a:defRPr sz="271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134" y="1442511"/>
            <a:ext cx="3920311" cy="7119780"/>
          </a:xfrm>
        </p:spPr>
        <p:txBody>
          <a:bodyPr/>
          <a:lstStyle>
            <a:lvl1pPr>
              <a:defRPr sz="2710"/>
            </a:lvl1pPr>
            <a:lvl2pPr>
              <a:defRPr sz="2371"/>
            </a:lvl2pPr>
            <a:lvl3pPr>
              <a:defRPr sz="2033"/>
            </a:lvl3pPr>
            <a:lvl4pPr>
              <a:defRPr sz="1694"/>
            </a:lvl4pPr>
            <a:lvl5pPr>
              <a:defRPr sz="1694"/>
            </a:lvl5pPr>
            <a:lvl6pPr>
              <a:defRPr sz="1694"/>
            </a:lvl6pPr>
            <a:lvl7pPr>
              <a:defRPr sz="1694"/>
            </a:lvl7pPr>
            <a:lvl8pPr>
              <a:defRPr sz="1694"/>
            </a:lvl8pPr>
            <a:lvl9pPr>
              <a:defRPr sz="169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7" y="3005614"/>
            <a:ext cx="2497585" cy="5568272"/>
          </a:xfrm>
        </p:spPr>
        <p:txBody>
          <a:bodyPr/>
          <a:lstStyle>
            <a:lvl1pPr marL="0" indent="0">
              <a:buNone/>
              <a:defRPr sz="1355"/>
            </a:lvl1pPr>
            <a:lvl2pPr marL="387203" indent="0">
              <a:buNone/>
              <a:defRPr sz="1186"/>
            </a:lvl2pPr>
            <a:lvl3pPr marL="774405" indent="0">
              <a:buNone/>
              <a:defRPr sz="1016"/>
            </a:lvl3pPr>
            <a:lvl4pPr marL="1161608" indent="0">
              <a:buNone/>
              <a:defRPr sz="847"/>
            </a:lvl4pPr>
            <a:lvl5pPr marL="1548811" indent="0">
              <a:buNone/>
              <a:defRPr sz="847"/>
            </a:lvl5pPr>
            <a:lvl6pPr marL="1936013" indent="0">
              <a:buNone/>
              <a:defRPr sz="847"/>
            </a:lvl6pPr>
            <a:lvl7pPr marL="2323216" indent="0">
              <a:buNone/>
              <a:defRPr sz="847"/>
            </a:lvl7pPr>
            <a:lvl8pPr marL="2710419" indent="0">
              <a:buNone/>
              <a:defRPr sz="847"/>
            </a:lvl8pPr>
            <a:lvl9pPr marL="3097621" indent="0">
              <a:buNone/>
              <a:defRPr sz="84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7" y="667914"/>
            <a:ext cx="2497585" cy="2337700"/>
          </a:xfrm>
        </p:spPr>
        <p:txBody>
          <a:bodyPr anchor="b"/>
          <a:lstStyle>
            <a:lvl1pPr>
              <a:defRPr sz="271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92134" y="1442511"/>
            <a:ext cx="3920311" cy="7119780"/>
          </a:xfrm>
        </p:spPr>
        <p:txBody>
          <a:bodyPr anchor="t"/>
          <a:lstStyle>
            <a:lvl1pPr marL="0" indent="0">
              <a:buNone/>
              <a:defRPr sz="2710"/>
            </a:lvl1pPr>
            <a:lvl2pPr marL="387203" indent="0">
              <a:buNone/>
              <a:defRPr sz="2371"/>
            </a:lvl2pPr>
            <a:lvl3pPr marL="774405" indent="0">
              <a:buNone/>
              <a:defRPr sz="2033"/>
            </a:lvl3pPr>
            <a:lvl4pPr marL="1161608" indent="0">
              <a:buNone/>
              <a:defRPr sz="1694"/>
            </a:lvl4pPr>
            <a:lvl5pPr marL="1548811" indent="0">
              <a:buNone/>
              <a:defRPr sz="1694"/>
            </a:lvl5pPr>
            <a:lvl6pPr marL="1936013" indent="0">
              <a:buNone/>
              <a:defRPr sz="1694"/>
            </a:lvl6pPr>
            <a:lvl7pPr marL="2323216" indent="0">
              <a:buNone/>
              <a:defRPr sz="1694"/>
            </a:lvl7pPr>
            <a:lvl8pPr marL="2710419" indent="0">
              <a:buNone/>
              <a:defRPr sz="1694"/>
            </a:lvl8pPr>
            <a:lvl9pPr marL="3097621" indent="0">
              <a:buNone/>
              <a:defRPr sz="169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7" y="3005614"/>
            <a:ext cx="2497585" cy="5568272"/>
          </a:xfrm>
        </p:spPr>
        <p:txBody>
          <a:bodyPr/>
          <a:lstStyle>
            <a:lvl1pPr marL="0" indent="0">
              <a:buNone/>
              <a:defRPr sz="1355"/>
            </a:lvl1pPr>
            <a:lvl2pPr marL="387203" indent="0">
              <a:buNone/>
              <a:defRPr sz="1186"/>
            </a:lvl2pPr>
            <a:lvl3pPr marL="774405" indent="0">
              <a:buNone/>
              <a:defRPr sz="1016"/>
            </a:lvl3pPr>
            <a:lvl4pPr marL="1161608" indent="0">
              <a:buNone/>
              <a:defRPr sz="847"/>
            </a:lvl4pPr>
            <a:lvl5pPr marL="1548811" indent="0">
              <a:buNone/>
              <a:defRPr sz="847"/>
            </a:lvl5pPr>
            <a:lvl6pPr marL="1936013" indent="0">
              <a:buNone/>
              <a:defRPr sz="847"/>
            </a:lvl6pPr>
            <a:lvl7pPr marL="2323216" indent="0">
              <a:buNone/>
              <a:defRPr sz="847"/>
            </a:lvl7pPr>
            <a:lvl8pPr marL="2710419" indent="0">
              <a:buNone/>
              <a:defRPr sz="847"/>
            </a:lvl8pPr>
            <a:lvl9pPr marL="3097621" indent="0">
              <a:buNone/>
              <a:defRPr sz="84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388" y="533406"/>
            <a:ext cx="6679049" cy="1936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388" y="2667019"/>
            <a:ext cx="6679049" cy="63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388" y="9285865"/>
            <a:ext cx="1742361" cy="533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2F77-5A63-4418-85FA-341356B8350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5142" y="9285865"/>
            <a:ext cx="2613541" cy="533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9076" y="9285865"/>
            <a:ext cx="1742361" cy="533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B243-9DEE-4870-B19A-B63AAAD8E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9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4405" rtl="0" eaLnBrk="1" latinLnBrk="0" hangingPunct="1">
        <a:lnSpc>
          <a:spcPct val="90000"/>
        </a:lnSpc>
        <a:spcBef>
          <a:spcPct val="0"/>
        </a:spcBef>
        <a:buNone/>
        <a:defRPr sz="3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601" indent="-193601" algn="l" defTabSz="774405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804" indent="-193601" algn="l" defTabSz="774405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968007" indent="-193601" algn="l" defTabSz="774405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3pPr>
      <a:lvl4pPr marL="1355209" indent="-193601" algn="l" defTabSz="774405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412" indent="-193601" algn="l" defTabSz="774405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615" indent="-193601" algn="l" defTabSz="774405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817" indent="-193601" algn="l" defTabSz="774405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4020" indent="-193601" algn="l" defTabSz="774405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1223" indent="-193601" algn="l" defTabSz="774405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4405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203" algn="l" defTabSz="774405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405" algn="l" defTabSz="774405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608" algn="l" defTabSz="774405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811" algn="l" defTabSz="774405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6013" algn="l" defTabSz="774405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3216" algn="l" defTabSz="774405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10419" algn="l" defTabSz="774405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7621" algn="l" defTabSz="774405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F27A6D-099E-1D2D-4069-5EA1F9AB5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" t="515" r="1"/>
          <a:stretch/>
        </p:blipFill>
        <p:spPr>
          <a:xfrm>
            <a:off x="1" y="-1"/>
            <a:ext cx="7743824" cy="1001871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7A7518D-A574-8ADE-52EC-2AB926BF5933}"/>
              </a:ext>
            </a:extLst>
          </p:cNvPr>
          <p:cNvSpPr/>
          <p:nvPr/>
        </p:nvSpPr>
        <p:spPr>
          <a:xfrm>
            <a:off x="0" y="2"/>
            <a:ext cx="7743824" cy="10018710"/>
          </a:xfrm>
          <a:prstGeom prst="rect">
            <a:avLst/>
          </a:prstGeom>
          <a:solidFill>
            <a:srgbClr val="FAF1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7C03D4E-5EB4-2329-5380-BFBB3DC7F9D6}"/>
              </a:ext>
            </a:extLst>
          </p:cNvPr>
          <p:cNvSpPr/>
          <p:nvPr/>
        </p:nvSpPr>
        <p:spPr>
          <a:xfrm>
            <a:off x="215900" y="914401"/>
            <a:ext cx="7315200" cy="8990012"/>
          </a:xfrm>
          <a:prstGeom prst="roundRect">
            <a:avLst>
              <a:gd name="adj" fmla="val 5789"/>
            </a:avLst>
          </a:prstGeom>
          <a:solidFill>
            <a:srgbClr val="FCEB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8E40A5D-AE82-2860-008C-4C6AD3E3B247}"/>
              </a:ext>
            </a:extLst>
          </p:cNvPr>
          <p:cNvCxnSpPr>
            <a:cxnSpLocks/>
          </p:cNvCxnSpPr>
          <p:nvPr/>
        </p:nvCxnSpPr>
        <p:spPr>
          <a:xfrm>
            <a:off x="3453349" y="787620"/>
            <a:ext cx="3962400" cy="0"/>
          </a:xfrm>
          <a:prstGeom prst="line">
            <a:avLst/>
          </a:prstGeom>
          <a:ln w="15875">
            <a:solidFill>
              <a:srgbClr val="89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4C61D35-E58A-B674-E3AC-C54287A945C8}"/>
              </a:ext>
            </a:extLst>
          </p:cNvPr>
          <p:cNvSpPr/>
          <p:nvPr/>
        </p:nvSpPr>
        <p:spPr>
          <a:xfrm>
            <a:off x="758967" y="1130300"/>
            <a:ext cx="6113719" cy="674646"/>
          </a:xfrm>
          <a:prstGeom prst="roundRect">
            <a:avLst>
              <a:gd name="adj" fmla="val 66551"/>
            </a:avLst>
          </a:prstGeom>
          <a:solidFill>
            <a:srgbClr val="A2BC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B67A40-C280-A3AB-F740-4DEE5DF6FCB5}"/>
              </a:ext>
            </a:extLst>
          </p:cNvPr>
          <p:cNvSpPr/>
          <p:nvPr/>
        </p:nvSpPr>
        <p:spPr>
          <a:xfrm>
            <a:off x="4201582" y="2034870"/>
            <a:ext cx="3026836" cy="2599283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A680826-85D2-5D60-211E-9C3C73C981F4}"/>
              </a:ext>
            </a:extLst>
          </p:cNvPr>
          <p:cNvSpPr/>
          <p:nvPr/>
        </p:nvSpPr>
        <p:spPr>
          <a:xfrm>
            <a:off x="403235" y="2034870"/>
            <a:ext cx="3468678" cy="2587929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99BB10B-01F3-EAF6-48DC-960C879DB774}"/>
              </a:ext>
            </a:extLst>
          </p:cNvPr>
          <p:cNvSpPr/>
          <p:nvPr/>
        </p:nvSpPr>
        <p:spPr>
          <a:xfrm>
            <a:off x="403234" y="4852726"/>
            <a:ext cx="6825179" cy="2551374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C0781E02-BCD2-E190-52DD-43017012B138}"/>
              </a:ext>
            </a:extLst>
          </p:cNvPr>
          <p:cNvSpPr/>
          <p:nvPr/>
        </p:nvSpPr>
        <p:spPr>
          <a:xfrm>
            <a:off x="403234" y="7634025"/>
            <a:ext cx="6825179" cy="2041603"/>
          </a:xfrm>
          <a:prstGeom prst="roundRect">
            <a:avLst/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4" name="Прямоугольный треугольник 23">
            <a:extLst>
              <a:ext uri="{FF2B5EF4-FFF2-40B4-BE49-F238E27FC236}">
                <a16:creationId xmlns:a16="http://schemas.microsoft.com/office/drawing/2014/main" id="{E366EBF0-F877-2B01-5263-F54FCE27FB41}"/>
              </a:ext>
            </a:extLst>
          </p:cNvPr>
          <p:cNvSpPr/>
          <p:nvPr/>
        </p:nvSpPr>
        <p:spPr>
          <a:xfrm rot="5400000">
            <a:off x="486697" y="-491706"/>
            <a:ext cx="1453899" cy="2437316"/>
          </a:xfrm>
          <a:prstGeom prst="rtTriangle">
            <a:avLst/>
          </a:prstGeom>
          <a:solidFill>
            <a:srgbClr val="4B6D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FDA95-0A11-628A-3AD8-13705CA46C6B}"/>
              </a:ext>
            </a:extLst>
          </p:cNvPr>
          <p:cNvSpPr txBox="1"/>
          <p:nvPr/>
        </p:nvSpPr>
        <p:spPr>
          <a:xfrm rot="19849791">
            <a:off x="0" y="144000"/>
            <a:ext cx="1308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Brand review</a:t>
            </a:r>
            <a:endParaRPr lang="ru-RU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5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52E855-E86A-894F-619B-EE92DFE3E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0" y="0"/>
            <a:ext cx="7743825" cy="1001871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7A7518D-A574-8ADE-52EC-2AB926BF5933}"/>
              </a:ext>
            </a:extLst>
          </p:cNvPr>
          <p:cNvSpPr/>
          <p:nvPr/>
        </p:nvSpPr>
        <p:spPr>
          <a:xfrm>
            <a:off x="0" y="2"/>
            <a:ext cx="7743824" cy="10018710"/>
          </a:xfrm>
          <a:prstGeom prst="rect">
            <a:avLst/>
          </a:prstGeom>
          <a:solidFill>
            <a:srgbClr val="FAF1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183AD4B-AFFE-7686-F7DC-280683B7EA6D}"/>
              </a:ext>
            </a:extLst>
          </p:cNvPr>
          <p:cNvSpPr/>
          <p:nvPr/>
        </p:nvSpPr>
        <p:spPr>
          <a:xfrm>
            <a:off x="215900" y="914401"/>
            <a:ext cx="7315200" cy="8990012"/>
          </a:xfrm>
          <a:prstGeom prst="roundRect">
            <a:avLst>
              <a:gd name="adj" fmla="val 5789"/>
            </a:avLst>
          </a:prstGeom>
          <a:solidFill>
            <a:srgbClr val="FCEB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8E40A5D-AE82-2860-008C-4C6AD3E3B247}"/>
              </a:ext>
            </a:extLst>
          </p:cNvPr>
          <p:cNvCxnSpPr>
            <a:cxnSpLocks/>
          </p:cNvCxnSpPr>
          <p:nvPr/>
        </p:nvCxnSpPr>
        <p:spPr>
          <a:xfrm>
            <a:off x="3453349" y="787620"/>
            <a:ext cx="3962400" cy="0"/>
          </a:xfrm>
          <a:prstGeom prst="line">
            <a:avLst/>
          </a:prstGeom>
          <a:ln w="15875">
            <a:solidFill>
              <a:srgbClr val="89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895703F-5E94-B649-43CE-6AB4C1F48D25}"/>
              </a:ext>
            </a:extLst>
          </p:cNvPr>
          <p:cNvSpPr/>
          <p:nvPr/>
        </p:nvSpPr>
        <p:spPr>
          <a:xfrm>
            <a:off x="758967" y="1130300"/>
            <a:ext cx="6113719" cy="674646"/>
          </a:xfrm>
          <a:prstGeom prst="roundRect">
            <a:avLst>
              <a:gd name="adj" fmla="val 66551"/>
            </a:avLst>
          </a:prstGeom>
          <a:solidFill>
            <a:srgbClr val="A2BC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5C32A3D-C06D-17E1-AD84-00A3DC33373D}"/>
              </a:ext>
            </a:extLst>
          </p:cNvPr>
          <p:cNvSpPr/>
          <p:nvPr/>
        </p:nvSpPr>
        <p:spPr>
          <a:xfrm>
            <a:off x="403234" y="2605046"/>
            <a:ext cx="6911966" cy="4955683"/>
          </a:xfrm>
          <a:prstGeom prst="roundRect">
            <a:avLst>
              <a:gd name="adj" fmla="val 2379"/>
            </a:avLst>
          </a:prstGeom>
          <a:solidFill>
            <a:srgbClr val="FBE0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id="{3D7BCBA1-2272-B97D-E2C5-07179F2658D0}"/>
              </a:ext>
            </a:extLst>
          </p:cNvPr>
          <p:cNvSpPr/>
          <p:nvPr/>
        </p:nvSpPr>
        <p:spPr>
          <a:xfrm rot="5400000">
            <a:off x="486697" y="-491706"/>
            <a:ext cx="1453899" cy="2437316"/>
          </a:xfrm>
          <a:prstGeom prst="rtTriangle">
            <a:avLst/>
          </a:prstGeom>
          <a:solidFill>
            <a:srgbClr val="4B6D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44921-1DC5-A82A-A00E-F7164777325E}"/>
              </a:ext>
            </a:extLst>
          </p:cNvPr>
          <p:cNvSpPr txBox="1"/>
          <p:nvPr/>
        </p:nvSpPr>
        <p:spPr>
          <a:xfrm rot="19849791">
            <a:off x="0" y="144000"/>
            <a:ext cx="1308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Brand review</a:t>
            </a:r>
            <a:endParaRPr lang="ru-RU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7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428</TotalTime>
  <Words>4</Words>
  <Application>Microsoft Office PowerPoint</Application>
  <PresentationFormat>Произвольный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Данчук</dc:creator>
  <cp:lastModifiedBy>Иван Данчук</cp:lastModifiedBy>
  <cp:revision>7</cp:revision>
  <dcterms:created xsi:type="dcterms:W3CDTF">2024-06-14T15:59:33Z</dcterms:created>
  <dcterms:modified xsi:type="dcterms:W3CDTF">2024-06-16T16:21:31Z</dcterms:modified>
</cp:coreProperties>
</file>