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3" r:id="rId3"/>
    <p:sldId id="277" r:id="rId4"/>
    <p:sldId id="274" r:id="rId5"/>
    <p:sldId id="275" r:id="rId6"/>
    <p:sldId id="264" r:id="rId7"/>
    <p:sldId id="258" r:id="rId8"/>
    <p:sldId id="265" r:id="rId9"/>
    <p:sldId id="271" r:id="rId10"/>
    <p:sldId id="272" r:id="rId11"/>
    <p:sldId id="266" r:id="rId12"/>
    <p:sldId id="278" r:id="rId13"/>
    <p:sldId id="257" r:id="rId14"/>
    <p:sldId id="261" r:id="rId15"/>
    <p:sldId id="259" r:id="rId16"/>
    <p:sldId id="260" r:id="rId17"/>
    <p:sldId id="267" r:id="rId18"/>
    <p:sldId id="269" r:id="rId19"/>
    <p:sldId id="280" r:id="rId20"/>
    <p:sldId id="262" r:id="rId21"/>
    <p:sldId id="281" r:id="rId22"/>
    <p:sldId id="282" r:id="rId23"/>
    <p:sldId id="268" r:id="rId24"/>
    <p:sldId id="270" r:id="rId25"/>
    <p:sldId id="276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E9B81E-EF4E-4FA4-BC21-70C3D7A0C7B4}">
          <p14:sldIdLst>
            <p14:sldId id="256"/>
            <p14:sldId id="283"/>
            <p14:sldId id="277"/>
            <p14:sldId id="274"/>
            <p14:sldId id="275"/>
            <p14:sldId id="264"/>
            <p14:sldId id="258"/>
          </p14:sldIdLst>
        </p14:section>
        <p14:section name="Pillow Pounding" id="{0F4441C3-E0BC-447A-8E1F-61FA031E75EE}">
          <p14:sldIdLst>
            <p14:sldId id="265"/>
            <p14:sldId id="271"/>
            <p14:sldId id="272"/>
            <p14:sldId id="266"/>
            <p14:sldId id="278"/>
          </p14:sldIdLst>
        </p14:section>
        <p14:section name="Pillow Pounding" id="{FD7E5B4B-5150-40CF-A44B-68BBC2DD040C}">
          <p14:sldIdLst>
            <p14:sldId id="257"/>
            <p14:sldId id="261"/>
            <p14:sldId id="259"/>
            <p14:sldId id="260"/>
            <p14:sldId id="267"/>
            <p14:sldId id="269"/>
            <p14:sldId id="280"/>
            <p14:sldId id="262"/>
            <p14:sldId id="281"/>
            <p14:sldId id="282"/>
            <p14:sldId id="268"/>
            <p14:sldId id="270"/>
            <p14:sldId id="27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EFC030-5D88-4DED-98C6-60B0CC444CF0}" v="391" dt="2024-11-27T18:56:50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45" d="100"/>
          <a:sy n="45" d="100"/>
        </p:scale>
        <p:origin x="72" y="4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ides Dolaney" userId="0cf38a0f66cfb5dc" providerId="LiveId" clId="{C4EFC030-5D88-4DED-98C6-60B0CC444CF0}"/>
    <pc:docChg chg="undo redo custSel addSld delSld modSld sldOrd addSection modSection">
      <pc:chgData name="Lenides Dolaney" userId="0cf38a0f66cfb5dc" providerId="LiveId" clId="{C4EFC030-5D88-4DED-98C6-60B0CC444CF0}" dt="2024-11-27T19:00:55.952" v="1308" actId="1076"/>
      <pc:docMkLst>
        <pc:docMk/>
      </pc:docMkLst>
      <pc:sldChg chg="addSp delSp modSp mod modAnim">
        <pc:chgData name="Lenides Dolaney" userId="0cf38a0f66cfb5dc" providerId="LiveId" clId="{C4EFC030-5D88-4DED-98C6-60B0CC444CF0}" dt="2024-11-18T18:16:19.564" v="531" actId="1076"/>
        <pc:sldMkLst>
          <pc:docMk/>
          <pc:sldMk cId="4062888608" sldId="257"/>
        </pc:sldMkLst>
        <pc:spChg chg="add mod">
          <ac:chgData name="Lenides Dolaney" userId="0cf38a0f66cfb5dc" providerId="LiveId" clId="{C4EFC030-5D88-4DED-98C6-60B0CC444CF0}" dt="2024-11-13T16:52:22.676" v="61" actId="20577"/>
          <ac:spMkLst>
            <pc:docMk/>
            <pc:sldMk cId="4062888608" sldId="257"/>
            <ac:spMk id="2" creationId="{F7840469-E43E-05BE-2121-900124EABE50}"/>
          </ac:spMkLst>
        </pc:spChg>
        <pc:spChg chg="del">
          <ac:chgData name="Lenides Dolaney" userId="0cf38a0f66cfb5dc" providerId="LiveId" clId="{C4EFC030-5D88-4DED-98C6-60B0CC444CF0}" dt="2024-11-13T16:52:17.155" v="58" actId="478"/>
          <ac:spMkLst>
            <pc:docMk/>
            <pc:sldMk cId="4062888608" sldId="257"/>
            <ac:spMk id="5" creationId="{60D06F86-9E5B-43E9-568F-A67FDFEB70D6}"/>
          </ac:spMkLst>
        </pc:spChg>
        <pc:spChg chg="add mod">
          <ac:chgData name="Lenides Dolaney" userId="0cf38a0f66cfb5dc" providerId="LiveId" clId="{C4EFC030-5D88-4DED-98C6-60B0CC444CF0}" dt="2024-11-18T18:15:27.817" v="511"/>
          <ac:spMkLst>
            <pc:docMk/>
            <pc:sldMk cId="4062888608" sldId="257"/>
            <ac:spMk id="8" creationId="{48F8C905-E750-08EA-2375-98622F4949F1}"/>
          </ac:spMkLst>
        </pc:spChg>
        <pc:spChg chg="add mod">
          <ac:chgData name="Lenides Dolaney" userId="0cf38a0f66cfb5dc" providerId="LiveId" clId="{C4EFC030-5D88-4DED-98C6-60B0CC444CF0}" dt="2024-11-18T18:15:27.817" v="511"/>
          <ac:spMkLst>
            <pc:docMk/>
            <pc:sldMk cId="4062888608" sldId="257"/>
            <ac:spMk id="9" creationId="{FC477ED5-4343-EC22-F66E-3C4630607A1D}"/>
          </ac:spMkLst>
        </pc:spChg>
        <pc:spChg chg="add mod">
          <ac:chgData name="Lenides Dolaney" userId="0cf38a0f66cfb5dc" providerId="LiveId" clId="{C4EFC030-5D88-4DED-98C6-60B0CC444CF0}" dt="2024-11-18T18:16:19.564" v="531" actId="1076"/>
          <ac:spMkLst>
            <pc:docMk/>
            <pc:sldMk cId="4062888608" sldId="257"/>
            <ac:spMk id="10" creationId="{52BC0FD6-4176-FCD9-A3CE-A32C03A27250}"/>
          </ac:spMkLst>
        </pc:spChg>
        <pc:graphicFrameChg chg="add del mod">
          <ac:chgData name="Lenides Dolaney" userId="0cf38a0f66cfb5dc" providerId="LiveId" clId="{C4EFC030-5D88-4DED-98C6-60B0CC444CF0}" dt="2024-11-13T18:31:18.263" v="436" actId="478"/>
          <ac:graphicFrameMkLst>
            <pc:docMk/>
            <pc:sldMk cId="4062888608" sldId="257"/>
            <ac:graphicFrameMk id="3" creationId="{D56C82BC-C30C-F350-53AD-B96D60C19A12}"/>
          </ac:graphicFrameMkLst>
        </pc:graphicFrameChg>
        <pc:picChg chg="add mod">
          <ac:chgData name="Lenides Dolaney" userId="0cf38a0f66cfb5dc" providerId="LiveId" clId="{C4EFC030-5D88-4DED-98C6-60B0CC444CF0}" dt="2024-11-18T18:15:27.817" v="511"/>
          <ac:picMkLst>
            <pc:docMk/>
            <pc:sldMk cId="4062888608" sldId="257"/>
            <ac:picMk id="3" creationId="{403D4DBC-90D4-E658-9737-3DC8FE2F12DE}"/>
          </ac:picMkLst>
        </pc:picChg>
        <pc:picChg chg="add mod">
          <ac:chgData name="Lenides Dolaney" userId="0cf38a0f66cfb5dc" providerId="LiveId" clId="{C4EFC030-5D88-4DED-98C6-60B0CC444CF0}" dt="2024-11-18T18:15:27.817" v="511"/>
          <ac:picMkLst>
            <pc:docMk/>
            <pc:sldMk cId="4062888608" sldId="257"/>
            <ac:picMk id="5" creationId="{CC71756F-A7EF-0B7B-E561-297280C1D535}"/>
          </ac:picMkLst>
        </pc:picChg>
        <pc:picChg chg="add mod">
          <ac:chgData name="Lenides Dolaney" userId="0cf38a0f66cfb5dc" providerId="LiveId" clId="{C4EFC030-5D88-4DED-98C6-60B0CC444CF0}" dt="2024-11-13T18:32:56.102" v="442" actId="1076"/>
          <ac:picMkLst>
            <pc:docMk/>
            <pc:sldMk cId="4062888608" sldId="257"/>
            <ac:picMk id="6" creationId="{CE1901D1-4366-9BAC-CC98-8104D12CD1B9}"/>
          </ac:picMkLst>
        </pc:picChg>
        <pc:picChg chg="add mod">
          <ac:chgData name="Lenides Dolaney" userId="0cf38a0f66cfb5dc" providerId="LiveId" clId="{C4EFC030-5D88-4DED-98C6-60B0CC444CF0}" dt="2024-11-18T18:16:15.438" v="530" actId="1076"/>
          <ac:picMkLst>
            <pc:docMk/>
            <pc:sldMk cId="4062888608" sldId="257"/>
            <ac:picMk id="7" creationId="{FA008798-4F0B-3C21-BBA7-8CD0E119572E}"/>
          </ac:picMkLst>
        </pc:picChg>
      </pc:sldChg>
      <pc:sldChg chg="modSp mod ord">
        <pc:chgData name="Lenides Dolaney" userId="0cf38a0f66cfb5dc" providerId="LiveId" clId="{C4EFC030-5D88-4DED-98C6-60B0CC444CF0}" dt="2024-11-22T16:25:28.327" v="840"/>
        <pc:sldMkLst>
          <pc:docMk/>
          <pc:sldMk cId="3757655868" sldId="258"/>
        </pc:sldMkLst>
        <pc:spChg chg="mod">
          <ac:chgData name="Lenides Dolaney" userId="0cf38a0f66cfb5dc" providerId="LiveId" clId="{C4EFC030-5D88-4DED-98C6-60B0CC444CF0}" dt="2024-11-22T16:25:28.327" v="840"/>
          <ac:spMkLst>
            <pc:docMk/>
            <pc:sldMk cId="3757655868" sldId="258"/>
            <ac:spMk id="2" creationId="{E5E3D9F0-F5BA-72BD-B1CF-41EC57CC2882}"/>
          </ac:spMkLst>
        </pc:spChg>
      </pc:sldChg>
      <pc:sldChg chg="addSp modSp mod modAnim">
        <pc:chgData name="Lenides Dolaney" userId="0cf38a0f66cfb5dc" providerId="LiveId" clId="{C4EFC030-5D88-4DED-98C6-60B0CC444CF0}" dt="2024-11-18T18:24:18.654" v="727" actId="20577"/>
        <pc:sldMkLst>
          <pc:docMk/>
          <pc:sldMk cId="685558045" sldId="262"/>
        </pc:sldMkLst>
        <pc:spChg chg="add mod">
          <ac:chgData name="Lenides Dolaney" userId="0cf38a0f66cfb5dc" providerId="LiveId" clId="{C4EFC030-5D88-4DED-98C6-60B0CC444CF0}" dt="2024-11-13T16:53:56.276" v="70" actId="20577"/>
          <ac:spMkLst>
            <pc:docMk/>
            <pc:sldMk cId="685558045" sldId="262"/>
            <ac:spMk id="4" creationId="{A2D88C77-1CC0-28A8-F462-DA94BAB37F50}"/>
          </ac:spMkLst>
        </pc:spChg>
        <pc:spChg chg="add mod">
          <ac:chgData name="Lenides Dolaney" userId="0cf38a0f66cfb5dc" providerId="LiveId" clId="{C4EFC030-5D88-4DED-98C6-60B0CC444CF0}" dt="2024-11-18T18:21:39.269" v="616"/>
          <ac:spMkLst>
            <pc:docMk/>
            <pc:sldMk cId="685558045" sldId="262"/>
            <ac:spMk id="8" creationId="{5C235586-BEFC-B54A-A25C-B804D6DD2F13}"/>
          </ac:spMkLst>
        </pc:spChg>
        <pc:spChg chg="add mod">
          <ac:chgData name="Lenides Dolaney" userId="0cf38a0f66cfb5dc" providerId="LiveId" clId="{C4EFC030-5D88-4DED-98C6-60B0CC444CF0}" dt="2024-11-18T18:22:10.812" v="625" actId="1076"/>
          <ac:spMkLst>
            <pc:docMk/>
            <pc:sldMk cId="685558045" sldId="262"/>
            <ac:spMk id="9" creationId="{ED64324F-5EB6-09EF-5616-05C74285E2C4}"/>
          </ac:spMkLst>
        </pc:spChg>
        <pc:spChg chg="add mod">
          <ac:chgData name="Lenides Dolaney" userId="0cf38a0f66cfb5dc" providerId="LiveId" clId="{C4EFC030-5D88-4DED-98C6-60B0CC444CF0}" dt="2024-11-18T18:24:18.654" v="727" actId="20577"/>
          <ac:spMkLst>
            <pc:docMk/>
            <pc:sldMk cId="685558045" sldId="262"/>
            <ac:spMk id="10" creationId="{7885423E-045F-9A9A-1555-5B74A285682A}"/>
          </ac:spMkLst>
        </pc:spChg>
        <pc:picChg chg="add mod">
          <ac:chgData name="Lenides Dolaney" userId="0cf38a0f66cfb5dc" providerId="LiveId" clId="{C4EFC030-5D88-4DED-98C6-60B0CC444CF0}" dt="2024-11-18T18:21:39.269" v="616"/>
          <ac:picMkLst>
            <pc:docMk/>
            <pc:sldMk cId="685558045" sldId="262"/>
            <ac:picMk id="5" creationId="{AADF1A78-D7CA-CA7B-9507-9FA767C6CB94}"/>
          </ac:picMkLst>
        </pc:picChg>
        <pc:picChg chg="add mod">
          <ac:chgData name="Lenides Dolaney" userId="0cf38a0f66cfb5dc" providerId="LiveId" clId="{C4EFC030-5D88-4DED-98C6-60B0CC444CF0}" dt="2024-11-18T18:21:39.269" v="616"/>
          <ac:picMkLst>
            <pc:docMk/>
            <pc:sldMk cId="685558045" sldId="262"/>
            <ac:picMk id="6" creationId="{152457F9-0DD3-639A-CDC7-75E15F063207}"/>
          </ac:picMkLst>
        </pc:picChg>
        <pc:picChg chg="add mod">
          <ac:chgData name="Lenides Dolaney" userId="0cf38a0f66cfb5dc" providerId="LiveId" clId="{C4EFC030-5D88-4DED-98C6-60B0CC444CF0}" dt="2024-11-18T18:21:39.269" v="616"/>
          <ac:picMkLst>
            <pc:docMk/>
            <pc:sldMk cId="685558045" sldId="262"/>
            <ac:picMk id="7" creationId="{E210FBA6-48EF-FCF1-EDCD-B95F7A322132}"/>
          </ac:picMkLst>
        </pc:picChg>
      </pc:sldChg>
      <pc:sldChg chg="addSp delSp modSp mod modAnim">
        <pc:chgData name="Lenides Dolaney" userId="0cf38a0f66cfb5dc" providerId="LiveId" clId="{C4EFC030-5D88-4DED-98C6-60B0CC444CF0}" dt="2024-11-13T17:07:44.019" v="100"/>
        <pc:sldMkLst>
          <pc:docMk/>
          <pc:sldMk cId="476671139" sldId="264"/>
        </pc:sldMkLst>
        <pc:spChg chg="add mod">
          <ac:chgData name="Lenides Dolaney" userId="0cf38a0f66cfb5dc" providerId="LiveId" clId="{C4EFC030-5D88-4DED-98C6-60B0CC444CF0}" dt="2024-11-13T16:59:20.342" v="76"/>
          <ac:spMkLst>
            <pc:docMk/>
            <pc:sldMk cId="476671139" sldId="264"/>
            <ac:spMk id="6" creationId="{6C8C5E6E-92E4-4D72-FC44-AD097B7A6D6D}"/>
          </ac:spMkLst>
        </pc:spChg>
        <pc:picChg chg="add mod">
          <ac:chgData name="Lenides Dolaney" userId="0cf38a0f66cfb5dc" providerId="LiveId" clId="{C4EFC030-5D88-4DED-98C6-60B0CC444CF0}" dt="2024-11-13T17:03:03.863" v="86" actId="1076"/>
          <ac:picMkLst>
            <pc:docMk/>
            <pc:sldMk cId="476671139" sldId="264"/>
            <ac:picMk id="8" creationId="{5C708F02-DD64-1C7C-B10D-44BA0FE8804C}"/>
          </ac:picMkLst>
        </pc:picChg>
        <pc:picChg chg="add mod">
          <ac:chgData name="Lenides Dolaney" userId="0cf38a0f66cfb5dc" providerId="LiveId" clId="{C4EFC030-5D88-4DED-98C6-60B0CC444CF0}" dt="2024-11-13T17:04:14.268" v="92" actId="1076"/>
          <ac:picMkLst>
            <pc:docMk/>
            <pc:sldMk cId="476671139" sldId="264"/>
            <ac:picMk id="10" creationId="{2ED0E26F-2DBD-A919-160C-A4A19894CB11}"/>
          </ac:picMkLst>
        </pc:picChg>
        <pc:picChg chg="add mod">
          <ac:chgData name="Lenides Dolaney" userId="0cf38a0f66cfb5dc" providerId="LiveId" clId="{C4EFC030-5D88-4DED-98C6-60B0CC444CF0}" dt="2024-11-13T17:06:28.145" v="97" actId="1076"/>
          <ac:picMkLst>
            <pc:docMk/>
            <pc:sldMk cId="476671139" sldId="264"/>
            <ac:picMk id="12" creationId="{0B2D0A74-E6C0-601F-9E46-4D2E1B4D4E0A}"/>
          </ac:picMkLst>
        </pc:picChg>
        <pc:picChg chg="del mod">
          <ac:chgData name="Lenides Dolaney" userId="0cf38a0f66cfb5dc" providerId="LiveId" clId="{C4EFC030-5D88-4DED-98C6-60B0CC444CF0}" dt="2024-11-13T17:02:50.107" v="82" actId="478"/>
          <ac:picMkLst>
            <pc:docMk/>
            <pc:sldMk cId="476671139" sldId="264"/>
            <ac:picMk id="2050" creationId="{9FC7024C-5DE8-A765-665D-479BA0B17E10}"/>
          </ac:picMkLst>
        </pc:picChg>
        <pc:picChg chg="del">
          <ac:chgData name="Lenides Dolaney" userId="0cf38a0f66cfb5dc" providerId="LiveId" clId="{C4EFC030-5D88-4DED-98C6-60B0CC444CF0}" dt="2024-11-13T17:03:56.967" v="87" actId="478"/>
          <ac:picMkLst>
            <pc:docMk/>
            <pc:sldMk cId="476671139" sldId="264"/>
            <ac:picMk id="2052" creationId="{7B88AB96-9AED-2E7E-A3DC-E2E517C14091}"/>
          </ac:picMkLst>
        </pc:picChg>
        <pc:picChg chg="del">
          <ac:chgData name="Lenides Dolaney" userId="0cf38a0f66cfb5dc" providerId="LiveId" clId="{C4EFC030-5D88-4DED-98C6-60B0CC444CF0}" dt="2024-11-13T17:06:15.171" v="93" actId="478"/>
          <ac:picMkLst>
            <pc:docMk/>
            <pc:sldMk cId="476671139" sldId="264"/>
            <ac:picMk id="2054" creationId="{980DC3F8-EBF9-3BBA-6C89-076203FB60F8}"/>
          </ac:picMkLst>
        </pc:picChg>
      </pc:sldChg>
      <pc:sldChg chg="addSp delSp modSp mod modAnim">
        <pc:chgData name="Lenides Dolaney" userId="0cf38a0f66cfb5dc" providerId="LiveId" clId="{C4EFC030-5D88-4DED-98C6-60B0CC444CF0}" dt="2024-11-13T18:07:30.464" v="434" actId="1076"/>
        <pc:sldMkLst>
          <pc:docMk/>
          <pc:sldMk cId="3024800287" sldId="265"/>
        </pc:sldMkLst>
        <pc:spChg chg="mod">
          <ac:chgData name="Lenides Dolaney" userId="0cf38a0f66cfb5dc" providerId="LiveId" clId="{C4EFC030-5D88-4DED-98C6-60B0CC444CF0}" dt="2024-11-13T16:47:20.741" v="17" actId="20577"/>
          <ac:spMkLst>
            <pc:docMk/>
            <pc:sldMk cId="3024800287" sldId="265"/>
            <ac:spMk id="2" creationId="{96A1FD3F-AFD8-67C6-39EE-E624A1390DE8}"/>
          </ac:spMkLst>
        </pc:spChg>
        <pc:spChg chg="mod">
          <ac:chgData name="Lenides Dolaney" userId="0cf38a0f66cfb5dc" providerId="LiveId" clId="{C4EFC030-5D88-4DED-98C6-60B0CC444CF0}" dt="2024-11-13T18:07:30.464" v="434" actId="1076"/>
          <ac:spMkLst>
            <pc:docMk/>
            <pc:sldMk cId="3024800287" sldId="265"/>
            <ac:spMk id="3" creationId="{CD8B9E91-678B-2CC3-D508-E551A9FC7C3A}"/>
          </ac:spMkLst>
        </pc:spChg>
        <pc:spChg chg="add mod">
          <ac:chgData name="Lenides Dolaney" userId="0cf38a0f66cfb5dc" providerId="LiveId" clId="{C4EFC030-5D88-4DED-98C6-60B0CC444CF0}" dt="2024-11-13T17:53:28.460" v="374" actId="1076"/>
          <ac:spMkLst>
            <pc:docMk/>
            <pc:sldMk cId="3024800287" sldId="265"/>
            <ac:spMk id="14" creationId="{8EDC050C-D1BC-D1BA-ED59-017671C6C5E1}"/>
          </ac:spMkLst>
        </pc:spChg>
        <pc:spChg chg="add mod">
          <ac:chgData name="Lenides Dolaney" userId="0cf38a0f66cfb5dc" providerId="LiveId" clId="{C4EFC030-5D88-4DED-98C6-60B0CC444CF0}" dt="2024-11-13T17:53:56.706" v="396" actId="313"/>
          <ac:spMkLst>
            <pc:docMk/>
            <pc:sldMk cId="3024800287" sldId="265"/>
            <ac:spMk id="15" creationId="{79598392-4638-6CF3-E7F7-DBCDB293A54E}"/>
          </ac:spMkLst>
        </pc:spChg>
        <pc:spChg chg="add mod">
          <ac:chgData name="Lenides Dolaney" userId="0cf38a0f66cfb5dc" providerId="LiveId" clId="{C4EFC030-5D88-4DED-98C6-60B0CC444CF0}" dt="2024-11-13T17:54:14.511" v="398" actId="1076"/>
          <ac:spMkLst>
            <pc:docMk/>
            <pc:sldMk cId="3024800287" sldId="265"/>
            <ac:spMk id="16" creationId="{3A315CF8-E5CF-90FF-A516-BEEE6642CE09}"/>
          </ac:spMkLst>
        </pc:spChg>
        <pc:graphicFrameChg chg="add del mod">
          <ac:chgData name="Lenides Dolaney" userId="0cf38a0f66cfb5dc" providerId="LiveId" clId="{C4EFC030-5D88-4DED-98C6-60B0CC444CF0}" dt="2024-11-13T17:45:07.460" v="295" actId="478"/>
          <ac:graphicFrameMkLst>
            <pc:docMk/>
            <pc:sldMk cId="3024800287" sldId="265"/>
            <ac:graphicFrameMk id="4" creationId="{D9DF8B8D-21DB-9D40-7E76-FADD8F9A48D4}"/>
          </ac:graphicFrameMkLst>
        </pc:graphicFrameChg>
        <pc:graphicFrameChg chg="add del mod">
          <ac:chgData name="Lenides Dolaney" userId="0cf38a0f66cfb5dc" providerId="LiveId" clId="{C4EFC030-5D88-4DED-98C6-60B0CC444CF0}" dt="2024-11-13T17:46:34.506" v="297" actId="478"/>
          <ac:graphicFrameMkLst>
            <pc:docMk/>
            <pc:sldMk cId="3024800287" sldId="265"/>
            <ac:graphicFrameMk id="5" creationId="{9EC7BC4B-E9D3-2455-FE57-86FE77BA62E5}"/>
          </ac:graphicFrameMkLst>
        </pc:graphicFrameChg>
        <pc:graphicFrameChg chg="add del mod">
          <ac:chgData name="Lenides Dolaney" userId="0cf38a0f66cfb5dc" providerId="LiveId" clId="{C4EFC030-5D88-4DED-98C6-60B0CC444CF0}" dt="2024-11-13T17:47:39.022" v="303" actId="478"/>
          <ac:graphicFrameMkLst>
            <pc:docMk/>
            <pc:sldMk cId="3024800287" sldId="265"/>
            <ac:graphicFrameMk id="6" creationId="{0B29B753-1460-2EC2-F7EB-F9864DD6EF85}"/>
          </ac:graphicFrameMkLst>
        </pc:graphicFrameChg>
        <pc:graphicFrameChg chg="add del mod">
          <ac:chgData name="Lenides Dolaney" userId="0cf38a0f66cfb5dc" providerId="LiveId" clId="{C4EFC030-5D88-4DED-98C6-60B0CC444CF0}" dt="2024-11-13T17:47:37.681" v="302" actId="478"/>
          <ac:graphicFrameMkLst>
            <pc:docMk/>
            <pc:sldMk cId="3024800287" sldId="265"/>
            <ac:graphicFrameMk id="7" creationId="{E41FE9C5-B210-0A86-42E6-3F755F549746}"/>
          </ac:graphicFrameMkLst>
        </pc:graphicFrameChg>
        <pc:graphicFrameChg chg="add del mod">
          <ac:chgData name="Lenides Dolaney" userId="0cf38a0f66cfb5dc" providerId="LiveId" clId="{C4EFC030-5D88-4DED-98C6-60B0CC444CF0}" dt="2024-11-13T17:44:50.305" v="293" actId="478"/>
          <ac:graphicFrameMkLst>
            <pc:docMk/>
            <pc:sldMk cId="3024800287" sldId="265"/>
            <ac:graphicFrameMk id="13" creationId="{B58155B8-4B04-38E0-EBD4-19EAF3EA42A4}"/>
          </ac:graphicFrameMkLst>
        </pc:graphicFrameChg>
        <pc:picChg chg="add del">
          <ac:chgData name="Lenides Dolaney" userId="0cf38a0f66cfb5dc" providerId="LiveId" clId="{C4EFC030-5D88-4DED-98C6-60B0CC444CF0}" dt="2024-11-13T17:38:59.851" v="284" actId="478"/>
          <ac:picMkLst>
            <pc:docMk/>
            <pc:sldMk cId="3024800287" sldId="265"/>
            <ac:picMk id="6" creationId="{63E71335-D9E9-7A89-7717-35D128054917}"/>
          </ac:picMkLst>
        </pc:picChg>
        <pc:picChg chg="add del">
          <ac:chgData name="Lenides Dolaney" userId="0cf38a0f66cfb5dc" providerId="LiveId" clId="{C4EFC030-5D88-4DED-98C6-60B0CC444CF0}" dt="2024-11-13T17:39:06.511" v="286" actId="478"/>
          <ac:picMkLst>
            <pc:docMk/>
            <pc:sldMk cId="3024800287" sldId="265"/>
            <ac:picMk id="8" creationId="{180B321E-78CF-B50D-D0B8-7950BEF7C0A3}"/>
          </ac:picMkLst>
        </pc:picChg>
        <pc:picChg chg="add mod">
          <ac:chgData name="Lenides Dolaney" userId="0cf38a0f66cfb5dc" providerId="LiveId" clId="{C4EFC030-5D88-4DED-98C6-60B0CC444CF0}" dt="2024-11-13T17:49:04.950" v="309" actId="1076"/>
          <ac:picMkLst>
            <pc:docMk/>
            <pc:sldMk cId="3024800287" sldId="265"/>
            <ac:picMk id="9" creationId="{4A439581-95CC-183A-0C37-6B54DF445B60}"/>
          </ac:picMkLst>
        </pc:picChg>
        <pc:picChg chg="add mod">
          <ac:chgData name="Lenides Dolaney" userId="0cf38a0f66cfb5dc" providerId="LiveId" clId="{C4EFC030-5D88-4DED-98C6-60B0CC444CF0}" dt="2024-11-13T17:59:01.741" v="405" actId="1076"/>
          <ac:picMkLst>
            <pc:docMk/>
            <pc:sldMk cId="3024800287" sldId="265"/>
            <ac:picMk id="10" creationId="{82039BA5-DB3F-9ACF-FDD3-93FFA180C548}"/>
          </ac:picMkLst>
        </pc:picChg>
        <pc:picChg chg="add del">
          <ac:chgData name="Lenides Dolaney" userId="0cf38a0f66cfb5dc" providerId="LiveId" clId="{C4EFC030-5D88-4DED-98C6-60B0CC444CF0}" dt="2024-11-13T17:39:21.570" v="288" actId="478"/>
          <ac:picMkLst>
            <pc:docMk/>
            <pc:sldMk cId="3024800287" sldId="265"/>
            <ac:picMk id="10" creationId="{D05FF5BB-3686-F481-E162-D909FA282F9D}"/>
          </ac:picMkLst>
        </pc:picChg>
        <pc:picChg chg="add mod">
          <ac:chgData name="Lenides Dolaney" userId="0cf38a0f66cfb5dc" providerId="LiveId" clId="{C4EFC030-5D88-4DED-98C6-60B0CC444CF0}" dt="2024-11-13T17:53:34.404" v="375" actId="1076"/>
          <ac:picMkLst>
            <pc:docMk/>
            <pc:sldMk cId="3024800287" sldId="265"/>
            <ac:picMk id="11" creationId="{916B039C-0983-9EF0-CDC9-1E33A4989948}"/>
          </ac:picMkLst>
        </pc:picChg>
        <pc:picChg chg="add mod">
          <ac:chgData name="Lenides Dolaney" userId="0cf38a0f66cfb5dc" providerId="LiveId" clId="{C4EFC030-5D88-4DED-98C6-60B0CC444CF0}" dt="2024-11-13T17:54:07.626" v="397" actId="1076"/>
          <ac:picMkLst>
            <pc:docMk/>
            <pc:sldMk cId="3024800287" sldId="265"/>
            <ac:picMk id="12" creationId="{8BCC906D-CB18-FDA6-C732-60DD976F73EE}"/>
          </ac:picMkLst>
        </pc:picChg>
        <pc:picChg chg="add del">
          <ac:chgData name="Lenides Dolaney" userId="0cf38a0f66cfb5dc" providerId="LiveId" clId="{C4EFC030-5D88-4DED-98C6-60B0CC444CF0}" dt="2024-11-13T17:39:53.848" v="290" actId="478"/>
          <ac:picMkLst>
            <pc:docMk/>
            <pc:sldMk cId="3024800287" sldId="265"/>
            <ac:picMk id="12" creationId="{DF25D9A4-76B4-7B4D-48BF-02B814367941}"/>
          </ac:picMkLst>
        </pc:picChg>
      </pc:sldChg>
      <pc:sldChg chg="addSp delSp modSp mod modAnim">
        <pc:chgData name="Lenides Dolaney" userId="0cf38a0f66cfb5dc" providerId="LiveId" clId="{C4EFC030-5D88-4DED-98C6-60B0CC444CF0}" dt="2024-11-22T16:56:47.176" v="937" actId="478"/>
        <pc:sldMkLst>
          <pc:docMk/>
          <pc:sldMk cId="4032902023" sldId="266"/>
        </pc:sldMkLst>
        <pc:spChg chg="add del">
          <ac:chgData name="Lenides Dolaney" userId="0cf38a0f66cfb5dc" providerId="LiveId" clId="{C4EFC030-5D88-4DED-98C6-60B0CC444CF0}" dt="2024-11-13T16:52:08.158" v="57" actId="478"/>
          <ac:spMkLst>
            <pc:docMk/>
            <pc:sldMk cId="4032902023" sldId="266"/>
            <ac:spMk id="3" creationId="{87354F43-4911-F9A3-B19A-7EFCD49E8FCC}"/>
          </ac:spMkLst>
        </pc:spChg>
        <pc:spChg chg="add mod">
          <ac:chgData name="Lenides Dolaney" userId="0cf38a0f66cfb5dc" providerId="LiveId" clId="{C4EFC030-5D88-4DED-98C6-60B0CC444CF0}" dt="2024-11-13T16:52:03.663" v="56" actId="20577"/>
          <ac:spMkLst>
            <pc:docMk/>
            <pc:sldMk cId="4032902023" sldId="266"/>
            <ac:spMk id="4" creationId="{2D0C7BAA-3FFE-4D83-18B6-9CFA897FCF91}"/>
          </ac:spMkLst>
        </pc:spChg>
        <pc:spChg chg="add mod">
          <ac:chgData name="Lenides Dolaney" userId="0cf38a0f66cfb5dc" providerId="LiveId" clId="{C4EFC030-5D88-4DED-98C6-60B0CC444CF0}" dt="2024-11-18T18:13:25.244" v="458"/>
          <ac:spMkLst>
            <pc:docMk/>
            <pc:sldMk cId="4032902023" sldId="266"/>
            <ac:spMk id="7" creationId="{087BBD8D-CD8B-99FB-B3DC-E52F8A590630}"/>
          </ac:spMkLst>
        </pc:spChg>
        <pc:spChg chg="add mod">
          <ac:chgData name="Lenides Dolaney" userId="0cf38a0f66cfb5dc" providerId="LiveId" clId="{C4EFC030-5D88-4DED-98C6-60B0CC444CF0}" dt="2024-11-18T18:15:07.878" v="509" actId="1076"/>
          <ac:spMkLst>
            <pc:docMk/>
            <pc:sldMk cId="4032902023" sldId="266"/>
            <ac:spMk id="8" creationId="{36D4612B-17F1-0A77-775C-30354E093AC3}"/>
          </ac:spMkLst>
        </pc:spChg>
        <pc:spChg chg="add mod">
          <ac:chgData name="Lenides Dolaney" userId="0cf38a0f66cfb5dc" providerId="LiveId" clId="{C4EFC030-5D88-4DED-98C6-60B0CC444CF0}" dt="2024-11-18T18:14:14.471" v="486" actId="20577"/>
          <ac:spMkLst>
            <pc:docMk/>
            <pc:sldMk cId="4032902023" sldId="266"/>
            <ac:spMk id="9" creationId="{6B0C2B26-DCB0-B47F-D988-7A5C1F642E11}"/>
          </ac:spMkLst>
        </pc:spChg>
        <pc:spChg chg="add mod">
          <ac:chgData name="Lenides Dolaney" userId="0cf38a0f66cfb5dc" providerId="LiveId" clId="{C4EFC030-5D88-4DED-98C6-60B0CC444CF0}" dt="2024-11-22T16:55:09.308" v="931"/>
          <ac:spMkLst>
            <pc:docMk/>
            <pc:sldMk cId="4032902023" sldId="266"/>
            <ac:spMk id="10" creationId="{C7CF3312-8624-0C70-75C9-5D7EA678F32E}"/>
          </ac:spMkLst>
        </pc:spChg>
        <pc:spChg chg="add del mod">
          <ac:chgData name="Lenides Dolaney" userId="0cf38a0f66cfb5dc" providerId="LiveId" clId="{C4EFC030-5D88-4DED-98C6-60B0CC444CF0}" dt="2024-11-22T16:56:47.176" v="937" actId="478"/>
          <ac:spMkLst>
            <pc:docMk/>
            <pc:sldMk cId="4032902023" sldId="266"/>
            <ac:spMk id="11" creationId="{CC36FB64-FF76-15EA-129B-CAB251130C80}"/>
          </ac:spMkLst>
        </pc:spChg>
        <pc:picChg chg="add mod">
          <ac:chgData name="Lenides Dolaney" userId="0cf38a0f66cfb5dc" providerId="LiveId" clId="{C4EFC030-5D88-4DED-98C6-60B0CC444CF0}" dt="2024-11-18T18:13:25.244" v="458"/>
          <ac:picMkLst>
            <pc:docMk/>
            <pc:sldMk cId="4032902023" sldId="266"/>
            <ac:picMk id="3" creationId="{8BE84420-FEB0-4797-F4AB-BC6446D56612}"/>
          </ac:picMkLst>
        </pc:picChg>
        <pc:picChg chg="add mod">
          <ac:chgData name="Lenides Dolaney" userId="0cf38a0f66cfb5dc" providerId="LiveId" clId="{C4EFC030-5D88-4DED-98C6-60B0CC444CF0}" dt="2024-11-18T18:15:14.742" v="510" actId="1076"/>
          <ac:picMkLst>
            <pc:docMk/>
            <pc:sldMk cId="4032902023" sldId="266"/>
            <ac:picMk id="5" creationId="{E5044739-08EA-E2B7-3304-63BFBE952907}"/>
          </ac:picMkLst>
        </pc:picChg>
        <pc:picChg chg="add mod">
          <ac:chgData name="Lenides Dolaney" userId="0cf38a0f66cfb5dc" providerId="LiveId" clId="{C4EFC030-5D88-4DED-98C6-60B0CC444CF0}" dt="2024-11-18T18:13:25.244" v="458"/>
          <ac:picMkLst>
            <pc:docMk/>
            <pc:sldMk cId="4032902023" sldId="266"/>
            <ac:picMk id="6" creationId="{DB3F5703-ECE3-4E87-E3E6-2ADE94736E73}"/>
          </ac:picMkLst>
        </pc:picChg>
        <pc:picChg chg="mod">
          <ac:chgData name="Lenides Dolaney" userId="0cf38a0f66cfb5dc" providerId="LiveId" clId="{C4EFC030-5D88-4DED-98C6-60B0CC444CF0}" dt="2024-11-18T18:15:01.833" v="508" actId="1076"/>
          <ac:picMkLst>
            <pc:docMk/>
            <pc:sldMk cId="4032902023" sldId="266"/>
            <ac:picMk id="1026" creationId="{D55075E1-42C6-5F68-E760-2C261654FDD6}"/>
          </ac:picMkLst>
        </pc:picChg>
      </pc:sldChg>
      <pc:sldChg chg="addSp delSp modSp mod modAnim">
        <pc:chgData name="Lenides Dolaney" userId="0cf38a0f66cfb5dc" providerId="LiveId" clId="{C4EFC030-5D88-4DED-98C6-60B0CC444CF0}" dt="2024-11-22T17:13:15.367" v="1025" actId="20577"/>
        <pc:sldMkLst>
          <pc:docMk/>
          <pc:sldMk cId="2401768500" sldId="267"/>
        </pc:sldMkLst>
        <pc:spChg chg="del">
          <ac:chgData name="Lenides Dolaney" userId="0cf38a0f66cfb5dc" providerId="LiveId" clId="{C4EFC030-5D88-4DED-98C6-60B0CC444CF0}" dt="2024-11-13T16:53:34.821" v="67" actId="478"/>
          <ac:spMkLst>
            <pc:docMk/>
            <pc:sldMk cId="2401768500" sldId="267"/>
            <ac:spMk id="3" creationId="{535E8060-65CE-F180-37DC-42EBE6A11A33}"/>
          </ac:spMkLst>
        </pc:spChg>
        <pc:spChg chg="add mod">
          <ac:chgData name="Lenides Dolaney" userId="0cf38a0f66cfb5dc" providerId="LiveId" clId="{C4EFC030-5D88-4DED-98C6-60B0CC444CF0}" dt="2024-11-13T16:53:30.600" v="66" actId="20577"/>
          <ac:spMkLst>
            <pc:docMk/>
            <pc:sldMk cId="2401768500" sldId="267"/>
            <ac:spMk id="4" creationId="{F4EB1D03-E771-CAB9-C472-8EB360BBC17A}"/>
          </ac:spMkLst>
        </pc:spChg>
        <pc:spChg chg="add mod">
          <ac:chgData name="Lenides Dolaney" userId="0cf38a0f66cfb5dc" providerId="LiveId" clId="{C4EFC030-5D88-4DED-98C6-60B0CC444CF0}" dt="2024-11-18T18:17:22.566" v="532"/>
          <ac:spMkLst>
            <pc:docMk/>
            <pc:sldMk cId="2401768500" sldId="267"/>
            <ac:spMk id="7" creationId="{5DD9F267-F053-8511-D33B-0D9879B2B65C}"/>
          </ac:spMkLst>
        </pc:spChg>
        <pc:spChg chg="add mod">
          <ac:chgData name="Lenides Dolaney" userId="0cf38a0f66cfb5dc" providerId="LiveId" clId="{C4EFC030-5D88-4DED-98C6-60B0CC444CF0}" dt="2024-11-18T18:20:52.788" v="599" actId="1076"/>
          <ac:spMkLst>
            <pc:docMk/>
            <pc:sldMk cId="2401768500" sldId="267"/>
            <ac:spMk id="8" creationId="{2DF854E1-4755-2464-DB51-6E7417DFBFA1}"/>
          </ac:spMkLst>
        </pc:spChg>
        <pc:spChg chg="add mod">
          <ac:chgData name="Lenides Dolaney" userId="0cf38a0f66cfb5dc" providerId="LiveId" clId="{C4EFC030-5D88-4DED-98C6-60B0CC444CF0}" dt="2024-11-22T17:13:15.367" v="1025" actId="20577"/>
          <ac:spMkLst>
            <pc:docMk/>
            <pc:sldMk cId="2401768500" sldId="267"/>
            <ac:spMk id="9" creationId="{6C6F5BD3-3078-F7A1-9C8D-9BF35E7FDEEA}"/>
          </ac:spMkLst>
        </pc:spChg>
        <pc:picChg chg="add mod">
          <ac:chgData name="Lenides Dolaney" userId="0cf38a0f66cfb5dc" providerId="LiveId" clId="{C4EFC030-5D88-4DED-98C6-60B0CC444CF0}" dt="2024-11-18T18:17:22.566" v="532"/>
          <ac:picMkLst>
            <pc:docMk/>
            <pc:sldMk cId="2401768500" sldId="267"/>
            <ac:picMk id="3" creationId="{6B0B1F7A-7AE6-B934-96FF-8A1D9D46B1AA}"/>
          </ac:picMkLst>
        </pc:picChg>
        <pc:picChg chg="add mod">
          <ac:chgData name="Lenides Dolaney" userId="0cf38a0f66cfb5dc" providerId="LiveId" clId="{C4EFC030-5D88-4DED-98C6-60B0CC444CF0}" dt="2024-11-18T18:20:49.394" v="598" actId="1076"/>
          <ac:picMkLst>
            <pc:docMk/>
            <pc:sldMk cId="2401768500" sldId="267"/>
            <ac:picMk id="5" creationId="{7262A331-AA4B-89D4-014F-DE47C3FCCA44}"/>
          </ac:picMkLst>
        </pc:picChg>
        <pc:picChg chg="add mod">
          <ac:chgData name="Lenides Dolaney" userId="0cf38a0f66cfb5dc" providerId="LiveId" clId="{C4EFC030-5D88-4DED-98C6-60B0CC444CF0}" dt="2024-11-18T18:20:55.553" v="600" actId="1076"/>
          <ac:picMkLst>
            <pc:docMk/>
            <pc:sldMk cId="2401768500" sldId="267"/>
            <ac:picMk id="6" creationId="{DD835F91-259A-84CF-12C6-190E9227B4E9}"/>
          </ac:picMkLst>
        </pc:picChg>
      </pc:sldChg>
      <pc:sldChg chg="addSp delSp modSp mod modAnim">
        <pc:chgData name="Lenides Dolaney" userId="0cf38a0f66cfb5dc" providerId="LiveId" clId="{C4EFC030-5D88-4DED-98C6-60B0CC444CF0}" dt="2024-11-18T21:45:45.065" v="828" actId="1076"/>
        <pc:sldMkLst>
          <pc:docMk/>
          <pc:sldMk cId="3411542363" sldId="268"/>
        </pc:sldMkLst>
        <pc:spChg chg="del">
          <ac:chgData name="Lenides Dolaney" userId="0cf38a0f66cfb5dc" providerId="LiveId" clId="{C4EFC030-5D88-4DED-98C6-60B0CC444CF0}" dt="2024-11-13T16:54:04.580" v="71" actId="478"/>
          <ac:spMkLst>
            <pc:docMk/>
            <pc:sldMk cId="3411542363" sldId="268"/>
            <ac:spMk id="3" creationId="{80FBF688-7D2F-F82F-3EA5-AF0FE96E6573}"/>
          </ac:spMkLst>
        </pc:spChg>
        <pc:spChg chg="add mod">
          <ac:chgData name="Lenides Dolaney" userId="0cf38a0f66cfb5dc" providerId="LiveId" clId="{C4EFC030-5D88-4DED-98C6-60B0CC444CF0}" dt="2024-11-13T16:54:12.046" v="74" actId="20577"/>
          <ac:spMkLst>
            <pc:docMk/>
            <pc:sldMk cId="3411542363" sldId="268"/>
            <ac:spMk id="4" creationId="{CA0B2534-A9CD-3CC5-818A-1DA27B7C02C2}"/>
          </ac:spMkLst>
        </pc:spChg>
        <pc:spChg chg="add mod">
          <ac:chgData name="Lenides Dolaney" userId="0cf38a0f66cfb5dc" providerId="LiveId" clId="{C4EFC030-5D88-4DED-98C6-60B0CC444CF0}" dt="2024-11-18T21:43:05.745" v="728"/>
          <ac:spMkLst>
            <pc:docMk/>
            <pc:sldMk cId="3411542363" sldId="268"/>
            <ac:spMk id="7" creationId="{6ACD14BD-0C99-6D7A-BD1D-20B34FD02179}"/>
          </ac:spMkLst>
        </pc:spChg>
        <pc:spChg chg="add mod">
          <ac:chgData name="Lenides Dolaney" userId="0cf38a0f66cfb5dc" providerId="LiveId" clId="{C4EFC030-5D88-4DED-98C6-60B0CC444CF0}" dt="2024-11-18T21:45:31.238" v="826" actId="1076"/>
          <ac:spMkLst>
            <pc:docMk/>
            <pc:sldMk cId="3411542363" sldId="268"/>
            <ac:spMk id="8" creationId="{7908B3D4-00A4-0213-69B7-C3F02CA9F057}"/>
          </ac:spMkLst>
        </pc:spChg>
        <pc:spChg chg="add mod">
          <ac:chgData name="Lenides Dolaney" userId="0cf38a0f66cfb5dc" providerId="LiveId" clId="{C4EFC030-5D88-4DED-98C6-60B0CC444CF0}" dt="2024-11-18T21:45:45.065" v="828" actId="1076"/>
          <ac:spMkLst>
            <pc:docMk/>
            <pc:sldMk cId="3411542363" sldId="268"/>
            <ac:spMk id="9" creationId="{40640752-CA08-2F6B-23DE-842C09A34C24}"/>
          </ac:spMkLst>
        </pc:spChg>
        <pc:picChg chg="add mod">
          <ac:chgData name="Lenides Dolaney" userId="0cf38a0f66cfb5dc" providerId="LiveId" clId="{C4EFC030-5D88-4DED-98C6-60B0CC444CF0}" dt="2024-11-18T21:43:05.745" v="728"/>
          <ac:picMkLst>
            <pc:docMk/>
            <pc:sldMk cId="3411542363" sldId="268"/>
            <ac:picMk id="3" creationId="{542BE5C7-381A-F1FB-F82B-BC0F149EE060}"/>
          </ac:picMkLst>
        </pc:picChg>
        <pc:picChg chg="add mod">
          <ac:chgData name="Lenides Dolaney" userId="0cf38a0f66cfb5dc" providerId="LiveId" clId="{C4EFC030-5D88-4DED-98C6-60B0CC444CF0}" dt="2024-11-18T21:43:05.745" v="728"/>
          <ac:picMkLst>
            <pc:docMk/>
            <pc:sldMk cId="3411542363" sldId="268"/>
            <ac:picMk id="5" creationId="{898ACF2B-297D-8E4A-FFCF-1DAD97B6EBDD}"/>
          </ac:picMkLst>
        </pc:picChg>
        <pc:picChg chg="add mod">
          <ac:chgData name="Lenides Dolaney" userId="0cf38a0f66cfb5dc" providerId="LiveId" clId="{C4EFC030-5D88-4DED-98C6-60B0CC444CF0}" dt="2024-11-18T21:45:40.603" v="827" actId="1076"/>
          <ac:picMkLst>
            <pc:docMk/>
            <pc:sldMk cId="3411542363" sldId="268"/>
            <ac:picMk id="6" creationId="{3FFDEBAC-FD3D-8E0B-311C-F533A46EFD1A}"/>
          </ac:picMkLst>
        </pc:picChg>
      </pc:sldChg>
      <pc:sldChg chg="addSp delSp modSp mod">
        <pc:chgData name="Lenides Dolaney" userId="0cf38a0f66cfb5dc" providerId="LiveId" clId="{C4EFC030-5D88-4DED-98C6-60B0CC444CF0}" dt="2024-11-22T17:17:44.368" v="1091" actId="1076"/>
        <pc:sldMkLst>
          <pc:docMk/>
          <pc:sldMk cId="1843464236" sldId="269"/>
        </pc:sldMkLst>
        <pc:spChg chg="mod">
          <ac:chgData name="Lenides Dolaney" userId="0cf38a0f66cfb5dc" providerId="LiveId" clId="{C4EFC030-5D88-4DED-98C6-60B0CC444CF0}" dt="2024-11-22T17:17:40.265" v="1090" actId="20577"/>
          <ac:spMkLst>
            <pc:docMk/>
            <pc:sldMk cId="1843464236" sldId="269"/>
            <ac:spMk id="2" creationId="{3AA4C151-C25D-050E-86D0-E5CF751897D8}"/>
          </ac:spMkLst>
        </pc:spChg>
        <pc:spChg chg="add mod">
          <ac:chgData name="Lenides Dolaney" userId="0cf38a0f66cfb5dc" providerId="LiveId" clId="{C4EFC030-5D88-4DED-98C6-60B0CC444CF0}" dt="2024-11-22T17:15:40.089" v="1032"/>
          <ac:spMkLst>
            <pc:docMk/>
            <pc:sldMk cId="1843464236" sldId="269"/>
            <ac:spMk id="4" creationId="{8B0132A2-F05A-FA79-484B-0E8F30194661}"/>
          </ac:spMkLst>
        </pc:spChg>
        <pc:spChg chg="add mod">
          <ac:chgData name="Lenides Dolaney" userId="0cf38a0f66cfb5dc" providerId="LiveId" clId="{C4EFC030-5D88-4DED-98C6-60B0CC444CF0}" dt="2024-11-22T17:17:30.964" v="1068" actId="20577"/>
          <ac:spMkLst>
            <pc:docMk/>
            <pc:sldMk cId="1843464236" sldId="269"/>
            <ac:spMk id="5" creationId="{3AF80ABF-DEA5-FCA9-FC0F-6B91C649B133}"/>
          </ac:spMkLst>
        </pc:spChg>
        <pc:picChg chg="mod">
          <ac:chgData name="Lenides Dolaney" userId="0cf38a0f66cfb5dc" providerId="LiveId" clId="{C4EFC030-5D88-4DED-98C6-60B0CC444CF0}" dt="2024-11-22T17:17:44.368" v="1091" actId="1076"/>
          <ac:picMkLst>
            <pc:docMk/>
            <pc:sldMk cId="1843464236" sldId="269"/>
            <ac:picMk id="2052" creationId="{7A38FA78-D7BF-E7EF-3F30-9C13FBEA2908}"/>
          </ac:picMkLst>
        </pc:picChg>
        <pc:picChg chg="del">
          <ac:chgData name="Lenides Dolaney" userId="0cf38a0f66cfb5dc" providerId="LiveId" clId="{C4EFC030-5D88-4DED-98C6-60B0CC444CF0}" dt="2024-11-22T17:14:21.798" v="1027" actId="478"/>
          <ac:picMkLst>
            <pc:docMk/>
            <pc:sldMk cId="1843464236" sldId="269"/>
            <ac:picMk id="2054" creationId="{9FFAAAA0-2969-5A26-C6FD-AE9AF5A90F1C}"/>
          </ac:picMkLst>
        </pc:picChg>
      </pc:sldChg>
      <pc:sldChg chg="modSp new del mod">
        <pc:chgData name="Lenides Dolaney" userId="0cf38a0f66cfb5dc" providerId="LiveId" clId="{C4EFC030-5D88-4DED-98C6-60B0CC444CF0}" dt="2024-11-13T16:47:01.164" v="12" actId="47"/>
        <pc:sldMkLst>
          <pc:docMk/>
          <pc:sldMk cId="2700385021" sldId="271"/>
        </pc:sldMkLst>
        <pc:spChg chg="mod">
          <ac:chgData name="Lenides Dolaney" userId="0cf38a0f66cfb5dc" providerId="LiveId" clId="{C4EFC030-5D88-4DED-98C6-60B0CC444CF0}" dt="2024-11-13T16:46:53.485" v="11" actId="20577"/>
          <ac:spMkLst>
            <pc:docMk/>
            <pc:sldMk cId="2700385021" sldId="271"/>
            <ac:spMk id="2" creationId="{8724FD17-555E-4F1F-D946-5EF46E06BCAB}"/>
          </ac:spMkLst>
        </pc:spChg>
      </pc:sldChg>
      <pc:sldChg chg="addSp delSp modSp add mod modAnim">
        <pc:chgData name="Lenides Dolaney" userId="0cf38a0f66cfb5dc" providerId="LiveId" clId="{C4EFC030-5D88-4DED-98C6-60B0CC444CF0}" dt="2024-11-13T18:03:54.297" v="433" actId="20577"/>
        <pc:sldMkLst>
          <pc:docMk/>
          <pc:sldMk cId="3312000610" sldId="271"/>
        </pc:sldMkLst>
        <pc:spChg chg="mod">
          <ac:chgData name="Lenides Dolaney" userId="0cf38a0f66cfb5dc" providerId="LiveId" clId="{C4EFC030-5D88-4DED-98C6-60B0CC444CF0}" dt="2024-11-13T16:47:13.179" v="14" actId="20577"/>
          <ac:spMkLst>
            <pc:docMk/>
            <pc:sldMk cId="3312000610" sldId="271"/>
            <ac:spMk id="2" creationId="{199783EE-8055-B317-96A1-FAA31B95CA7F}"/>
          </ac:spMkLst>
        </pc:spChg>
        <pc:spChg chg="del">
          <ac:chgData name="Lenides Dolaney" userId="0cf38a0f66cfb5dc" providerId="LiveId" clId="{C4EFC030-5D88-4DED-98C6-60B0CC444CF0}" dt="2024-11-13T16:50:33.355" v="38" actId="478"/>
          <ac:spMkLst>
            <pc:docMk/>
            <pc:sldMk cId="3312000610" sldId="271"/>
            <ac:spMk id="3" creationId="{6D4F421E-7157-9630-4D4C-0469DFF9324B}"/>
          </ac:spMkLst>
        </pc:spChg>
        <pc:spChg chg="add mod">
          <ac:chgData name="Lenides Dolaney" userId="0cf38a0f66cfb5dc" providerId="LiveId" clId="{C4EFC030-5D88-4DED-98C6-60B0CC444CF0}" dt="2024-11-13T16:49:59.031" v="37" actId="20577"/>
          <ac:spMkLst>
            <pc:docMk/>
            <pc:sldMk cId="3312000610" sldId="271"/>
            <ac:spMk id="4" creationId="{406F96D6-233B-4D24-8B6A-B7719DD50D3D}"/>
          </ac:spMkLst>
        </pc:spChg>
        <pc:spChg chg="add mod">
          <ac:chgData name="Lenides Dolaney" userId="0cf38a0f66cfb5dc" providerId="LiveId" clId="{C4EFC030-5D88-4DED-98C6-60B0CC444CF0}" dt="2024-11-13T17:59:28.718" v="410" actId="1076"/>
          <ac:spMkLst>
            <pc:docMk/>
            <pc:sldMk cId="3312000610" sldId="271"/>
            <ac:spMk id="7" creationId="{5FDBDF69-0C03-FA5E-407B-4A220035FF28}"/>
          </ac:spMkLst>
        </pc:spChg>
        <pc:spChg chg="add mod">
          <ac:chgData name="Lenides Dolaney" userId="0cf38a0f66cfb5dc" providerId="LiveId" clId="{C4EFC030-5D88-4DED-98C6-60B0CC444CF0}" dt="2024-11-13T17:59:14.088" v="406"/>
          <ac:spMkLst>
            <pc:docMk/>
            <pc:sldMk cId="3312000610" sldId="271"/>
            <ac:spMk id="8" creationId="{429BC1EE-1FE0-DF4A-11D8-BD32A2AD68D4}"/>
          </ac:spMkLst>
        </pc:spChg>
        <pc:spChg chg="add mod">
          <ac:chgData name="Lenides Dolaney" userId="0cf38a0f66cfb5dc" providerId="LiveId" clId="{C4EFC030-5D88-4DED-98C6-60B0CC444CF0}" dt="2024-11-13T17:59:14.088" v="406"/>
          <ac:spMkLst>
            <pc:docMk/>
            <pc:sldMk cId="3312000610" sldId="271"/>
            <ac:spMk id="9" creationId="{0586F29F-AB9E-7E75-005A-62194956AD5F}"/>
          </ac:spMkLst>
        </pc:spChg>
        <pc:spChg chg="add mod">
          <ac:chgData name="Lenides Dolaney" userId="0cf38a0f66cfb5dc" providerId="LiveId" clId="{C4EFC030-5D88-4DED-98C6-60B0CC444CF0}" dt="2024-11-13T17:59:51.928" v="415" actId="1076"/>
          <ac:spMkLst>
            <pc:docMk/>
            <pc:sldMk cId="3312000610" sldId="271"/>
            <ac:spMk id="13" creationId="{FA69D99D-45C9-BEDD-B6E7-0094BFDA9C46}"/>
          </ac:spMkLst>
        </pc:spChg>
        <pc:spChg chg="add mod">
          <ac:chgData name="Lenides Dolaney" userId="0cf38a0f66cfb5dc" providerId="LiveId" clId="{C4EFC030-5D88-4DED-98C6-60B0CC444CF0}" dt="2024-11-13T18:03:31.676" v="423" actId="313"/>
          <ac:spMkLst>
            <pc:docMk/>
            <pc:sldMk cId="3312000610" sldId="271"/>
            <ac:spMk id="14" creationId="{F6FBD5B6-6D25-E936-0BF6-81DA6E9D22F1}"/>
          </ac:spMkLst>
        </pc:spChg>
        <pc:spChg chg="add mod">
          <ac:chgData name="Lenides Dolaney" userId="0cf38a0f66cfb5dc" providerId="LiveId" clId="{C4EFC030-5D88-4DED-98C6-60B0CC444CF0}" dt="2024-11-13T18:03:54.297" v="433" actId="20577"/>
          <ac:spMkLst>
            <pc:docMk/>
            <pc:sldMk cId="3312000610" sldId="271"/>
            <ac:spMk id="15" creationId="{9581B866-CAF0-B173-AEDD-A79EAAC56F4F}"/>
          </ac:spMkLst>
        </pc:spChg>
        <pc:picChg chg="add mod">
          <ac:chgData name="Lenides Dolaney" userId="0cf38a0f66cfb5dc" providerId="LiveId" clId="{C4EFC030-5D88-4DED-98C6-60B0CC444CF0}" dt="2024-11-13T17:59:31.111" v="411" actId="1076"/>
          <ac:picMkLst>
            <pc:docMk/>
            <pc:sldMk cId="3312000610" sldId="271"/>
            <ac:picMk id="3" creationId="{4058042E-545D-BC34-5588-0583EFF06ADD}"/>
          </ac:picMkLst>
        </pc:picChg>
        <pc:picChg chg="add mod">
          <ac:chgData name="Lenides Dolaney" userId="0cf38a0f66cfb5dc" providerId="LiveId" clId="{C4EFC030-5D88-4DED-98C6-60B0CC444CF0}" dt="2024-11-13T17:59:14.088" v="406"/>
          <ac:picMkLst>
            <pc:docMk/>
            <pc:sldMk cId="3312000610" sldId="271"/>
            <ac:picMk id="5" creationId="{1D0B80BA-BF74-D436-B79A-A58C7F0852BB}"/>
          </ac:picMkLst>
        </pc:picChg>
        <pc:picChg chg="add mod">
          <ac:chgData name="Lenides Dolaney" userId="0cf38a0f66cfb5dc" providerId="LiveId" clId="{C4EFC030-5D88-4DED-98C6-60B0CC444CF0}" dt="2024-11-13T17:59:14.088" v="406"/>
          <ac:picMkLst>
            <pc:docMk/>
            <pc:sldMk cId="3312000610" sldId="271"/>
            <ac:picMk id="6" creationId="{ACD8D5B4-1D87-2BB9-24FA-9E303FA3E1D8}"/>
          </ac:picMkLst>
        </pc:picChg>
        <pc:picChg chg="add mod">
          <ac:chgData name="Lenides Dolaney" userId="0cf38a0f66cfb5dc" providerId="LiveId" clId="{C4EFC030-5D88-4DED-98C6-60B0CC444CF0}" dt="2024-11-13T17:59:51.928" v="415" actId="1076"/>
          <ac:picMkLst>
            <pc:docMk/>
            <pc:sldMk cId="3312000610" sldId="271"/>
            <ac:picMk id="10" creationId="{98B60111-ADD7-1AA7-0C14-655DF7DE4C76}"/>
          </ac:picMkLst>
        </pc:picChg>
        <pc:picChg chg="add mod">
          <ac:chgData name="Lenides Dolaney" userId="0cf38a0f66cfb5dc" providerId="LiveId" clId="{C4EFC030-5D88-4DED-98C6-60B0CC444CF0}" dt="2024-11-13T17:59:51.928" v="415" actId="1076"/>
          <ac:picMkLst>
            <pc:docMk/>
            <pc:sldMk cId="3312000610" sldId="271"/>
            <ac:picMk id="11" creationId="{F0B08C21-C9CE-6B74-210B-07D6F52F2BFB}"/>
          </ac:picMkLst>
        </pc:picChg>
        <pc:picChg chg="add mod">
          <ac:chgData name="Lenides Dolaney" userId="0cf38a0f66cfb5dc" providerId="LiveId" clId="{C4EFC030-5D88-4DED-98C6-60B0CC444CF0}" dt="2024-11-13T17:59:51.928" v="415" actId="1076"/>
          <ac:picMkLst>
            <pc:docMk/>
            <pc:sldMk cId="3312000610" sldId="271"/>
            <ac:picMk id="12" creationId="{1D2E6652-2A36-A554-C918-55BDCCCBFE14}"/>
          </ac:picMkLst>
        </pc:picChg>
        <pc:picChg chg="add mod">
          <ac:chgData name="Lenides Dolaney" userId="0cf38a0f66cfb5dc" providerId="LiveId" clId="{C4EFC030-5D88-4DED-98C6-60B0CC444CF0}" dt="2024-11-13T17:58:03.180" v="402" actId="1076"/>
          <ac:picMkLst>
            <pc:docMk/>
            <pc:sldMk cId="3312000610" sldId="271"/>
            <ac:picMk id="1026" creationId="{8418D12A-69FD-6F58-E987-7F17D0B6257D}"/>
          </ac:picMkLst>
        </pc:picChg>
        <pc:picChg chg="add del">
          <ac:chgData name="Lenides Dolaney" userId="0cf38a0f66cfb5dc" providerId="LiveId" clId="{C4EFC030-5D88-4DED-98C6-60B0CC444CF0}" dt="2024-11-13T18:00:02.998" v="416" actId="478"/>
          <ac:picMkLst>
            <pc:docMk/>
            <pc:sldMk cId="3312000610" sldId="271"/>
            <ac:picMk id="1028" creationId="{96BE437E-2D92-E2C4-54D8-92F4CC5F4EA7}"/>
          </ac:picMkLst>
        </pc:picChg>
      </pc:sldChg>
      <pc:sldChg chg="addSp delSp modSp add mod ord">
        <pc:chgData name="Lenides Dolaney" userId="0cf38a0f66cfb5dc" providerId="LiveId" clId="{C4EFC030-5D88-4DED-98C6-60B0CC444CF0}" dt="2024-11-13T16:51:02.531" v="49" actId="20577"/>
        <pc:sldMkLst>
          <pc:docMk/>
          <pc:sldMk cId="4104803932" sldId="272"/>
        </pc:sldMkLst>
        <pc:spChg chg="del">
          <ac:chgData name="Lenides Dolaney" userId="0cf38a0f66cfb5dc" providerId="LiveId" clId="{C4EFC030-5D88-4DED-98C6-60B0CC444CF0}" dt="2024-11-13T16:50:48.701" v="39" actId="478"/>
          <ac:spMkLst>
            <pc:docMk/>
            <pc:sldMk cId="4104803932" sldId="272"/>
            <ac:spMk id="3" creationId="{CF2A65F5-F749-E14C-C68E-A7F873F34FA8}"/>
          </ac:spMkLst>
        </pc:spChg>
        <pc:spChg chg="add mod">
          <ac:chgData name="Lenides Dolaney" userId="0cf38a0f66cfb5dc" providerId="LiveId" clId="{C4EFC030-5D88-4DED-98C6-60B0CC444CF0}" dt="2024-11-13T16:51:02.531" v="49" actId="20577"/>
          <ac:spMkLst>
            <pc:docMk/>
            <pc:sldMk cId="4104803932" sldId="272"/>
            <ac:spMk id="4" creationId="{A47CE05C-6E15-40A3-1907-6FC46945B5F3}"/>
          </ac:spMkLst>
        </pc:spChg>
      </pc:sldChg>
      <pc:sldChg chg="new del">
        <pc:chgData name="Lenides Dolaney" userId="0cf38a0f66cfb5dc" providerId="LiveId" clId="{C4EFC030-5D88-4DED-98C6-60B0CC444CF0}" dt="2024-11-13T17:09:35.713" v="103" actId="47"/>
        <pc:sldMkLst>
          <pc:docMk/>
          <pc:sldMk cId="1034293090" sldId="273"/>
        </pc:sldMkLst>
      </pc:sldChg>
      <pc:sldChg chg="delSp modSp new mod modClrScheme chgLayout">
        <pc:chgData name="Lenides Dolaney" userId="0cf38a0f66cfb5dc" providerId="LiveId" clId="{C4EFC030-5D88-4DED-98C6-60B0CC444CF0}" dt="2024-11-13T17:22:31.594" v="280" actId="1076"/>
        <pc:sldMkLst>
          <pc:docMk/>
          <pc:sldMk cId="3852196461" sldId="274"/>
        </pc:sldMkLst>
        <pc:spChg chg="mod ord">
          <ac:chgData name="Lenides Dolaney" userId="0cf38a0f66cfb5dc" providerId="LiveId" clId="{C4EFC030-5D88-4DED-98C6-60B0CC444CF0}" dt="2024-11-13T17:22:31.594" v="280" actId="1076"/>
          <ac:spMkLst>
            <pc:docMk/>
            <pc:sldMk cId="3852196461" sldId="274"/>
            <ac:spMk id="2" creationId="{D863105E-CD11-3B68-2996-E285C1127988}"/>
          </ac:spMkLst>
        </pc:spChg>
        <pc:spChg chg="del">
          <ac:chgData name="Lenides Dolaney" userId="0cf38a0f66cfb5dc" providerId="LiveId" clId="{C4EFC030-5D88-4DED-98C6-60B0CC444CF0}" dt="2024-11-13T17:10:40.080" v="108" actId="700"/>
          <ac:spMkLst>
            <pc:docMk/>
            <pc:sldMk cId="3852196461" sldId="274"/>
            <ac:spMk id="3" creationId="{2A1E2954-B7AF-E4AE-4334-91727686385E}"/>
          </ac:spMkLst>
        </pc:spChg>
      </pc:sldChg>
      <pc:sldChg chg="addSp modSp add mod modShow">
        <pc:chgData name="Lenides Dolaney" userId="0cf38a0f66cfb5dc" providerId="LiveId" clId="{C4EFC030-5D88-4DED-98C6-60B0CC444CF0}" dt="2024-11-13T17:20:11.106" v="275" actId="729"/>
        <pc:sldMkLst>
          <pc:docMk/>
          <pc:sldMk cId="3576711604" sldId="275"/>
        </pc:sldMkLst>
        <pc:spChg chg="add mod">
          <ac:chgData name="Lenides Dolaney" userId="0cf38a0f66cfb5dc" providerId="LiveId" clId="{C4EFC030-5D88-4DED-98C6-60B0CC444CF0}" dt="2024-11-13T17:16:12.975" v="137" actId="2711"/>
          <ac:spMkLst>
            <pc:docMk/>
            <pc:sldMk cId="3576711604" sldId="275"/>
            <ac:spMk id="3" creationId="{A4908822-1DA3-4D26-0B7C-337D96F7E10C}"/>
          </ac:spMkLst>
        </pc:spChg>
        <pc:spChg chg="add mod">
          <ac:chgData name="Lenides Dolaney" userId="0cf38a0f66cfb5dc" providerId="LiveId" clId="{C4EFC030-5D88-4DED-98C6-60B0CC444CF0}" dt="2024-11-13T17:19:14.928" v="263" actId="1076"/>
          <ac:spMkLst>
            <pc:docMk/>
            <pc:sldMk cId="3576711604" sldId="275"/>
            <ac:spMk id="4" creationId="{A17F8ECD-DDC3-076B-8C3F-F9B4D28D7D16}"/>
          </ac:spMkLst>
        </pc:spChg>
        <pc:spChg chg="add mod">
          <ac:chgData name="Lenides Dolaney" userId="0cf38a0f66cfb5dc" providerId="LiveId" clId="{C4EFC030-5D88-4DED-98C6-60B0CC444CF0}" dt="2024-11-13T17:18:51.698" v="252" actId="20577"/>
          <ac:spMkLst>
            <pc:docMk/>
            <pc:sldMk cId="3576711604" sldId="275"/>
            <ac:spMk id="5" creationId="{99C144F3-9172-0E24-9E48-A4956398B96F}"/>
          </ac:spMkLst>
        </pc:spChg>
        <pc:spChg chg="add mod">
          <ac:chgData name="Lenides Dolaney" userId="0cf38a0f66cfb5dc" providerId="LiveId" clId="{C4EFC030-5D88-4DED-98C6-60B0CC444CF0}" dt="2024-11-13T17:19:20.753" v="274" actId="20577"/>
          <ac:spMkLst>
            <pc:docMk/>
            <pc:sldMk cId="3576711604" sldId="275"/>
            <ac:spMk id="6" creationId="{94C86416-1751-3E6A-404B-05388DD001E4}"/>
          </ac:spMkLst>
        </pc:spChg>
      </pc:sldChg>
      <pc:sldChg chg="add del">
        <pc:chgData name="Lenides Dolaney" userId="0cf38a0f66cfb5dc" providerId="LiveId" clId="{C4EFC030-5D88-4DED-98C6-60B0CC444CF0}" dt="2024-11-13T17:38:12.025" v="282"/>
        <pc:sldMkLst>
          <pc:docMk/>
          <pc:sldMk cId="492655121" sldId="276"/>
        </pc:sldMkLst>
      </pc:sldChg>
      <pc:sldChg chg="addSp modSp new del">
        <pc:chgData name="Lenides Dolaney" userId="0cf38a0f66cfb5dc" providerId="LiveId" clId="{C4EFC030-5D88-4DED-98C6-60B0CC444CF0}" dt="2024-11-13T18:37:55.061" v="445" actId="47"/>
        <pc:sldMkLst>
          <pc:docMk/>
          <pc:sldMk cId="2478289508" sldId="276"/>
        </pc:sldMkLst>
        <pc:picChg chg="add mod">
          <ac:chgData name="Lenides Dolaney" userId="0cf38a0f66cfb5dc" providerId="LiveId" clId="{C4EFC030-5D88-4DED-98C6-60B0CC444CF0}" dt="2024-11-13T18:37:50.628" v="444" actId="931"/>
          <ac:picMkLst>
            <pc:docMk/>
            <pc:sldMk cId="2478289508" sldId="276"/>
            <ac:picMk id="3" creationId="{1120F3AF-CEF3-1034-92BA-1E1B6D178DBA}"/>
          </ac:picMkLst>
        </pc:picChg>
      </pc:sldChg>
      <pc:sldChg chg="addSp delSp modSp new mod">
        <pc:chgData name="Lenides Dolaney" userId="0cf38a0f66cfb5dc" providerId="LiveId" clId="{C4EFC030-5D88-4DED-98C6-60B0CC444CF0}" dt="2024-11-13T18:43:35.139" v="457" actId="14100"/>
        <pc:sldMkLst>
          <pc:docMk/>
          <pc:sldMk cId="3133988684" sldId="276"/>
        </pc:sldMkLst>
        <pc:graphicFrameChg chg="add del mod">
          <ac:chgData name="Lenides Dolaney" userId="0cf38a0f66cfb5dc" providerId="LiveId" clId="{C4EFC030-5D88-4DED-98C6-60B0CC444CF0}" dt="2024-11-13T18:39:34.616" v="448" actId="478"/>
          <ac:graphicFrameMkLst>
            <pc:docMk/>
            <pc:sldMk cId="3133988684" sldId="276"/>
            <ac:graphicFrameMk id="2" creationId="{367D3235-F0C5-639F-D4F9-F8E018C6FE76}"/>
          </ac:graphicFrameMkLst>
        </pc:graphicFrameChg>
        <pc:graphicFrameChg chg="add del mod">
          <ac:chgData name="Lenides Dolaney" userId="0cf38a0f66cfb5dc" providerId="LiveId" clId="{C4EFC030-5D88-4DED-98C6-60B0CC444CF0}" dt="2024-11-13T18:40:16.742" v="450" actId="478"/>
          <ac:graphicFrameMkLst>
            <pc:docMk/>
            <pc:sldMk cId="3133988684" sldId="276"/>
            <ac:graphicFrameMk id="3" creationId="{D66506EA-2812-1D6F-0FD4-FFAA00C23251}"/>
          </ac:graphicFrameMkLst>
        </pc:graphicFrameChg>
        <pc:picChg chg="add mod">
          <ac:chgData name="Lenides Dolaney" userId="0cf38a0f66cfb5dc" providerId="LiveId" clId="{C4EFC030-5D88-4DED-98C6-60B0CC444CF0}" dt="2024-11-13T18:43:35.139" v="457" actId="14100"/>
          <ac:picMkLst>
            <pc:docMk/>
            <pc:sldMk cId="3133988684" sldId="276"/>
            <ac:picMk id="5" creationId="{382308BB-566B-607D-040B-FA48605E25E1}"/>
          </ac:picMkLst>
        </pc:picChg>
      </pc:sldChg>
      <pc:sldChg chg="addSp delSp modSp new mod ord modClrScheme chgLayout">
        <pc:chgData name="Lenides Dolaney" userId="0cf38a0f66cfb5dc" providerId="LiveId" clId="{C4EFC030-5D88-4DED-98C6-60B0CC444CF0}" dt="2024-11-22T16:37:06.479" v="930" actId="108"/>
        <pc:sldMkLst>
          <pc:docMk/>
          <pc:sldMk cId="1760866888" sldId="277"/>
        </pc:sldMkLst>
        <pc:spChg chg="del">
          <ac:chgData name="Lenides Dolaney" userId="0cf38a0f66cfb5dc" providerId="LiveId" clId="{C4EFC030-5D88-4DED-98C6-60B0CC444CF0}" dt="2024-11-22T16:24:06.758" v="836" actId="700"/>
          <ac:spMkLst>
            <pc:docMk/>
            <pc:sldMk cId="1760866888" sldId="277"/>
            <ac:spMk id="2" creationId="{79C90AE6-3BBD-B6F7-7AAF-646E356D1201}"/>
          </ac:spMkLst>
        </pc:spChg>
        <pc:spChg chg="del">
          <ac:chgData name="Lenides Dolaney" userId="0cf38a0f66cfb5dc" providerId="LiveId" clId="{C4EFC030-5D88-4DED-98C6-60B0CC444CF0}" dt="2024-11-22T16:24:06.758" v="836" actId="700"/>
          <ac:spMkLst>
            <pc:docMk/>
            <pc:sldMk cId="1760866888" sldId="277"/>
            <ac:spMk id="3" creationId="{8BE00314-E251-8CE8-3038-4972554A2F11}"/>
          </ac:spMkLst>
        </pc:spChg>
        <pc:spChg chg="add del">
          <ac:chgData name="Lenides Dolaney" userId="0cf38a0f66cfb5dc" providerId="LiveId" clId="{C4EFC030-5D88-4DED-98C6-60B0CC444CF0}" dt="2024-11-22T16:24:20.690" v="838" actId="478"/>
          <ac:spMkLst>
            <pc:docMk/>
            <pc:sldMk cId="1760866888" sldId="277"/>
            <ac:spMk id="5" creationId="{5D4A32C2-223B-1189-412C-BA8470F532FD}"/>
          </ac:spMkLst>
        </pc:spChg>
        <pc:spChg chg="add mod">
          <ac:chgData name="Lenides Dolaney" userId="0cf38a0f66cfb5dc" providerId="LiveId" clId="{C4EFC030-5D88-4DED-98C6-60B0CC444CF0}" dt="2024-11-22T16:27:18.055" v="849" actId="20577"/>
          <ac:spMkLst>
            <pc:docMk/>
            <pc:sldMk cId="1760866888" sldId="277"/>
            <ac:spMk id="6" creationId="{E3590CFD-7BB6-ADA0-AF7F-7A0248E4B08F}"/>
          </ac:spMkLst>
        </pc:spChg>
        <pc:spChg chg="add mod">
          <ac:chgData name="Lenides Dolaney" userId="0cf38a0f66cfb5dc" providerId="LiveId" clId="{C4EFC030-5D88-4DED-98C6-60B0CC444CF0}" dt="2024-11-22T16:36:37.505" v="928" actId="1076"/>
          <ac:spMkLst>
            <pc:docMk/>
            <pc:sldMk cId="1760866888" sldId="277"/>
            <ac:spMk id="7" creationId="{93E3E1FD-04B0-ACD1-3860-B5F6C99BBDD1}"/>
          </ac:spMkLst>
        </pc:spChg>
        <pc:spChg chg="add mod">
          <ac:chgData name="Lenides Dolaney" userId="0cf38a0f66cfb5dc" providerId="LiveId" clId="{C4EFC030-5D88-4DED-98C6-60B0CC444CF0}" dt="2024-11-22T16:37:06.479" v="930" actId="108"/>
          <ac:spMkLst>
            <pc:docMk/>
            <pc:sldMk cId="1760866888" sldId="277"/>
            <ac:spMk id="8" creationId="{DB38C446-6558-C932-764F-2DE8C45D119E}"/>
          </ac:spMkLst>
        </pc:spChg>
        <pc:picChg chg="add mod">
          <ac:chgData name="Lenides Dolaney" userId="0cf38a0f66cfb5dc" providerId="LiveId" clId="{C4EFC030-5D88-4DED-98C6-60B0CC444CF0}" dt="2024-11-22T16:35:14.089" v="919" actId="1076"/>
          <ac:picMkLst>
            <pc:docMk/>
            <pc:sldMk cId="1760866888" sldId="277"/>
            <ac:picMk id="1026" creationId="{3418551E-1740-5BBB-56D7-A7277E356813}"/>
          </ac:picMkLst>
        </pc:picChg>
      </pc:sldChg>
      <pc:sldChg chg="addSp delSp modSp add mod delAnim modAnim">
        <pc:chgData name="Lenides Dolaney" userId="0cf38a0f66cfb5dc" providerId="LiveId" clId="{C4EFC030-5D88-4DED-98C6-60B0CC444CF0}" dt="2024-11-22T17:01:40.753" v="1017" actId="1076"/>
        <pc:sldMkLst>
          <pc:docMk/>
          <pc:sldMk cId="4246516640" sldId="278"/>
        </pc:sldMkLst>
        <pc:spChg chg="mod">
          <ac:chgData name="Lenides Dolaney" userId="0cf38a0f66cfb5dc" providerId="LiveId" clId="{C4EFC030-5D88-4DED-98C6-60B0CC444CF0}" dt="2024-11-22T16:57:41.510" v="1008" actId="20577"/>
          <ac:spMkLst>
            <pc:docMk/>
            <pc:sldMk cId="4246516640" sldId="278"/>
            <ac:spMk id="2" creationId="{069F5AC4-4EBE-1815-8144-A3D42FB2F73F}"/>
          </ac:spMkLst>
        </pc:spChg>
        <pc:spChg chg="mod">
          <ac:chgData name="Lenides Dolaney" userId="0cf38a0f66cfb5dc" providerId="LiveId" clId="{C4EFC030-5D88-4DED-98C6-60B0CC444CF0}" dt="2024-11-22T16:57:30.520" v="969" actId="20577"/>
          <ac:spMkLst>
            <pc:docMk/>
            <pc:sldMk cId="4246516640" sldId="278"/>
            <ac:spMk id="4" creationId="{4E3D3515-AE9D-3A0D-E2DD-F29A644CCD1A}"/>
          </ac:spMkLst>
        </pc:spChg>
        <pc:spChg chg="del mod">
          <ac:chgData name="Lenides Dolaney" userId="0cf38a0f66cfb5dc" providerId="LiveId" clId="{C4EFC030-5D88-4DED-98C6-60B0CC444CF0}" dt="2024-11-22T16:57:11.197" v="941" actId="478"/>
          <ac:spMkLst>
            <pc:docMk/>
            <pc:sldMk cId="4246516640" sldId="278"/>
            <ac:spMk id="7" creationId="{6A73E435-016A-75B7-7A6E-C19D495AEAF3}"/>
          </ac:spMkLst>
        </pc:spChg>
        <pc:spChg chg="del">
          <ac:chgData name="Lenides Dolaney" userId="0cf38a0f66cfb5dc" providerId="LiveId" clId="{C4EFC030-5D88-4DED-98C6-60B0CC444CF0}" dt="2024-11-22T16:57:06.807" v="939" actId="478"/>
          <ac:spMkLst>
            <pc:docMk/>
            <pc:sldMk cId="4246516640" sldId="278"/>
            <ac:spMk id="8" creationId="{78012568-8C89-10C2-4744-C1EC59074936}"/>
          </ac:spMkLst>
        </pc:spChg>
        <pc:spChg chg="del">
          <ac:chgData name="Lenides Dolaney" userId="0cf38a0f66cfb5dc" providerId="LiveId" clId="{C4EFC030-5D88-4DED-98C6-60B0CC444CF0}" dt="2024-11-22T16:57:06.807" v="939" actId="478"/>
          <ac:spMkLst>
            <pc:docMk/>
            <pc:sldMk cId="4246516640" sldId="278"/>
            <ac:spMk id="9" creationId="{CC1D26FD-2566-092F-2D10-F6DF9B29793C}"/>
          </ac:spMkLst>
        </pc:spChg>
        <pc:spChg chg="del">
          <ac:chgData name="Lenides Dolaney" userId="0cf38a0f66cfb5dc" providerId="LiveId" clId="{C4EFC030-5D88-4DED-98C6-60B0CC444CF0}" dt="2024-11-22T16:57:06.807" v="939" actId="478"/>
          <ac:spMkLst>
            <pc:docMk/>
            <pc:sldMk cId="4246516640" sldId="278"/>
            <ac:spMk id="10" creationId="{8DB8E1AC-8F49-7FA6-E8DB-D34E22ACA733}"/>
          </ac:spMkLst>
        </pc:spChg>
        <pc:spChg chg="del">
          <ac:chgData name="Lenides Dolaney" userId="0cf38a0f66cfb5dc" providerId="LiveId" clId="{C4EFC030-5D88-4DED-98C6-60B0CC444CF0}" dt="2024-11-22T16:56:56.690" v="938" actId="478"/>
          <ac:spMkLst>
            <pc:docMk/>
            <pc:sldMk cId="4246516640" sldId="278"/>
            <ac:spMk id="11" creationId="{50957349-8707-7B74-7612-E4AF17F833F4}"/>
          </ac:spMkLst>
        </pc:spChg>
        <pc:picChg chg="del">
          <ac:chgData name="Lenides Dolaney" userId="0cf38a0f66cfb5dc" providerId="LiveId" clId="{C4EFC030-5D88-4DED-98C6-60B0CC444CF0}" dt="2024-11-22T16:57:06.807" v="939" actId="478"/>
          <ac:picMkLst>
            <pc:docMk/>
            <pc:sldMk cId="4246516640" sldId="278"/>
            <ac:picMk id="3" creationId="{C625208D-26DD-FA69-0016-2DF4EF177B1B}"/>
          </ac:picMkLst>
        </pc:picChg>
        <pc:picChg chg="del">
          <ac:chgData name="Lenides Dolaney" userId="0cf38a0f66cfb5dc" providerId="LiveId" clId="{C4EFC030-5D88-4DED-98C6-60B0CC444CF0}" dt="2024-11-22T16:57:06.807" v="939" actId="478"/>
          <ac:picMkLst>
            <pc:docMk/>
            <pc:sldMk cId="4246516640" sldId="278"/>
            <ac:picMk id="5" creationId="{B26F6095-904E-9CFC-38AB-0710270D99D5}"/>
          </ac:picMkLst>
        </pc:picChg>
        <pc:picChg chg="del">
          <ac:chgData name="Lenides Dolaney" userId="0cf38a0f66cfb5dc" providerId="LiveId" clId="{C4EFC030-5D88-4DED-98C6-60B0CC444CF0}" dt="2024-11-22T16:57:06.807" v="939" actId="478"/>
          <ac:picMkLst>
            <pc:docMk/>
            <pc:sldMk cId="4246516640" sldId="278"/>
            <ac:picMk id="6" creationId="{7B53867E-EF25-8BE8-1798-84EE714E9C07}"/>
          </ac:picMkLst>
        </pc:picChg>
        <pc:picChg chg="add mod">
          <ac:chgData name="Lenides Dolaney" userId="0cf38a0f66cfb5dc" providerId="LiveId" clId="{C4EFC030-5D88-4DED-98C6-60B0CC444CF0}" dt="2024-11-22T17:01:37.099" v="1016" actId="1076"/>
          <ac:picMkLst>
            <pc:docMk/>
            <pc:sldMk cId="4246516640" sldId="278"/>
            <ac:picMk id="13" creationId="{D36A118D-FE9A-EEB3-5498-D49C77DAC18E}"/>
          </ac:picMkLst>
        </pc:picChg>
        <pc:picChg chg="add mod">
          <ac:chgData name="Lenides Dolaney" userId="0cf38a0f66cfb5dc" providerId="LiveId" clId="{C4EFC030-5D88-4DED-98C6-60B0CC444CF0}" dt="2024-11-22T17:01:40.753" v="1017" actId="1076"/>
          <ac:picMkLst>
            <pc:docMk/>
            <pc:sldMk cId="4246516640" sldId="278"/>
            <ac:picMk id="15" creationId="{71DFB4BA-9228-A5FA-7325-8DB094C97A08}"/>
          </ac:picMkLst>
        </pc:picChg>
        <pc:picChg chg="add mod">
          <ac:chgData name="Lenides Dolaney" userId="0cf38a0f66cfb5dc" providerId="LiveId" clId="{C4EFC030-5D88-4DED-98C6-60B0CC444CF0}" dt="2024-11-22T17:01:33.394" v="1015" actId="1076"/>
          <ac:picMkLst>
            <pc:docMk/>
            <pc:sldMk cId="4246516640" sldId="278"/>
            <ac:picMk id="17" creationId="{F990E89F-F8C2-ECD7-CC72-EB81FB76F62F}"/>
          </ac:picMkLst>
        </pc:picChg>
        <pc:picChg chg="del">
          <ac:chgData name="Lenides Dolaney" userId="0cf38a0f66cfb5dc" providerId="LiveId" clId="{C4EFC030-5D88-4DED-98C6-60B0CC444CF0}" dt="2024-11-22T16:56:10.396" v="933" actId="478"/>
          <ac:picMkLst>
            <pc:docMk/>
            <pc:sldMk cId="4246516640" sldId="278"/>
            <ac:picMk id="1026" creationId="{B2476A77-81E3-5C8D-70CC-86CA8F123BFC}"/>
          </ac:picMkLst>
        </pc:picChg>
      </pc:sldChg>
      <pc:sldChg chg="delSp add del">
        <pc:chgData name="Lenides Dolaney" userId="0cf38a0f66cfb5dc" providerId="LiveId" clId="{C4EFC030-5D88-4DED-98C6-60B0CC444CF0}" dt="2024-11-22T17:19:28.079" v="1121" actId="47"/>
        <pc:sldMkLst>
          <pc:docMk/>
          <pc:sldMk cId="3223293099" sldId="279"/>
        </pc:sldMkLst>
        <pc:picChg chg="del">
          <ac:chgData name="Lenides Dolaney" userId="0cf38a0f66cfb5dc" providerId="LiveId" clId="{C4EFC030-5D88-4DED-98C6-60B0CC444CF0}" dt="2024-11-22T17:18:23.987" v="1093" actId="21"/>
          <ac:picMkLst>
            <pc:docMk/>
            <pc:sldMk cId="3223293099" sldId="279"/>
            <ac:picMk id="2054" creationId="{1B24B580-7975-F110-BB30-7F79DC320BB0}"/>
          </ac:picMkLst>
        </pc:picChg>
      </pc:sldChg>
      <pc:sldChg chg="addSp delSp modSp add mod">
        <pc:chgData name="Lenides Dolaney" userId="0cf38a0f66cfb5dc" providerId="LiveId" clId="{C4EFC030-5D88-4DED-98C6-60B0CC444CF0}" dt="2024-11-22T17:18:59.608" v="1120" actId="20577"/>
        <pc:sldMkLst>
          <pc:docMk/>
          <pc:sldMk cId="4011912257" sldId="280"/>
        </pc:sldMkLst>
        <pc:spChg chg="mod">
          <ac:chgData name="Lenides Dolaney" userId="0cf38a0f66cfb5dc" providerId="LiveId" clId="{C4EFC030-5D88-4DED-98C6-60B0CC444CF0}" dt="2024-11-22T17:18:59.608" v="1120" actId="20577"/>
          <ac:spMkLst>
            <pc:docMk/>
            <pc:sldMk cId="4011912257" sldId="280"/>
            <ac:spMk id="2" creationId="{FD4CBD8F-77D8-618A-E9BC-92B5249C8698}"/>
          </ac:spMkLst>
        </pc:spChg>
        <pc:spChg chg="mod">
          <ac:chgData name="Lenides Dolaney" userId="0cf38a0f66cfb5dc" providerId="LiveId" clId="{C4EFC030-5D88-4DED-98C6-60B0CC444CF0}" dt="2024-11-22T17:18:54.294" v="1098" actId="20577"/>
          <ac:spMkLst>
            <pc:docMk/>
            <pc:sldMk cId="4011912257" sldId="280"/>
            <ac:spMk id="5" creationId="{68DBB25D-FDB0-D9AF-E12E-FB46D8DF42D8}"/>
          </ac:spMkLst>
        </pc:spChg>
        <pc:picChg chg="del">
          <ac:chgData name="Lenides Dolaney" userId="0cf38a0f66cfb5dc" providerId="LiveId" clId="{C4EFC030-5D88-4DED-98C6-60B0CC444CF0}" dt="2024-11-22T17:18:32.001" v="1095" actId="478"/>
          <ac:picMkLst>
            <pc:docMk/>
            <pc:sldMk cId="4011912257" sldId="280"/>
            <ac:picMk id="2052" creationId="{E39ADFC9-21B1-3641-ACCF-B0F193CA953E}"/>
          </ac:picMkLst>
        </pc:picChg>
        <pc:picChg chg="add mod">
          <ac:chgData name="Lenides Dolaney" userId="0cf38a0f66cfb5dc" providerId="LiveId" clId="{C4EFC030-5D88-4DED-98C6-60B0CC444CF0}" dt="2024-11-22T17:18:42.170" v="1096" actId="1076"/>
          <ac:picMkLst>
            <pc:docMk/>
            <pc:sldMk cId="4011912257" sldId="280"/>
            <ac:picMk id="2054" creationId="{1B24B580-7975-F110-BB30-7F79DC320BB0}"/>
          </ac:picMkLst>
        </pc:picChg>
      </pc:sldChg>
      <pc:sldChg chg="delSp modSp add mod">
        <pc:chgData name="Lenides Dolaney" userId="0cf38a0f66cfb5dc" providerId="LiveId" clId="{C4EFC030-5D88-4DED-98C6-60B0CC444CF0}" dt="2024-11-22T17:20:50.551" v="1174" actId="478"/>
        <pc:sldMkLst>
          <pc:docMk/>
          <pc:sldMk cId="1441124497" sldId="281"/>
        </pc:sldMkLst>
        <pc:spChg chg="mod">
          <ac:chgData name="Lenides Dolaney" userId="0cf38a0f66cfb5dc" providerId="LiveId" clId="{C4EFC030-5D88-4DED-98C6-60B0CC444CF0}" dt="2024-11-22T17:20:47.469" v="1173" actId="20577"/>
          <ac:spMkLst>
            <pc:docMk/>
            <pc:sldMk cId="1441124497" sldId="281"/>
            <ac:spMk id="2" creationId="{DF995149-B1A8-C718-5971-2EE71DA04065}"/>
          </ac:spMkLst>
        </pc:spChg>
        <pc:spChg chg="mod">
          <ac:chgData name="Lenides Dolaney" userId="0cf38a0f66cfb5dc" providerId="LiveId" clId="{C4EFC030-5D88-4DED-98C6-60B0CC444CF0}" dt="2024-11-22T17:20:38.402" v="1152" actId="20577"/>
          <ac:spMkLst>
            <pc:docMk/>
            <pc:sldMk cId="1441124497" sldId="281"/>
            <ac:spMk id="5" creationId="{BE8473A2-AC89-1E5F-BF33-5F3D40375B5C}"/>
          </ac:spMkLst>
        </pc:spChg>
        <pc:picChg chg="del">
          <ac:chgData name="Lenides Dolaney" userId="0cf38a0f66cfb5dc" providerId="LiveId" clId="{C4EFC030-5D88-4DED-98C6-60B0CC444CF0}" dt="2024-11-22T17:20:50.551" v="1174" actId="478"/>
          <ac:picMkLst>
            <pc:docMk/>
            <pc:sldMk cId="1441124497" sldId="281"/>
            <ac:picMk id="2052" creationId="{C31991D3-A07A-ABA5-CA50-062B47693819}"/>
          </ac:picMkLst>
        </pc:picChg>
      </pc:sldChg>
      <pc:sldChg chg="modSp add mod">
        <pc:chgData name="Lenides Dolaney" userId="0cf38a0f66cfb5dc" providerId="LiveId" clId="{C4EFC030-5D88-4DED-98C6-60B0CC444CF0}" dt="2024-11-22T17:21:35.286" v="1201" actId="20577"/>
        <pc:sldMkLst>
          <pc:docMk/>
          <pc:sldMk cId="411213129" sldId="282"/>
        </pc:sldMkLst>
        <pc:spChg chg="mod">
          <ac:chgData name="Lenides Dolaney" userId="0cf38a0f66cfb5dc" providerId="LiveId" clId="{C4EFC030-5D88-4DED-98C6-60B0CC444CF0}" dt="2024-11-22T17:21:35.286" v="1201" actId="20577"/>
          <ac:spMkLst>
            <pc:docMk/>
            <pc:sldMk cId="411213129" sldId="282"/>
            <ac:spMk id="2" creationId="{1AF07D63-8B84-81B8-7CB0-8EE4AF340A30}"/>
          </ac:spMkLst>
        </pc:spChg>
        <pc:spChg chg="mod">
          <ac:chgData name="Lenides Dolaney" userId="0cf38a0f66cfb5dc" providerId="LiveId" clId="{C4EFC030-5D88-4DED-98C6-60B0CC444CF0}" dt="2024-11-22T17:21:28.333" v="1177" actId="20577"/>
          <ac:spMkLst>
            <pc:docMk/>
            <pc:sldMk cId="411213129" sldId="282"/>
            <ac:spMk id="5" creationId="{12370602-3030-30D8-80A2-B82AC3D90916}"/>
          </ac:spMkLst>
        </pc:spChg>
      </pc:sldChg>
      <pc:sldChg chg="addSp modSp new mod modNotesTx">
        <pc:chgData name="Lenides Dolaney" userId="0cf38a0f66cfb5dc" providerId="LiveId" clId="{C4EFC030-5D88-4DED-98C6-60B0CC444CF0}" dt="2024-11-27T18:56:26.149" v="1294"/>
        <pc:sldMkLst>
          <pc:docMk/>
          <pc:sldMk cId="2575075203" sldId="283"/>
        </pc:sldMkLst>
        <pc:spChg chg="mod">
          <ac:chgData name="Lenides Dolaney" userId="0cf38a0f66cfb5dc" providerId="LiveId" clId="{C4EFC030-5D88-4DED-98C6-60B0CC444CF0}" dt="2024-11-27T18:53:38.823" v="1213" actId="20577"/>
          <ac:spMkLst>
            <pc:docMk/>
            <pc:sldMk cId="2575075203" sldId="283"/>
            <ac:spMk id="2" creationId="{DA99ED77-638B-5C15-5E2B-436A2F0CC396}"/>
          </ac:spMkLst>
        </pc:spChg>
        <pc:spChg chg="add mod">
          <ac:chgData name="Lenides Dolaney" userId="0cf38a0f66cfb5dc" providerId="LiveId" clId="{C4EFC030-5D88-4DED-98C6-60B0CC444CF0}" dt="2024-11-27T18:56:02.845" v="1237" actId="1076"/>
          <ac:spMkLst>
            <pc:docMk/>
            <pc:sldMk cId="2575075203" sldId="283"/>
            <ac:spMk id="5" creationId="{E12ABEB6-9C63-4632-91E3-176310023D93}"/>
          </ac:spMkLst>
        </pc:spChg>
        <pc:picChg chg="add mod">
          <ac:chgData name="Lenides Dolaney" userId="0cf38a0f66cfb5dc" providerId="LiveId" clId="{C4EFC030-5D88-4DED-98C6-60B0CC444CF0}" dt="2024-11-27T18:54:22.925" v="1217" actId="1076"/>
          <ac:picMkLst>
            <pc:docMk/>
            <pc:sldMk cId="2575075203" sldId="283"/>
            <ac:picMk id="4" creationId="{8BD5BA69-943E-F8E1-75EA-C25CFE113974}"/>
          </ac:picMkLst>
        </pc:picChg>
      </pc:sldChg>
      <pc:sldChg chg="addSp modSp add mod">
        <pc:chgData name="Lenides Dolaney" userId="0cf38a0f66cfb5dc" providerId="LiveId" clId="{C4EFC030-5D88-4DED-98C6-60B0CC444CF0}" dt="2024-11-27T19:00:55.952" v="1308" actId="1076"/>
        <pc:sldMkLst>
          <pc:docMk/>
          <pc:sldMk cId="504811462" sldId="284"/>
        </pc:sldMkLst>
        <pc:spChg chg="mod">
          <ac:chgData name="Lenides Dolaney" userId="0cf38a0f66cfb5dc" providerId="LiveId" clId="{C4EFC030-5D88-4DED-98C6-60B0CC444CF0}" dt="2024-11-27T18:56:57.966" v="1304" actId="20577"/>
          <ac:spMkLst>
            <pc:docMk/>
            <pc:sldMk cId="504811462" sldId="284"/>
            <ac:spMk id="2" creationId="{0C03556A-DA8F-392C-5E85-70D419F9E361}"/>
          </ac:spMkLst>
        </pc:spChg>
        <pc:picChg chg="add mod">
          <ac:chgData name="Lenides Dolaney" userId="0cf38a0f66cfb5dc" providerId="LiveId" clId="{C4EFC030-5D88-4DED-98C6-60B0CC444CF0}" dt="2024-11-27T19:00:55.952" v="1308" actId="1076"/>
          <ac:picMkLst>
            <pc:docMk/>
            <pc:sldMk cId="504811462" sldId="284"/>
            <ac:picMk id="6" creationId="{C6FD3B1E-DAED-B5ED-7E8A-1FCC755AB698}"/>
          </ac:picMkLst>
        </pc:picChg>
      </pc:sldChg>
    </pc:docChg>
  </pc:docChgLst>
  <pc:docChgLst>
    <pc:chgData name="Lenides Dolaney" userId="0cf38a0f66cfb5dc" providerId="LiveId" clId="{6A66ABE3-3028-4945-B9C6-0A0E1D3EE634}"/>
    <pc:docChg chg="undo addSld delSld modSld sldOrd modSection">
      <pc:chgData name="Lenides Dolaney" userId="0cf38a0f66cfb5dc" providerId="LiveId" clId="{6A66ABE3-3028-4945-B9C6-0A0E1D3EE634}" dt="2024-11-11T22:48:50.689" v="671" actId="1076"/>
      <pc:docMkLst>
        <pc:docMk/>
      </pc:docMkLst>
      <pc:sldChg chg="modSp">
        <pc:chgData name="Lenides Dolaney" userId="0cf38a0f66cfb5dc" providerId="LiveId" clId="{6A66ABE3-3028-4945-B9C6-0A0E1D3EE634}" dt="2024-11-11T17:22:07.021" v="204" actId="20577"/>
        <pc:sldMkLst>
          <pc:docMk/>
          <pc:sldMk cId="3659666984" sldId="256"/>
        </pc:sldMkLst>
        <pc:spChg chg="mod">
          <ac:chgData name="Lenides Dolaney" userId="0cf38a0f66cfb5dc" providerId="LiveId" clId="{6A66ABE3-3028-4945-B9C6-0A0E1D3EE634}" dt="2024-11-11T17:22:07.021" v="204" actId="20577"/>
          <ac:spMkLst>
            <pc:docMk/>
            <pc:sldMk cId="3659666984" sldId="256"/>
            <ac:spMk id="3" creationId="{D3B7A19C-E76F-7A76-5A04-EF3A79B8AAFB}"/>
          </ac:spMkLst>
        </pc:spChg>
      </pc:sldChg>
      <pc:sldChg chg="add del ord">
        <pc:chgData name="Lenides Dolaney" userId="0cf38a0f66cfb5dc" providerId="LiveId" clId="{6A66ABE3-3028-4945-B9C6-0A0E1D3EE634}" dt="2024-11-11T21:53:59.768" v="367"/>
        <pc:sldMkLst>
          <pc:docMk/>
          <pc:sldMk cId="4062888608" sldId="257"/>
        </pc:sldMkLst>
      </pc:sldChg>
      <pc:sldChg chg="modSp">
        <pc:chgData name="Lenides Dolaney" userId="0cf38a0f66cfb5dc" providerId="LiveId" clId="{6A66ABE3-3028-4945-B9C6-0A0E1D3EE634}" dt="2024-11-11T22:03:36.278" v="448" actId="20577"/>
        <pc:sldMkLst>
          <pc:docMk/>
          <pc:sldMk cId="3757655868" sldId="258"/>
        </pc:sldMkLst>
        <pc:spChg chg="mod">
          <ac:chgData name="Lenides Dolaney" userId="0cf38a0f66cfb5dc" providerId="LiveId" clId="{6A66ABE3-3028-4945-B9C6-0A0E1D3EE634}" dt="2024-11-11T22:03:36.278" v="448" actId="20577"/>
          <ac:spMkLst>
            <pc:docMk/>
            <pc:sldMk cId="3757655868" sldId="258"/>
            <ac:spMk id="2" creationId="{E5E3D9F0-F5BA-72BD-B1CF-41EC57CC2882}"/>
          </ac:spMkLst>
        </pc:spChg>
      </pc:sldChg>
      <pc:sldChg chg="ord">
        <pc:chgData name="Lenides Dolaney" userId="0cf38a0f66cfb5dc" providerId="LiveId" clId="{6A66ABE3-3028-4945-B9C6-0A0E1D3EE634}" dt="2024-11-11T16:45:57.989" v="11"/>
        <pc:sldMkLst>
          <pc:docMk/>
          <pc:sldMk cId="1046597095" sldId="259"/>
        </pc:sldMkLst>
      </pc:sldChg>
      <pc:sldChg chg="ord">
        <pc:chgData name="Lenides Dolaney" userId="0cf38a0f66cfb5dc" providerId="LiveId" clId="{6A66ABE3-3028-4945-B9C6-0A0E1D3EE634}" dt="2024-11-11T16:45:46.891" v="9"/>
        <pc:sldMkLst>
          <pc:docMk/>
          <pc:sldMk cId="2287780373" sldId="260"/>
        </pc:sldMkLst>
      </pc:sldChg>
      <pc:sldChg chg="addSp modSp ord modAnim">
        <pc:chgData name="Lenides Dolaney" userId="0cf38a0f66cfb5dc" providerId="LiveId" clId="{6A66ABE3-3028-4945-B9C6-0A0E1D3EE634}" dt="2024-11-11T22:03:21.362" v="442"/>
        <pc:sldMkLst>
          <pc:docMk/>
          <pc:sldMk cId="1486913248" sldId="261"/>
        </pc:sldMkLst>
        <pc:spChg chg="add mod">
          <ac:chgData name="Lenides Dolaney" userId="0cf38a0f66cfb5dc" providerId="LiveId" clId="{6A66ABE3-3028-4945-B9C6-0A0E1D3EE634}" dt="2024-11-11T21:31:26.512" v="352" actId="1076"/>
          <ac:spMkLst>
            <pc:docMk/>
            <pc:sldMk cId="1486913248" sldId="261"/>
            <ac:spMk id="5" creationId="{29BC3EAD-7EC7-D73B-25EE-4CAFB990566F}"/>
          </ac:spMkLst>
        </pc:spChg>
        <pc:spChg chg="add mod">
          <ac:chgData name="Lenides Dolaney" userId="0cf38a0f66cfb5dc" providerId="LiveId" clId="{6A66ABE3-3028-4945-B9C6-0A0E1D3EE634}" dt="2024-11-11T17:13:56.344" v="64" actId="14100"/>
          <ac:spMkLst>
            <pc:docMk/>
            <pc:sldMk cId="1486913248" sldId="261"/>
            <ac:spMk id="6" creationId="{1C060498-4977-A631-0CF8-78EE9B2DE4D8}"/>
          </ac:spMkLst>
        </pc:spChg>
        <pc:spChg chg="add mod">
          <ac:chgData name="Lenides Dolaney" userId="0cf38a0f66cfb5dc" providerId="LiveId" clId="{6A66ABE3-3028-4945-B9C6-0A0E1D3EE634}" dt="2024-11-11T21:31:36.953" v="353" actId="1076"/>
          <ac:spMkLst>
            <pc:docMk/>
            <pc:sldMk cId="1486913248" sldId="261"/>
            <ac:spMk id="7" creationId="{2DF1DC2A-5917-ABCD-AAD9-8E5898F3B2B7}"/>
          </ac:spMkLst>
        </pc:spChg>
        <pc:spChg chg="add mod">
          <ac:chgData name="Lenides Dolaney" userId="0cf38a0f66cfb5dc" providerId="LiveId" clId="{6A66ABE3-3028-4945-B9C6-0A0E1D3EE634}" dt="2024-11-11T17:17:43.150" v="151" actId="20577"/>
          <ac:spMkLst>
            <pc:docMk/>
            <pc:sldMk cId="1486913248" sldId="261"/>
            <ac:spMk id="8" creationId="{873E5E8D-D91D-2E6A-5309-35881D5E778E}"/>
          </ac:spMkLst>
        </pc:spChg>
        <pc:spChg chg="add">
          <ac:chgData name="Lenides Dolaney" userId="0cf38a0f66cfb5dc" providerId="LiveId" clId="{6A66ABE3-3028-4945-B9C6-0A0E1D3EE634}" dt="2024-11-11T17:17:55.110" v="152"/>
          <ac:spMkLst>
            <pc:docMk/>
            <pc:sldMk cId="1486913248" sldId="261"/>
            <ac:spMk id="9" creationId="{1B9A0353-5940-ED7E-16D6-D089A4A3BB50}"/>
          </ac:spMkLst>
        </pc:spChg>
        <pc:spChg chg="add mod">
          <ac:chgData name="Lenides Dolaney" userId="0cf38a0f66cfb5dc" providerId="LiveId" clId="{6A66ABE3-3028-4945-B9C6-0A0E1D3EE634}" dt="2024-11-11T21:31:16.447" v="350" actId="1076"/>
          <ac:spMkLst>
            <pc:docMk/>
            <pc:sldMk cId="1486913248" sldId="261"/>
            <ac:spMk id="10" creationId="{7BEEEB36-B44F-EC6E-57F5-62F6F69E705F}"/>
          </ac:spMkLst>
        </pc:spChg>
        <pc:picChg chg="add mod">
          <ac:chgData name="Lenides Dolaney" userId="0cf38a0f66cfb5dc" providerId="LiveId" clId="{6A66ABE3-3028-4945-B9C6-0A0E1D3EE634}" dt="2024-11-11T21:31:19.491" v="351" actId="1076"/>
          <ac:picMkLst>
            <pc:docMk/>
            <pc:sldMk cId="1486913248" sldId="261"/>
            <ac:picMk id="4" creationId="{E9A5A1D0-D063-AE31-9CBF-E9B8B5ECD4D3}"/>
          </ac:picMkLst>
        </pc:picChg>
      </pc:sldChg>
      <pc:sldChg chg="modSp">
        <pc:chgData name="Lenides Dolaney" userId="0cf38a0f66cfb5dc" providerId="LiveId" clId="{6A66ABE3-3028-4945-B9C6-0A0E1D3EE634}" dt="2024-11-11T22:17:00.667" v="587" actId="20577"/>
        <pc:sldMkLst>
          <pc:docMk/>
          <pc:sldMk cId="685558045" sldId="262"/>
        </pc:sldMkLst>
        <pc:spChg chg="mod">
          <ac:chgData name="Lenides Dolaney" userId="0cf38a0f66cfb5dc" providerId="LiveId" clId="{6A66ABE3-3028-4945-B9C6-0A0E1D3EE634}" dt="2024-11-11T22:05:45.223" v="483" actId="20577"/>
          <ac:spMkLst>
            <pc:docMk/>
            <pc:sldMk cId="685558045" sldId="262"/>
            <ac:spMk id="2" creationId="{1134D97F-D7E4-50E7-A97D-7BFE08DEC062}"/>
          </ac:spMkLst>
        </pc:spChg>
        <pc:spChg chg="mod">
          <ac:chgData name="Lenides Dolaney" userId="0cf38a0f66cfb5dc" providerId="LiveId" clId="{6A66ABE3-3028-4945-B9C6-0A0E1D3EE634}" dt="2024-11-11T22:17:00.667" v="587" actId="20577"/>
          <ac:spMkLst>
            <pc:docMk/>
            <pc:sldMk cId="685558045" sldId="262"/>
            <ac:spMk id="3" creationId="{90BCF5FE-5B48-016B-B8DE-8BB83738A56B}"/>
          </ac:spMkLst>
        </pc:spChg>
      </pc:sldChg>
      <pc:sldChg chg="new del">
        <pc:chgData name="Lenides Dolaney" userId="0cf38a0f66cfb5dc" providerId="LiveId" clId="{6A66ABE3-3028-4945-B9C6-0A0E1D3EE634}" dt="2024-11-11T17:23:04.927" v="207" actId="2696"/>
        <pc:sldMkLst>
          <pc:docMk/>
          <pc:sldMk cId="1980738667" sldId="263"/>
        </pc:sldMkLst>
      </pc:sldChg>
      <pc:sldChg chg="addSp modSp new ord">
        <pc:chgData name="Lenides Dolaney" userId="0cf38a0f66cfb5dc" providerId="LiveId" clId="{6A66ABE3-3028-4945-B9C6-0A0E1D3EE634}" dt="2024-11-11T22:38:51.938" v="643" actId="20577"/>
        <pc:sldMkLst>
          <pc:docMk/>
          <pc:sldMk cId="476671139" sldId="264"/>
        </pc:sldMkLst>
        <pc:spChg chg="mod">
          <ac:chgData name="Lenides Dolaney" userId="0cf38a0f66cfb5dc" providerId="LiveId" clId="{6A66ABE3-3028-4945-B9C6-0A0E1D3EE634}" dt="2024-11-11T22:38:51.938" v="643" actId="20577"/>
          <ac:spMkLst>
            <pc:docMk/>
            <pc:sldMk cId="476671139" sldId="264"/>
            <ac:spMk id="2" creationId="{271A6AD2-0D75-7FC1-A621-FD3794AEB517}"/>
          </ac:spMkLst>
        </pc:spChg>
        <pc:spChg chg="add mod">
          <ac:chgData name="Lenides Dolaney" userId="0cf38a0f66cfb5dc" providerId="LiveId" clId="{6A66ABE3-3028-4945-B9C6-0A0E1D3EE634}" dt="2024-11-11T17:45:32.580" v="332" actId="1076"/>
          <ac:spMkLst>
            <pc:docMk/>
            <pc:sldMk cId="476671139" sldId="264"/>
            <ac:spMk id="3" creationId="{91A2A00B-1745-0DC6-95A8-24B0F841494E}"/>
          </ac:spMkLst>
        </pc:spChg>
        <pc:spChg chg="add mod">
          <ac:chgData name="Lenides Dolaney" userId="0cf38a0f66cfb5dc" providerId="LiveId" clId="{6A66ABE3-3028-4945-B9C6-0A0E1D3EE634}" dt="2024-11-11T17:45:46.838" v="334" actId="1076"/>
          <ac:spMkLst>
            <pc:docMk/>
            <pc:sldMk cId="476671139" sldId="264"/>
            <ac:spMk id="4" creationId="{39688E5D-BF54-7B24-93E4-AD4495B01AF6}"/>
          </ac:spMkLst>
        </pc:spChg>
        <pc:spChg chg="add mod">
          <ac:chgData name="Lenides Dolaney" userId="0cf38a0f66cfb5dc" providerId="LiveId" clId="{6A66ABE3-3028-4945-B9C6-0A0E1D3EE634}" dt="2024-11-11T17:46:03.404" v="336" actId="1076"/>
          <ac:spMkLst>
            <pc:docMk/>
            <pc:sldMk cId="476671139" sldId="264"/>
            <ac:spMk id="5" creationId="{0F7667D3-6A66-F581-4BA0-049C0BABEDC4}"/>
          </ac:spMkLst>
        </pc:spChg>
        <pc:picChg chg="add mod">
          <ac:chgData name="Lenides Dolaney" userId="0cf38a0f66cfb5dc" providerId="LiveId" clId="{6A66ABE3-3028-4945-B9C6-0A0E1D3EE634}" dt="2024-11-11T21:30:20.024" v="349" actId="1076"/>
          <ac:picMkLst>
            <pc:docMk/>
            <pc:sldMk cId="476671139" sldId="264"/>
            <ac:picMk id="2050" creationId="{9FC7024C-5DE8-A765-665D-479BA0B17E10}"/>
          </ac:picMkLst>
        </pc:picChg>
        <pc:picChg chg="add mod">
          <ac:chgData name="Lenides Dolaney" userId="0cf38a0f66cfb5dc" providerId="LiveId" clId="{6A66ABE3-3028-4945-B9C6-0A0E1D3EE634}" dt="2024-11-11T17:44:10.885" v="320" actId="1076"/>
          <ac:picMkLst>
            <pc:docMk/>
            <pc:sldMk cId="476671139" sldId="264"/>
            <ac:picMk id="2052" creationId="{7B88AB96-9AED-2E7E-A3DC-E2E517C14091}"/>
          </ac:picMkLst>
        </pc:picChg>
        <pc:picChg chg="add mod">
          <ac:chgData name="Lenides Dolaney" userId="0cf38a0f66cfb5dc" providerId="LiveId" clId="{6A66ABE3-3028-4945-B9C6-0A0E1D3EE634}" dt="2024-11-11T17:44:19.271" v="323" actId="1076"/>
          <ac:picMkLst>
            <pc:docMk/>
            <pc:sldMk cId="476671139" sldId="264"/>
            <ac:picMk id="2054" creationId="{980DC3F8-EBF9-3BBA-6C89-076203FB60F8}"/>
          </ac:picMkLst>
        </pc:picChg>
        <pc:picChg chg="add">
          <ac:chgData name="Lenides Dolaney" userId="0cf38a0f66cfb5dc" providerId="LiveId" clId="{6A66ABE3-3028-4945-B9C6-0A0E1D3EE634}" dt="2024-11-11T17:41:12.303" v="303"/>
          <ac:picMkLst>
            <pc:docMk/>
            <pc:sldMk cId="476671139" sldId="264"/>
            <ac:picMk id="2056" creationId="{FA737654-DAA7-19FD-7EF4-69C99101E806}"/>
          </ac:picMkLst>
        </pc:picChg>
        <pc:picChg chg="add">
          <ac:chgData name="Lenides Dolaney" userId="0cf38a0f66cfb5dc" providerId="LiveId" clId="{6A66ABE3-3028-4945-B9C6-0A0E1D3EE634}" dt="2024-11-11T17:41:23.841" v="304"/>
          <ac:picMkLst>
            <pc:docMk/>
            <pc:sldMk cId="476671139" sldId="264"/>
            <ac:picMk id="2058" creationId="{857081B2-A2E1-7CB9-F920-BC4CD6D76970}"/>
          </ac:picMkLst>
        </pc:picChg>
      </pc:sldChg>
      <pc:sldChg chg="new del">
        <pc:chgData name="Lenides Dolaney" userId="0cf38a0f66cfb5dc" providerId="LiveId" clId="{6A66ABE3-3028-4945-B9C6-0A0E1D3EE634}" dt="2024-11-11T21:52:37.202" v="356" actId="2696"/>
        <pc:sldMkLst>
          <pc:docMk/>
          <pc:sldMk cId="2077063074" sldId="265"/>
        </pc:sldMkLst>
      </pc:sldChg>
      <pc:sldChg chg="modSp new">
        <pc:chgData name="Lenides Dolaney" userId="0cf38a0f66cfb5dc" providerId="LiveId" clId="{6A66ABE3-3028-4945-B9C6-0A0E1D3EE634}" dt="2024-11-11T21:58:01.964" v="400" actId="20577"/>
        <pc:sldMkLst>
          <pc:docMk/>
          <pc:sldMk cId="3024800287" sldId="265"/>
        </pc:sldMkLst>
        <pc:spChg chg="mod">
          <ac:chgData name="Lenides Dolaney" userId="0cf38a0f66cfb5dc" providerId="LiveId" clId="{6A66ABE3-3028-4945-B9C6-0A0E1D3EE634}" dt="2024-11-11T21:58:01.964" v="400" actId="20577"/>
          <ac:spMkLst>
            <pc:docMk/>
            <pc:sldMk cId="3024800287" sldId="265"/>
            <ac:spMk id="2" creationId="{96A1FD3F-AFD8-67C6-39EE-E624A1390DE8}"/>
          </ac:spMkLst>
        </pc:spChg>
      </pc:sldChg>
      <pc:sldChg chg="new del">
        <pc:chgData name="Lenides Dolaney" userId="0cf38a0f66cfb5dc" providerId="LiveId" clId="{6A66ABE3-3028-4945-B9C6-0A0E1D3EE634}" dt="2024-11-11T21:53:17.632" v="359" actId="2696"/>
        <pc:sldMkLst>
          <pc:docMk/>
          <pc:sldMk cId="3227865011" sldId="266"/>
        </pc:sldMkLst>
      </pc:sldChg>
      <pc:sldChg chg="addSp modSp new modAnim">
        <pc:chgData name="Lenides Dolaney" userId="0cf38a0f66cfb5dc" providerId="LiveId" clId="{6A66ABE3-3028-4945-B9C6-0A0E1D3EE634}" dt="2024-11-11T22:28:05.228" v="589" actId="1076"/>
        <pc:sldMkLst>
          <pc:docMk/>
          <pc:sldMk cId="4032902023" sldId="266"/>
        </pc:sldMkLst>
        <pc:spChg chg="mod">
          <ac:chgData name="Lenides Dolaney" userId="0cf38a0f66cfb5dc" providerId="LiveId" clId="{6A66ABE3-3028-4945-B9C6-0A0E1D3EE634}" dt="2024-11-11T21:58:39.511" v="421" actId="20577"/>
          <ac:spMkLst>
            <pc:docMk/>
            <pc:sldMk cId="4032902023" sldId="266"/>
            <ac:spMk id="2" creationId="{353281DE-3607-741C-A85D-ABDC96A9F74C}"/>
          </ac:spMkLst>
        </pc:spChg>
        <pc:picChg chg="add mod">
          <ac:chgData name="Lenides Dolaney" userId="0cf38a0f66cfb5dc" providerId="LiveId" clId="{6A66ABE3-3028-4945-B9C6-0A0E1D3EE634}" dt="2024-11-11T22:28:05.228" v="589" actId="1076"/>
          <ac:picMkLst>
            <pc:docMk/>
            <pc:sldMk cId="4032902023" sldId="266"/>
            <ac:picMk id="1026" creationId="{D55075E1-42C6-5F68-E760-2C261654FDD6}"/>
          </ac:picMkLst>
        </pc:picChg>
      </pc:sldChg>
      <pc:sldChg chg="modSp new del">
        <pc:chgData name="Lenides Dolaney" userId="0cf38a0f66cfb5dc" providerId="LiveId" clId="{6A66ABE3-3028-4945-B9C6-0A0E1D3EE634}" dt="2024-11-11T21:53:45.540" v="365" actId="2696"/>
        <pc:sldMkLst>
          <pc:docMk/>
          <pc:sldMk cId="279001563" sldId="267"/>
        </pc:sldMkLst>
        <pc:spChg chg="mod">
          <ac:chgData name="Lenides Dolaney" userId="0cf38a0f66cfb5dc" providerId="LiveId" clId="{6A66ABE3-3028-4945-B9C6-0A0E1D3EE634}" dt="2024-11-11T21:53:35.327" v="362"/>
          <ac:spMkLst>
            <pc:docMk/>
            <pc:sldMk cId="279001563" sldId="267"/>
            <ac:spMk id="3" creationId="{35F7E680-E1D8-288B-D4D1-597BB963DBC9}"/>
          </ac:spMkLst>
        </pc:spChg>
      </pc:sldChg>
      <pc:sldChg chg="modSp new ord">
        <pc:chgData name="Lenides Dolaney" userId="0cf38a0f66cfb5dc" providerId="LiveId" clId="{6A66ABE3-3028-4945-B9C6-0A0E1D3EE634}" dt="2024-11-11T22:21:22.537" v="588"/>
        <pc:sldMkLst>
          <pc:docMk/>
          <pc:sldMk cId="2401768500" sldId="267"/>
        </pc:sldMkLst>
        <pc:spChg chg="mod">
          <ac:chgData name="Lenides Dolaney" userId="0cf38a0f66cfb5dc" providerId="LiveId" clId="{6A66ABE3-3028-4945-B9C6-0A0E1D3EE634}" dt="2024-11-11T22:04:30.238" v="470" actId="20577"/>
          <ac:spMkLst>
            <pc:docMk/>
            <pc:sldMk cId="2401768500" sldId="267"/>
            <ac:spMk id="2" creationId="{E9E396B7-B648-C0B5-16CD-83138662C8DD}"/>
          </ac:spMkLst>
        </pc:spChg>
      </pc:sldChg>
      <pc:sldChg chg="add del">
        <pc:chgData name="Lenides Dolaney" userId="0cf38a0f66cfb5dc" providerId="LiveId" clId="{6A66ABE3-3028-4945-B9C6-0A0E1D3EE634}" dt="2024-11-11T21:53:18.496" v="360" actId="2696"/>
        <pc:sldMkLst>
          <pc:docMk/>
          <pc:sldMk cId="3301312900" sldId="268"/>
        </pc:sldMkLst>
      </pc:sldChg>
      <pc:sldChg chg="modSp add">
        <pc:chgData name="Lenides Dolaney" userId="0cf38a0f66cfb5dc" providerId="LiveId" clId="{6A66ABE3-3028-4945-B9C6-0A0E1D3EE634}" dt="2024-11-11T22:05:52.662" v="498" actId="20577"/>
        <pc:sldMkLst>
          <pc:docMk/>
          <pc:sldMk cId="3411542363" sldId="268"/>
        </pc:sldMkLst>
        <pc:spChg chg="mod">
          <ac:chgData name="Lenides Dolaney" userId="0cf38a0f66cfb5dc" providerId="LiveId" clId="{6A66ABE3-3028-4945-B9C6-0A0E1D3EE634}" dt="2024-11-11T22:05:52.662" v="498" actId="20577"/>
          <ac:spMkLst>
            <pc:docMk/>
            <pc:sldMk cId="3411542363" sldId="268"/>
            <ac:spMk id="2" creationId="{73A7A751-5287-5671-5CAF-94F291E5A052}"/>
          </ac:spMkLst>
        </pc:spChg>
      </pc:sldChg>
      <pc:sldChg chg="addSp delSp modSp new">
        <pc:chgData name="Lenides Dolaney" userId="0cf38a0f66cfb5dc" providerId="LiveId" clId="{6A66ABE3-3028-4945-B9C6-0A0E1D3EE634}" dt="2024-11-11T22:37:41.663" v="628" actId="1076"/>
        <pc:sldMkLst>
          <pc:docMk/>
          <pc:sldMk cId="1843464236" sldId="269"/>
        </pc:sldMkLst>
        <pc:spChg chg="mod">
          <ac:chgData name="Lenides Dolaney" userId="0cf38a0f66cfb5dc" providerId="LiveId" clId="{6A66ABE3-3028-4945-B9C6-0A0E1D3EE634}" dt="2024-11-11T22:36:13.342" v="622" actId="20577"/>
          <ac:spMkLst>
            <pc:docMk/>
            <pc:sldMk cId="1843464236" sldId="269"/>
            <ac:spMk id="2" creationId="{3AA4C151-C25D-050E-86D0-E5CF751897D8}"/>
          </ac:spMkLst>
        </pc:spChg>
        <pc:picChg chg="add del mod">
          <ac:chgData name="Lenides Dolaney" userId="0cf38a0f66cfb5dc" providerId="LiveId" clId="{6A66ABE3-3028-4945-B9C6-0A0E1D3EE634}" dt="2024-11-11T22:31:33.545" v="593" actId="478"/>
          <ac:picMkLst>
            <pc:docMk/>
            <pc:sldMk cId="1843464236" sldId="269"/>
            <ac:picMk id="2050" creationId="{407687A9-6C1A-E4F4-E3F4-204491C7FF23}"/>
          </ac:picMkLst>
        </pc:picChg>
        <pc:picChg chg="add mod">
          <ac:chgData name="Lenides Dolaney" userId="0cf38a0f66cfb5dc" providerId="LiveId" clId="{6A66ABE3-3028-4945-B9C6-0A0E1D3EE634}" dt="2024-11-11T22:37:41.663" v="628" actId="1076"/>
          <ac:picMkLst>
            <pc:docMk/>
            <pc:sldMk cId="1843464236" sldId="269"/>
            <ac:picMk id="2052" creationId="{7A38FA78-D7BF-E7EF-3F30-9C13FBEA2908}"/>
          </ac:picMkLst>
        </pc:picChg>
        <pc:picChg chg="add mod">
          <ac:chgData name="Lenides Dolaney" userId="0cf38a0f66cfb5dc" providerId="LiveId" clId="{6A66ABE3-3028-4945-B9C6-0A0E1D3EE634}" dt="2024-11-11T22:37:22.547" v="626" actId="1076"/>
          <ac:picMkLst>
            <pc:docMk/>
            <pc:sldMk cId="1843464236" sldId="269"/>
            <ac:picMk id="2054" creationId="{9FFAAAA0-2969-5A26-C6FD-AE9AF5A90F1C}"/>
          </ac:picMkLst>
        </pc:picChg>
      </pc:sldChg>
      <pc:sldChg chg="addSp delSp modSp new">
        <pc:chgData name="Lenides Dolaney" userId="0cf38a0f66cfb5dc" providerId="LiveId" clId="{6A66ABE3-3028-4945-B9C6-0A0E1D3EE634}" dt="2024-11-11T22:48:50.689" v="671" actId="1076"/>
        <pc:sldMkLst>
          <pc:docMk/>
          <pc:sldMk cId="2534117945" sldId="270"/>
        </pc:sldMkLst>
        <pc:spChg chg="mod">
          <ac:chgData name="Lenides Dolaney" userId="0cf38a0f66cfb5dc" providerId="LiveId" clId="{6A66ABE3-3028-4945-B9C6-0A0E1D3EE634}" dt="2024-11-11T22:39:43.678" v="653" actId="20577"/>
          <ac:spMkLst>
            <pc:docMk/>
            <pc:sldMk cId="2534117945" sldId="270"/>
            <ac:spMk id="2" creationId="{DB9450C7-B020-4D9A-6C70-4C201AAF41BD}"/>
          </ac:spMkLst>
        </pc:spChg>
        <pc:spChg chg="mod">
          <ac:chgData name="Lenides Dolaney" userId="0cf38a0f66cfb5dc" providerId="LiveId" clId="{6A66ABE3-3028-4945-B9C6-0A0E1D3EE634}" dt="2024-11-11T22:45:42.856" v="660" actId="1076"/>
          <ac:spMkLst>
            <pc:docMk/>
            <pc:sldMk cId="2534117945" sldId="270"/>
            <ac:spMk id="3" creationId="{2C86F901-7A4F-4FBC-E0E3-9F31AA3F1664}"/>
          </ac:spMkLst>
        </pc:spChg>
        <pc:picChg chg="add mod">
          <ac:chgData name="Lenides Dolaney" userId="0cf38a0f66cfb5dc" providerId="LiveId" clId="{6A66ABE3-3028-4945-B9C6-0A0E1D3EE634}" dt="2024-11-11T22:42:14.715" v="655" actId="1076"/>
          <ac:picMkLst>
            <pc:docMk/>
            <pc:sldMk cId="2534117945" sldId="270"/>
            <ac:picMk id="3074" creationId="{90E1D7EC-5BAB-0095-661E-4564653F2B48}"/>
          </ac:picMkLst>
        </pc:picChg>
        <pc:picChg chg="add del mod">
          <ac:chgData name="Lenides Dolaney" userId="0cf38a0f66cfb5dc" providerId="LiveId" clId="{6A66ABE3-3028-4945-B9C6-0A0E1D3EE634}" dt="2024-11-11T22:47:43.747" v="661" actId="478"/>
          <ac:picMkLst>
            <pc:docMk/>
            <pc:sldMk cId="2534117945" sldId="270"/>
            <ac:picMk id="3076" creationId="{C221C3E1-8306-5AB9-0E7B-4998A304267E}"/>
          </ac:picMkLst>
        </pc:picChg>
        <pc:picChg chg="add mod">
          <ac:chgData name="Lenides Dolaney" userId="0cf38a0f66cfb5dc" providerId="LiveId" clId="{6A66ABE3-3028-4945-B9C6-0A0E1D3EE634}" dt="2024-11-11T22:47:55.499" v="664" actId="1076"/>
          <ac:picMkLst>
            <pc:docMk/>
            <pc:sldMk cId="2534117945" sldId="270"/>
            <ac:picMk id="3078" creationId="{702FFB92-936E-4840-F06C-A86A35B52844}"/>
          </ac:picMkLst>
        </pc:picChg>
        <pc:picChg chg="add mod">
          <ac:chgData name="Lenides Dolaney" userId="0cf38a0f66cfb5dc" providerId="LiveId" clId="{6A66ABE3-3028-4945-B9C6-0A0E1D3EE634}" dt="2024-11-11T22:48:50.689" v="671" actId="1076"/>
          <ac:picMkLst>
            <pc:docMk/>
            <pc:sldMk cId="2534117945" sldId="270"/>
            <ac:picMk id="3080" creationId="{C485DFB5-13C2-D9A1-BC39-86CACA9AE7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5EDE1-0A36-45E2-993D-DDA0B978CAEB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94C2D-7D58-4993-B045-B145CFA7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2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https://github.com/DancinFosse/Talks/blob/main/emotional_release.md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94C2D-7D58-4993-B045-B145CFA77A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67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9B9B5-F25B-3D1C-2CCE-E44ECF05D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2BB74D-C5A0-6209-E1F6-76E3BCE96A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A00395-E9DB-5C96-417D-5D660CAFC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https://github.com/DancinFosse/Talks/blob/main/emotional_release.md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49529-49CE-4925-21C7-2BDDC607A1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94C2D-7D58-4993-B045-B145CFA77A8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8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0141-11A4-E599-F4D7-22195BE44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D7189-A2EA-0A3C-AB68-64B88B639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06203-6F10-82C4-532D-7D4BA5F8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6E06-52D5-4EB8-BAAC-D5FF37C1ADF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41753-0A38-47F1-953E-99C0BDD7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22E2B-8C3A-C8E1-3208-30F838EF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5C9E-20FD-401C-B9A4-8DD98503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C686-F6C3-ADDA-6080-72E944F3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6C2D1-0638-5E4F-6B4F-AE5CF9991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B44E8-ACD3-F9BF-C8FE-D298540E9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6E06-52D5-4EB8-BAAC-D5FF37C1ADF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CAFB4-A5FF-7658-CF4A-203BA840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F8FCB-4148-66CB-B370-3AFF45CF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5C9E-20FD-401C-B9A4-8DD98503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2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D63DA-EF17-FF69-FAF6-EBE52A7E9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522B2-5058-6348-60B3-297B7A54A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4829A-1070-A138-5B6E-79C1478A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6E06-52D5-4EB8-BAAC-D5FF37C1ADF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45E22-55CF-96C2-3144-429402EB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ABC75-7878-3E70-9027-B7860720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5C9E-20FD-401C-B9A4-8DD98503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3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8EED-6E99-1C68-94E6-8E19D462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FA39F-7ED1-9A7E-A0E4-3AB098627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9A04F-D291-069F-DA89-21861E604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6E06-52D5-4EB8-BAAC-D5FF37C1ADF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DDF7C-2F6A-F899-F560-01464AD6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36104-3C5A-F277-9651-A92BE469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5C9E-20FD-401C-B9A4-8DD98503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3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D431-54F8-9A9B-114A-3D2CA745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26882-59BB-6589-5A55-CBE4EDC4E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F8A9C-B76B-C31C-21CA-99DA9ECA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6E06-52D5-4EB8-BAAC-D5FF37C1ADF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256D6-067F-7459-DBDF-FCEF52A4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E39C0-3AD2-92E1-FB4F-E2E113A2F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5C9E-20FD-401C-B9A4-8DD98503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3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DBA0-B0D2-A0C2-71F3-ABAC1363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35CB2-0DAB-FF92-4125-09B94AD92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8B57C-EDE8-2171-DAD3-5C495B560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02EBF-50AA-AC23-054C-8DCF77BC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6E06-52D5-4EB8-BAAC-D5FF37C1ADF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03A85-EE52-2461-98C6-03379F7A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44435-97F7-48E0-D451-B1318585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5C9E-20FD-401C-B9A4-8DD98503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7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D7DE-4524-473E-4253-99477D7F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4EA7A-C61D-D565-A1C3-EECC2CCC7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50657-C7A0-630C-5E16-096ACBCEA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D81B0-9EA1-29F5-9CEC-4B67EE1E2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2062EC-B9AA-F6EC-890A-C615D0EC8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0C3EB-AB4C-EAC8-4017-F6465E0B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6E06-52D5-4EB8-BAAC-D5FF37C1ADF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9225A-44F1-C53F-FD21-F999C0C9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98594-98FD-F386-39B9-0E95BD6A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5C9E-20FD-401C-B9A4-8DD98503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8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05BB-B32F-44B0-9489-1681EC74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54AC2-3EDB-43F8-EB33-0A8BA3C7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6E06-52D5-4EB8-BAAC-D5FF37C1ADF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A04E8-F084-A918-49DF-B70F8370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8A07C-62BF-593C-57A1-26D79A1E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5C9E-20FD-401C-B9A4-8DD98503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4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B93B5F-9B55-D663-C358-D9515E5B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6E06-52D5-4EB8-BAAC-D5FF37C1ADF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A67570-760E-C668-555F-A78B1160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7F849-7B09-8765-45E1-1203CF25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5C9E-20FD-401C-B9A4-8DD98503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3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6AA9-CD1F-18D2-EA2D-FE7B43F7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19A15-D79C-9C6A-058E-C2604DD3A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F7E85-259A-0A36-661F-1CB374319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32F3F-87D2-A16C-DFE6-BAA94AEF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6E06-52D5-4EB8-BAAC-D5FF37C1ADF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31D7-7599-AE24-2082-552FA434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2A924-8636-BE9F-8834-80F89401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5C9E-20FD-401C-B9A4-8DD98503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22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F415-CA9D-D602-1CA7-B9755567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6F8E1-CD27-4E72-5FFF-EFE143296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8FCB6-A7FE-2AFA-4716-FC2201D19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A5E77-B7C7-C3C2-2997-5A72B114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E6E06-52D5-4EB8-BAAC-D5FF37C1ADF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FDBB4-DEB8-E676-7228-C01FB934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C650C-2994-C1FD-2299-D1239C6C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05C9E-20FD-401C-B9A4-8DD98503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0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B6D1B-E24E-9477-0688-EB15413B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FB82-D8E7-9B68-CB0B-C1F4059B6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A2FC1-14D9-E325-C214-8DAF54661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6E6E06-52D5-4EB8-BAAC-D5FF37C1ADF9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311B5-0DDE-129F-A5F0-EEEE329F6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63527-92DB-2DC0-97F0-3606404BB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05C9E-20FD-401C-B9A4-8DD9850303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1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2CD3-2B91-0D62-A6D1-3E704EDBD0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Emotional Release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7A19C-E76F-7A76-5A04-EF3A79B8A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Sara Fahring</a:t>
            </a:r>
          </a:p>
        </p:txBody>
      </p:sp>
    </p:spTree>
    <p:extLst>
      <p:ext uri="{BB962C8B-B14F-4D97-AF65-F5344CB8AC3E}">
        <p14:creationId xmlns:p14="http://schemas.microsoft.com/office/powerpoint/2010/main" val="365966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9E9C0-96C8-A5B2-825E-EDD408FAF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DDDD-C72D-52D4-8927-B596F6FBA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</a:t>
            </a:r>
            <a:r>
              <a:rPr lang="en-US" baseline="0" dirty="0"/>
              <a:t> Scream and Foot Stomping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47CE05C-6E15-40A3-1907-6FC46945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3429000"/>
            <a:ext cx="10515600" cy="1500187"/>
          </a:xfrm>
        </p:spPr>
        <p:txBody>
          <a:bodyPr/>
          <a:lstStyle/>
          <a:p>
            <a:r>
              <a:rPr lang="en-US" dirty="0"/>
              <a:t>Bonus Technique</a:t>
            </a:r>
          </a:p>
        </p:txBody>
      </p:sp>
    </p:spTree>
    <p:extLst>
      <p:ext uri="{BB962C8B-B14F-4D97-AF65-F5344CB8AC3E}">
        <p14:creationId xmlns:p14="http://schemas.microsoft.com/office/powerpoint/2010/main" val="410480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81DE-3607-741C-A85D-ABDC96A9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Pillow Screaming</a:t>
            </a:r>
          </a:p>
        </p:txBody>
      </p:sp>
      <p:pic>
        <p:nvPicPr>
          <p:cNvPr id="1026" name="Picture 2" descr="Image result for pillow">
            <a:extLst>
              <a:ext uri="{FF2B5EF4-FFF2-40B4-BE49-F238E27FC236}">
                <a16:creationId xmlns:a16="http://schemas.microsoft.com/office/drawing/2014/main" id="{D55075E1-42C6-5F68-E760-2C261654F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8775">
            <a:off x="6026514" y="1193007"/>
            <a:ext cx="42386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D0C7BAA-3FFE-4D83-18B6-9CFA897FCF91}"/>
              </a:ext>
            </a:extLst>
          </p:cNvPr>
          <p:cNvSpPr txBox="1">
            <a:spLocks/>
          </p:cNvSpPr>
          <p:nvPr/>
        </p:nvSpPr>
        <p:spPr>
          <a:xfrm>
            <a:off x="844550" y="3429000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Technique #3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84420-FEB0-4797-F4AB-BC6446D56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900" y="5079716"/>
            <a:ext cx="722490" cy="707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44739-08EA-E2B7-3304-63BFBE952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445" y="5148262"/>
            <a:ext cx="639227" cy="707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3F5703-ECE3-4E87-E3E6-2ADE94736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1674" y="5049997"/>
            <a:ext cx="691356" cy="733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BBD8D-CD8B-99FB-B3DC-E52F8A590630}"/>
              </a:ext>
            </a:extLst>
          </p:cNvPr>
          <p:cNvSpPr txBox="1"/>
          <p:nvPr/>
        </p:nvSpPr>
        <p:spPr>
          <a:xfrm>
            <a:off x="6310071" y="530816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Exhale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4612B-17F1-0A77-775C-30354E093AC3}"/>
              </a:ext>
            </a:extLst>
          </p:cNvPr>
          <p:cNvSpPr txBox="1"/>
          <p:nvPr/>
        </p:nvSpPr>
        <p:spPr>
          <a:xfrm>
            <a:off x="8179179" y="5308162"/>
            <a:ext cx="146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Belly scream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0C2B26-DCB0-B47F-D988-7A5C1F642E11}"/>
              </a:ext>
            </a:extLst>
          </p:cNvPr>
          <p:cNvSpPr txBox="1"/>
          <p:nvPr/>
        </p:nvSpPr>
        <p:spPr>
          <a:xfrm>
            <a:off x="10497537" y="530816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Wiggling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F3312-8624-0C70-75C9-5D7EA678F32E}"/>
              </a:ext>
            </a:extLst>
          </p:cNvPr>
          <p:cNvSpPr txBox="1"/>
          <p:nvPr/>
        </p:nvSpPr>
        <p:spPr>
          <a:xfrm>
            <a:off x="6310071" y="530816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Exhale</a:t>
            </a:r>
          </a:p>
        </p:txBody>
      </p:sp>
    </p:spTree>
    <p:extLst>
      <p:ext uri="{BB962C8B-B14F-4D97-AF65-F5344CB8AC3E}">
        <p14:creationId xmlns:p14="http://schemas.microsoft.com/office/powerpoint/2010/main" val="403290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2BF02-D138-70FB-1903-B14F135D5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5AC4-4EBE-1815-8144-A3D42FB2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Positions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E3D3515-AE9D-3A0D-E2DD-F29A644CCD1A}"/>
              </a:ext>
            </a:extLst>
          </p:cNvPr>
          <p:cNvSpPr txBox="1">
            <a:spLocks/>
          </p:cNvSpPr>
          <p:nvPr/>
        </p:nvSpPr>
        <p:spPr>
          <a:xfrm>
            <a:off x="844550" y="3429000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Pillow Screaming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6A118D-FE9A-EEB3-5498-D49C77DAC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088" y="2312985"/>
            <a:ext cx="1219263" cy="16764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DFB4BA-9228-A5FA-7325-8DB094C97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295" y="5208532"/>
            <a:ext cx="2121009" cy="10732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90E89F-F8C2-ECD7-CC72-EB81FB76F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371" y="1343026"/>
            <a:ext cx="1225613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16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D27F2-93F3-75B3-CF79-7429388B4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Pillow Pounding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7840469-E43E-05BE-2121-900124EAB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3429000"/>
            <a:ext cx="10515600" cy="1500187"/>
          </a:xfrm>
        </p:spPr>
        <p:txBody>
          <a:bodyPr/>
          <a:lstStyle/>
          <a:p>
            <a:r>
              <a:rPr lang="en-US" dirty="0"/>
              <a:t>Technique #4</a:t>
            </a:r>
          </a:p>
        </p:txBody>
      </p:sp>
      <p:pic>
        <p:nvPicPr>
          <p:cNvPr id="6" name="Picture 5" descr="A black and white logo of a person kneeling on a pillow&#10;&#10;Description automatically generated">
            <a:extLst>
              <a:ext uri="{FF2B5EF4-FFF2-40B4-BE49-F238E27FC236}">
                <a16:creationId xmlns:a16="http://schemas.microsoft.com/office/drawing/2014/main" id="{CE1901D1-4366-9BAC-CC98-8104D12CD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94" y="1500187"/>
            <a:ext cx="3429000" cy="3429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3D4DBC-90D4-E658-9737-3DC8FE2F1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900" y="5079716"/>
            <a:ext cx="722490" cy="707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71756F-A7EF-0B7B-E561-297280C1D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254" y="5101549"/>
            <a:ext cx="639227" cy="707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008798-4F0B-3C21-BBA7-8CD0E11957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345" y="5066625"/>
            <a:ext cx="691356" cy="733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F8C905-E750-08EA-2375-98622F4949F1}"/>
              </a:ext>
            </a:extLst>
          </p:cNvPr>
          <p:cNvSpPr txBox="1"/>
          <p:nvPr/>
        </p:nvSpPr>
        <p:spPr>
          <a:xfrm>
            <a:off x="6310071" y="530816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Exhale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477ED5-4343-EC22-F66E-3C4630607A1D}"/>
              </a:ext>
            </a:extLst>
          </p:cNvPr>
          <p:cNvSpPr txBox="1"/>
          <p:nvPr/>
        </p:nvSpPr>
        <p:spPr>
          <a:xfrm>
            <a:off x="8303481" y="524858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“NO!”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C0FD6-4176-FCD9-A3CE-A32C03A27250}"/>
              </a:ext>
            </a:extLst>
          </p:cNvPr>
          <p:cNvSpPr txBox="1"/>
          <p:nvPr/>
        </p:nvSpPr>
        <p:spPr>
          <a:xfrm>
            <a:off x="10334440" y="5308163"/>
            <a:ext cx="1857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Hitting the pillow</a:t>
            </a:r>
          </a:p>
        </p:txBody>
      </p:sp>
    </p:spTree>
    <p:extLst>
      <p:ext uri="{BB962C8B-B14F-4D97-AF65-F5344CB8AC3E}">
        <p14:creationId xmlns:p14="http://schemas.microsoft.com/office/powerpoint/2010/main" val="406288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3148-56B0-EDBD-EA47-D997BC4F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</a:t>
            </a:r>
            <a:r>
              <a:rPr lang="en-US" baseline="0" dirty="0"/>
              <a:t> Position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7C6AD-8D1E-1CDB-49F7-4EE4B40B8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5A1D0-D063-AE31-9CBF-E9B8B5ECD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90" t="53164" r="29644" b="5453"/>
          <a:stretch/>
        </p:blipFill>
        <p:spPr>
          <a:xfrm>
            <a:off x="5943600" y="847456"/>
            <a:ext cx="3061974" cy="2852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BC3EAD-7EC7-D73B-25EE-4CAFB990566F}"/>
              </a:ext>
            </a:extLst>
          </p:cNvPr>
          <p:cNvSpPr txBox="1"/>
          <p:nvPr/>
        </p:nvSpPr>
        <p:spPr>
          <a:xfrm>
            <a:off x="4025911" y="1293782"/>
            <a:ext cx="172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Make a fist.  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1C060498-4977-A631-0CF8-78EE9B2DE4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738120"/>
            <a:ext cx="843280" cy="84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1DC2A-5917-ABCD-AAD9-8E5898F3B2B7}"/>
              </a:ext>
            </a:extLst>
          </p:cNvPr>
          <p:cNvSpPr txBox="1"/>
          <p:nvPr/>
        </p:nvSpPr>
        <p:spPr>
          <a:xfrm>
            <a:off x="4192276" y="1990686"/>
            <a:ext cx="165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Thumb on the outside.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E5E8D-D91D-2E6A-5309-35881D5E778E}"/>
              </a:ext>
            </a:extLst>
          </p:cNvPr>
          <p:cNvSpPr txBox="1"/>
          <p:nvPr/>
        </p:nvSpPr>
        <p:spPr>
          <a:xfrm>
            <a:off x="9052560" y="1304052"/>
            <a:ext cx="3041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Wrap second hand around</a:t>
            </a:r>
          </a:p>
          <a:p>
            <a:r>
              <a:rPr lang="en-US" dirty="0"/>
              <a:t>the closed fist.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1B9A0353-5940-ED7E-16D6-D089A4A3BB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EEEB36-B44F-EC6E-57F5-62F6F69E705F}"/>
              </a:ext>
            </a:extLst>
          </p:cNvPr>
          <p:cNvSpPr txBox="1"/>
          <p:nvPr/>
        </p:nvSpPr>
        <p:spPr>
          <a:xfrm>
            <a:off x="9196063" y="2413060"/>
            <a:ext cx="2246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Second thumb sits beside the first</a:t>
            </a:r>
          </a:p>
        </p:txBody>
      </p:sp>
    </p:spTree>
    <p:extLst>
      <p:ext uri="{BB962C8B-B14F-4D97-AF65-F5344CB8AC3E}">
        <p14:creationId xmlns:p14="http://schemas.microsoft.com/office/powerpoint/2010/main" val="148691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1D60-DA2E-604D-7CAA-0192699B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E1209-3924-70A2-E70F-E6EAFA6DE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97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F13D-D13D-34EA-D0F9-AB0DDB26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391E2-2DBF-5919-B550-EEE566157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80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96B7-B648-C0B5-16CD-83138662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Tantrum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4EB1D03-E771-CAB9-C472-8EB360BBC17A}"/>
              </a:ext>
            </a:extLst>
          </p:cNvPr>
          <p:cNvSpPr txBox="1">
            <a:spLocks/>
          </p:cNvSpPr>
          <p:nvPr/>
        </p:nvSpPr>
        <p:spPr>
          <a:xfrm>
            <a:off x="844550" y="3429000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Technique #5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0B1F7A-7AE6-B934-96FF-8A1D9D46B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900" y="5079716"/>
            <a:ext cx="722490" cy="707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62A331-AA4B-89D4-014F-DE47C3FCC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093" y="5131921"/>
            <a:ext cx="639227" cy="707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835F91-259A-84CF-12C6-190E9227B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874" y="5066625"/>
            <a:ext cx="691356" cy="733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D9F267-F053-8511-D33B-0D9879B2B65C}"/>
              </a:ext>
            </a:extLst>
          </p:cNvPr>
          <p:cNvSpPr txBox="1"/>
          <p:nvPr/>
        </p:nvSpPr>
        <p:spPr>
          <a:xfrm>
            <a:off x="6310071" y="530816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Exhale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F854E1-4755-2464-DB51-6E7417DFBFA1}"/>
              </a:ext>
            </a:extLst>
          </p:cNvPr>
          <p:cNvSpPr txBox="1"/>
          <p:nvPr/>
        </p:nvSpPr>
        <p:spPr>
          <a:xfrm>
            <a:off x="8065065" y="5162293"/>
            <a:ext cx="1285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Ahhh</a:t>
            </a:r>
            <a:r>
              <a:rPr lang="en-US" dirty="0"/>
              <a:t>!!”</a:t>
            </a:r>
          </a:p>
          <a:p>
            <a:r>
              <a:rPr lang="en-US" dirty="0"/>
              <a:t>“I said no!”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6F5BD3-3078-F7A1-9C8D-9BF35E7FDEEA}"/>
              </a:ext>
            </a:extLst>
          </p:cNvPr>
          <p:cNvSpPr txBox="1"/>
          <p:nvPr/>
        </p:nvSpPr>
        <p:spPr>
          <a:xfrm>
            <a:off x="10188230" y="5148262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Slapping the bed</a:t>
            </a:r>
          </a:p>
          <a:p>
            <a:r>
              <a:rPr lang="en-US" dirty="0"/>
              <a:t>Stomping feet</a:t>
            </a:r>
          </a:p>
        </p:txBody>
      </p:sp>
    </p:spTree>
    <p:extLst>
      <p:ext uri="{BB962C8B-B14F-4D97-AF65-F5344CB8AC3E}">
        <p14:creationId xmlns:p14="http://schemas.microsoft.com/office/powerpoint/2010/main" val="240176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C151-C25D-050E-86D0-E5CF7518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Lying on 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C6E22-4BFA-351C-AE6C-6405BCB5E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Image result for lay on back legs bent">
            <a:extLst>
              <a:ext uri="{FF2B5EF4-FFF2-40B4-BE49-F238E27FC236}">
                <a16:creationId xmlns:a16="http://schemas.microsoft.com/office/drawing/2014/main" id="{7A38FA78-D7BF-E7EF-3F30-9C13FBEA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80" y="2628719"/>
            <a:ext cx="5533390" cy="196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AF80ABF-DEA5-FCA9-FC0F-6B91C649B133}"/>
              </a:ext>
            </a:extLst>
          </p:cNvPr>
          <p:cNvSpPr txBox="1">
            <a:spLocks/>
          </p:cNvSpPr>
          <p:nvPr/>
        </p:nvSpPr>
        <p:spPr>
          <a:xfrm>
            <a:off x="844550" y="3429000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Tantrum Position #1</a:t>
            </a:r>
          </a:p>
        </p:txBody>
      </p:sp>
    </p:spTree>
    <p:extLst>
      <p:ext uri="{BB962C8B-B14F-4D97-AF65-F5344CB8AC3E}">
        <p14:creationId xmlns:p14="http://schemas.microsoft.com/office/powerpoint/2010/main" val="184346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FC207-A899-598C-96CE-AB231B044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BD8F-77D8-618A-E9BC-92B5249C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 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F04B3-F0EC-6540-ED7D-908CF2C0C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8DBB25D-FDB0-D9AF-E12E-FB46D8DF42D8}"/>
              </a:ext>
            </a:extLst>
          </p:cNvPr>
          <p:cNvSpPr txBox="1">
            <a:spLocks/>
          </p:cNvSpPr>
          <p:nvPr/>
        </p:nvSpPr>
        <p:spPr>
          <a:xfrm>
            <a:off x="844550" y="3429000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Tantrum Position #2</a:t>
            </a:r>
          </a:p>
        </p:txBody>
      </p:sp>
      <p:pic>
        <p:nvPicPr>
          <p:cNvPr id="2054" name="Picture 6" descr="Image result for laying prone">
            <a:extLst>
              <a:ext uri="{FF2B5EF4-FFF2-40B4-BE49-F238E27FC236}">
                <a16:creationId xmlns:a16="http://schemas.microsoft.com/office/drawing/2014/main" id="{1B24B580-7975-F110-BB30-7F79DC320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830" y="2576512"/>
            <a:ext cx="3238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912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ED77-638B-5C15-5E2B-436A2F0CC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pic>
        <p:nvPicPr>
          <p:cNvPr id="4" name="Picture 3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8BD5BA69-943E-F8E1-75EA-C25CFE113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2ABEB6-9C63-4632-91E3-176310023D93}"/>
              </a:ext>
            </a:extLst>
          </p:cNvPr>
          <p:cNvSpPr txBox="1"/>
          <p:nvPr/>
        </p:nvSpPr>
        <p:spPr>
          <a:xfrm>
            <a:off x="0" y="6492875"/>
            <a:ext cx="534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github.com/DancinFosse/Talks/blob/main/emotional_release.md</a:t>
            </a:r>
          </a:p>
        </p:txBody>
      </p:sp>
    </p:spTree>
    <p:extLst>
      <p:ext uri="{BB962C8B-B14F-4D97-AF65-F5344CB8AC3E}">
        <p14:creationId xmlns:p14="http://schemas.microsoft.com/office/powerpoint/2010/main" val="2575075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D97F-D7E4-50E7-A97D-7BFE08D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Grief Ritual or Wailing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CF5FE-5B48-016B-B8DE-8BB83738A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Thoughts- Still from the video?? One on my knees and another with the towel??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2D88C77-1CC0-28A8-F462-DA94BAB37F50}"/>
              </a:ext>
            </a:extLst>
          </p:cNvPr>
          <p:cNvSpPr txBox="1">
            <a:spLocks/>
          </p:cNvSpPr>
          <p:nvPr/>
        </p:nvSpPr>
        <p:spPr>
          <a:xfrm>
            <a:off x="844550" y="3429000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Technique #6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F1A78-D7CA-CA7B-9507-9FA767C6C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900" y="5079716"/>
            <a:ext cx="722490" cy="707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2457F9-0DD3-639A-CDC7-75E15F063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254" y="5101549"/>
            <a:ext cx="639227" cy="707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10FBA6-48EF-FCF1-EDCD-B95F7A322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674" y="5049997"/>
            <a:ext cx="691356" cy="733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235586-BEFC-B54A-A25C-B804D6DD2F13}"/>
              </a:ext>
            </a:extLst>
          </p:cNvPr>
          <p:cNvSpPr txBox="1"/>
          <p:nvPr/>
        </p:nvSpPr>
        <p:spPr>
          <a:xfrm>
            <a:off x="6310071" y="530816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Exhale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4324F-5EB6-09EF-5616-05C74285E2C4}"/>
              </a:ext>
            </a:extLst>
          </p:cNvPr>
          <p:cNvSpPr txBox="1"/>
          <p:nvPr/>
        </p:nvSpPr>
        <p:spPr>
          <a:xfrm>
            <a:off x="8303481" y="5079716"/>
            <a:ext cx="61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Cry</a:t>
            </a:r>
          </a:p>
          <a:p>
            <a:r>
              <a:rPr lang="en-US" dirty="0"/>
              <a:t>Wail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5423E-045F-9A9A-1555-5B74A285682A}"/>
              </a:ext>
            </a:extLst>
          </p:cNvPr>
          <p:cNvSpPr txBox="1"/>
          <p:nvPr/>
        </p:nvSpPr>
        <p:spPr>
          <a:xfrm>
            <a:off x="10481916" y="4993422"/>
            <a:ext cx="1710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Arms open to</a:t>
            </a:r>
          </a:p>
          <a:p>
            <a:r>
              <a:rPr lang="en-US" dirty="0"/>
              <a:t>the side,</a:t>
            </a:r>
          </a:p>
          <a:p>
            <a:r>
              <a:rPr lang="en-US" dirty="0"/>
              <a:t>shoulders back</a:t>
            </a:r>
          </a:p>
          <a:p>
            <a:r>
              <a:rPr lang="en-US" dirty="0"/>
              <a:t>body shaking</a:t>
            </a:r>
          </a:p>
        </p:txBody>
      </p:sp>
    </p:spTree>
    <p:extLst>
      <p:ext uri="{BB962C8B-B14F-4D97-AF65-F5344CB8AC3E}">
        <p14:creationId xmlns:p14="http://schemas.microsoft.com/office/powerpoint/2010/main" val="68555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B1159-1F4F-9A57-95D8-14A3E5322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5149-B1A8-C718-5971-2EE71DA0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knees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E95B0-8444-8D97-CB45-C0C4523C3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E8473A2-AC89-1E5F-BF33-5F3D40375B5C}"/>
              </a:ext>
            </a:extLst>
          </p:cNvPr>
          <p:cNvSpPr txBox="1">
            <a:spLocks/>
          </p:cNvSpPr>
          <p:nvPr/>
        </p:nvSpPr>
        <p:spPr>
          <a:xfrm>
            <a:off x="844550" y="3429000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Grief Ritual #1</a:t>
            </a:r>
          </a:p>
        </p:txBody>
      </p:sp>
    </p:spTree>
    <p:extLst>
      <p:ext uri="{BB962C8B-B14F-4D97-AF65-F5344CB8AC3E}">
        <p14:creationId xmlns:p14="http://schemas.microsoft.com/office/powerpoint/2010/main" val="1441124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8F703-2209-3F4A-310B-47D26D26D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7D63-8B84-81B8-7CB0-8EE4AF34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back with towel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156FE-FE4A-98B4-3CB8-6DF1B691B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2370602-3030-30D8-80A2-B82AC3D90916}"/>
              </a:ext>
            </a:extLst>
          </p:cNvPr>
          <p:cNvSpPr txBox="1">
            <a:spLocks/>
          </p:cNvSpPr>
          <p:nvPr/>
        </p:nvSpPr>
        <p:spPr>
          <a:xfrm>
            <a:off x="844550" y="3429000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Grief Ritual #2</a:t>
            </a:r>
          </a:p>
        </p:txBody>
      </p:sp>
    </p:spTree>
    <p:extLst>
      <p:ext uri="{BB962C8B-B14F-4D97-AF65-F5344CB8AC3E}">
        <p14:creationId xmlns:p14="http://schemas.microsoft.com/office/powerpoint/2010/main" val="411213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A751-5287-5671-5CAF-94F291E5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Pillow Humping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A0B2534-A9CD-3CC5-818A-1DA27B7C0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3429000"/>
            <a:ext cx="10515600" cy="1500187"/>
          </a:xfrm>
        </p:spPr>
        <p:txBody>
          <a:bodyPr/>
          <a:lstStyle/>
          <a:p>
            <a:r>
              <a:rPr lang="en-US" dirty="0"/>
              <a:t>Technique #7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2BE5C7-381A-F1FB-F82B-BC0F149EE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900" y="5079716"/>
            <a:ext cx="722490" cy="7070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8ACF2B-297D-8E4A-FFCF-1DAD97B6E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254" y="5101549"/>
            <a:ext cx="639227" cy="7070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FDEBAC-FD3D-8E0B-311C-F533A46EF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5312" y="5061336"/>
            <a:ext cx="691356" cy="733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CD14BD-0C99-6D7A-BD1D-20B34FD02179}"/>
              </a:ext>
            </a:extLst>
          </p:cNvPr>
          <p:cNvSpPr txBox="1"/>
          <p:nvPr/>
        </p:nvSpPr>
        <p:spPr>
          <a:xfrm>
            <a:off x="6310071" y="530816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Exhale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8B3D4-00A4-0213-69B7-C3F02CA9F057}"/>
              </a:ext>
            </a:extLst>
          </p:cNvPr>
          <p:cNvSpPr txBox="1"/>
          <p:nvPr/>
        </p:nvSpPr>
        <p:spPr>
          <a:xfrm>
            <a:off x="8331806" y="5148262"/>
            <a:ext cx="792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“NO!”</a:t>
            </a:r>
          </a:p>
          <a:p>
            <a:r>
              <a:rPr lang="en-US" dirty="0"/>
              <a:t>“Uh”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40752-CA08-2F6B-23DE-842C09A34C24}"/>
              </a:ext>
            </a:extLst>
          </p:cNvPr>
          <p:cNvSpPr txBox="1"/>
          <p:nvPr/>
        </p:nvSpPr>
        <p:spPr>
          <a:xfrm>
            <a:off x="10366668" y="5009762"/>
            <a:ext cx="17286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Pillow between</a:t>
            </a:r>
          </a:p>
          <a:p>
            <a:r>
              <a:rPr lang="en-US" dirty="0"/>
              <a:t>knees; Focus</a:t>
            </a:r>
          </a:p>
          <a:p>
            <a:r>
              <a:rPr lang="en-US" dirty="0"/>
              <a:t>on hip thrusting</a:t>
            </a:r>
          </a:p>
        </p:txBody>
      </p:sp>
    </p:spTree>
    <p:extLst>
      <p:ext uri="{BB962C8B-B14F-4D97-AF65-F5344CB8AC3E}">
        <p14:creationId xmlns:p14="http://schemas.microsoft.com/office/powerpoint/2010/main" val="341154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50C7-B020-4D9A-6C70-4C201AAF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6F901-7A4F-4FBC-E0E3-9F31AA3F1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5541" y="6308725"/>
            <a:ext cx="10515600" cy="150018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Image result for body pillow">
            <a:extLst>
              <a:ext uri="{FF2B5EF4-FFF2-40B4-BE49-F238E27FC236}">
                <a16:creationId xmlns:a16="http://schemas.microsoft.com/office/drawing/2014/main" id="{90E1D7EC-5BAB-0095-661E-4564653F2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" y="396875"/>
            <a:ext cx="246697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pillow under hips">
            <a:extLst>
              <a:ext uri="{FF2B5EF4-FFF2-40B4-BE49-F238E27FC236}">
                <a16:creationId xmlns:a16="http://schemas.microsoft.com/office/drawing/2014/main" id="{702FFB92-936E-4840-F06C-A86A35B52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5" y="3862387"/>
            <a:ext cx="34004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beginner bridge pose obese">
            <a:extLst>
              <a:ext uri="{FF2B5EF4-FFF2-40B4-BE49-F238E27FC236}">
                <a16:creationId xmlns:a16="http://schemas.microsoft.com/office/drawing/2014/main" id="{C485DFB5-13C2-D9A1-BC39-86CACA9AE7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889" b="8889"/>
          <a:stretch/>
        </p:blipFill>
        <p:spPr bwMode="auto">
          <a:xfrm>
            <a:off x="4014787" y="1990725"/>
            <a:ext cx="33147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117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2308BB-566B-607D-040B-FA48605E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041" y="0"/>
            <a:ext cx="53476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88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7C5F6-EFFF-5E08-CEA4-49A4E8782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556A-DA8F-392C-5E85-70D419F9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Picture 3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C825C9B7-7A15-F2F2-F636-EBFDF09AA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60F230-012F-0F57-638B-BFE64A0B3007}"/>
              </a:ext>
            </a:extLst>
          </p:cNvPr>
          <p:cNvSpPr txBox="1"/>
          <p:nvPr/>
        </p:nvSpPr>
        <p:spPr>
          <a:xfrm>
            <a:off x="0" y="6492875"/>
            <a:ext cx="534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github.com/DancinFosse/Talks/blob/main/emotional_release.md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FD3B1E-DAED-B5ED-7E8A-1FCC755AB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472" y="1690688"/>
            <a:ext cx="3247328" cy="371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1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3590CFD-7BB6-ADA0-AF7F-7A0248E4B08F}"/>
              </a:ext>
            </a:extLst>
          </p:cNvPr>
          <p:cNvSpPr txBox="1">
            <a:spLocks/>
          </p:cNvSpPr>
          <p:nvPr/>
        </p:nvSpPr>
        <p:spPr>
          <a:xfrm>
            <a:off x="831850" y="3600133"/>
            <a:ext cx="5421630" cy="9623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/>
              <a:t>Setup</a:t>
            </a:r>
            <a:r>
              <a:rPr lang="en-US" dirty="0"/>
              <a:t>  </a:t>
            </a:r>
          </a:p>
        </p:txBody>
      </p:sp>
      <p:pic>
        <p:nvPicPr>
          <p:cNvPr id="1026" name="Picture 2" descr="37 Bed Coloring Pages: Color Dreams for ...">
            <a:extLst>
              <a:ext uri="{FF2B5EF4-FFF2-40B4-BE49-F238E27FC236}">
                <a16:creationId xmlns:a16="http://schemas.microsoft.com/office/drawing/2014/main" id="{3418551E-1740-5BBB-56D7-A7277E356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2" b="12254"/>
          <a:stretch/>
        </p:blipFill>
        <p:spPr bwMode="auto">
          <a:xfrm>
            <a:off x="4151342" y="1181111"/>
            <a:ext cx="6065520" cy="44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E3E1FD-04B0-ACD1-3860-B5F6C99BBDD1}"/>
              </a:ext>
            </a:extLst>
          </p:cNvPr>
          <p:cNvSpPr txBox="1"/>
          <p:nvPr/>
        </p:nvSpPr>
        <p:spPr>
          <a:xfrm>
            <a:off x="5591247" y="5257459"/>
            <a:ext cx="13244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Bed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(or Yoga Mat)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8C446-6558-C932-764F-2DE8C45D119E}"/>
              </a:ext>
            </a:extLst>
          </p:cNvPr>
          <p:cNvSpPr txBox="1"/>
          <p:nvPr/>
        </p:nvSpPr>
        <p:spPr>
          <a:xfrm>
            <a:off x="8122881" y="5289229"/>
            <a:ext cx="181812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 Pillows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(with pillow cases)</a:t>
            </a:r>
          </a:p>
        </p:txBody>
      </p:sp>
    </p:spTree>
    <p:extLst>
      <p:ext uri="{BB962C8B-B14F-4D97-AF65-F5344CB8AC3E}">
        <p14:creationId xmlns:p14="http://schemas.microsoft.com/office/powerpoint/2010/main" val="176086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105E-CD11-3B68-2996-E285C1127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852196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CE3845D-75FD-DD89-8681-8360523BA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3C439-6E62-554A-854A-05F5801A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908822-1DA3-4D26-0B7C-337D96F7E10C}"/>
              </a:ext>
            </a:extLst>
          </p:cNvPr>
          <p:cNvSpPr/>
          <p:nvPr/>
        </p:nvSpPr>
        <p:spPr>
          <a:xfrm>
            <a:off x="1442720" y="1645920"/>
            <a:ext cx="1432560" cy="143256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guet Script" panose="020F0502020204030204" pitchFamily="2" charset="0"/>
              </a:rPr>
              <a:t>Express yourself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7F8ECD-DDC3-076B-8C3F-F9B4D28D7D16}"/>
              </a:ext>
            </a:extLst>
          </p:cNvPr>
          <p:cNvSpPr/>
          <p:nvPr/>
        </p:nvSpPr>
        <p:spPr>
          <a:xfrm>
            <a:off x="1676400" y="3870961"/>
            <a:ext cx="1432560" cy="143256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guet Script" panose="020F0502020204030204" pitchFamily="2" charset="0"/>
              </a:rPr>
              <a:t>Healthy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144F3-9172-0E24-9E48-A4956398B96F}"/>
              </a:ext>
            </a:extLst>
          </p:cNvPr>
          <p:cNvSpPr/>
          <p:nvPr/>
        </p:nvSpPr>
        <p:spPr>
          <a:xfrm>
            <a:off x="3149600" y="365125"/>
            <a:ext cx="1432560" cy="143256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guet Script" panose="020F0502020204030204" pitchFamily="2" charset="0"/>
              </a:rPr>
              <a:t>Release emotion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C86416-1751-3E6A-404B-05388DD001E4}"/>
              </a:ext>
            </a:extLst>
          </p:cNvPr>
          <p:cNvSpPr/>
          <p:nvPr/>
        </p:nvSpPr>
        <p:spPr>
          <a:xfrm>
            <a:off x="3322320" y="2194561"/>
            <a:ext cx="1432560" cy="1432560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aguet Script" panose="020F0502020204030204" pitchFamily="2" charset="0"/>
              </a:rPr>
              <a:t>Feels good</a:t>
            </a:r>
          </a:p>
        </p:txBody>
      </p:sp>
    </p:spTree>
    <p:extLst>
      <p:ext uri="{BB962C8B-B14F-4D97-AF65-F5344CB8AC3E}">
        <p14:creationId xmlns:p14="http://schemas.microsoft.com/office/powerpoint/2010/main" val="3576711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6AD2-0D75-7FC1-A621-FD3794AE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Three Elements of Somatic Release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2A00B-1745-0DC6-95A8-24B0F841494E}"/>
              </a:ext>
            </a:extLst>
          </p:cNvPr>
          <p:cNvSpPr txBox="1"/>
          <p:nvPr/>
        </p:nvSpPr>
        <p:spPr>
          <a:xfrm>
            <a:off x="1777128" y="2062233"/>
            <a:ext cx="1789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Breath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88E5D-BF54-7B24-93E4-AD4495B01AF6}"/>
              </a:ext>
            </a:extLst>
          </p:cNvPr>
          <p:cNvSpPr txBox="1"/>
          <p:nvPr/>
        </p:nvSpPr>
        <p:spPr>
          <a:xfrm>
            <a:off x="5694280" y="2062233"/>
            <a:ext cx="1614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7667D3-6A66-F581-4BA0-049C0BABEDC4}"/>
              </a:ext>
            </a:extLst>
          </p:cNvPr>
          <p:cNvSpPr txBox="1"/>
          <p:nvPr/>
        </p:nvSpPr>
        <p:spPr>
          <a:xfrm>
            <a:off x="8635044" y="2062233"/>
            <a:ext cx="2523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Movement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708F02-DD64-1C7C-B10D-44BA0FE88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88" y="2912127"/>
            <a:ext cx="3030512" cy="29658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D0E26F-2DBD-A919-160C-A4A19894C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336" y="2912127"/>
            <a:ext cx="2681260" cy="29658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2D0A74-E6C0-601F-9E46-4D2E1B4D4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880" y="2917524"/>
            <a:ext cx="2899920" cy="307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7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D9F0-F5BA-72BD-B1CF-41EC57CC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00133"/>
            <a:ext cx="5421630" cy="962342"/>
          </a:xfrm>
        </p:spPr>
        <p:txBody>
          <a:bodyPr/>
          <a:lstStyle/>
          <a:p>
            <a:r>
              <a:rPr lang="en-US" dirty="0"/>
              <a:t>Breath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770A9-2EA0-2E4C-3A86-5EEAB2133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127308"/>
            <a:ext cx="8326797" cy="96234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Lotus Pose" descr="Woman doing yoga in the lotus pose Stock Vector | Adobe Stock">
            <a:extLst>
              <a:ext uri="{FF2B5EF4-FFF2-40B4-BE49-F238E27FC236}">
                <a16:creationId xmlns:a16="http://schemas.microsoft.com/office/drawing/2014/main" id="{97BCA8FF-6313-0D83-193A-346B27F53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0" b="442"/>
          <a:stretch/>
        </p:blipFill>
        <p:spPr bwMode="auto">
          <a:xfrm>
            <a:off x="6400800" y="768350"/>
            <a:ext cx="5125720" cy="543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6410FDF-D8BD-3416-8052-AF333F3ACEC4}"/>
              </a:ext>
            </a:extLst>
          </p:cNvPr>
          <p:cNvGrpSpPr/>
          <p:nvPr/>
        </p:nvGrpSpPr>
        <p:grpSpPr>
          <a:xfrm>
            <a:off x="7257764" y="1190644"/>
            <a:ext cx="1553496" cy="548720"/>
            <a:chOff x="7257764" y="1190644"/>
            <a:chExt cx="1553496" cy="54872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FEF327-3286-DCAC-6AEC-9EBDCAD9A5E1}"/>
                </a:ext>
              </a:extLst>
            </p:cNvPr>
            <p:cNvSpPr txBox="1"/>
            <p:nvPr/>
          </p:nvSpPr>
          <p:spPr>
            <a:xfrm>
              <a:off x="7257764" y="1190644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 Nose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57FDF72-9264-84B6-F276-30A75A459E0F}"/>
                </a:ext>
              </a:extLst>
            </p:cNvPr>
            <p:cNvCxnSpPr/>
            <p:nvPr/>
          </p:nvCxnSpPr>
          <p:spPr>
            <a:xfrm>
              <a:off x="8202253" y="1375310"/>
              <a:ext cx="609007" cy="3640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B2AB76-56DE-D915-1C18-5F63C2D394BA}"/>
              </a:ext>
            </a:extLst>
          </p:cNvPr>
          <p:cNvGrpSpPr/>
          <p:nvPr/>
        </p:nvGrpSpPr>
        <p:grpSpPr>
          <a:xfrm>
            <a:off x="6634839" y="3134320"/>
            <a:ext cx="2382161" cy="918052"/>
            <a:chOff x="6634839" y="3134320"/>
            <a:chExt cx="2382161" cy="9180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20A38C-83FE-6578-A568-EB4D0EE6343F}"/>
                </a:ext>
              </a:extLst>
            </p:cNvPr>
            <p:cNvSpPr txBox="1"/>
            <p:nvPr/>
          </p:nvSpPr>
          <p:spPr>
            <a:xfrm>
              <a:off x="6634839" y="3134320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2. Belly - Out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CA5D67E-CF5E-E8F9-8747-3B19E8254633}"/>
                </a:ext>
              </a:extLst>
            </p:cNvPr>
            <p:cNvCxnSpPr/>
            <p:nvPr/>
          </p:nvCxnSpPr>
          <p:spPr>
            <a:xfrm flipH="1" flipV="1">
              <a:off x="8082671" y="3429000"/>
              <a:ext cx="934329" cy="6233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EA6B604-42F5-69E9-438D-26FC99207188}"/>
              </a:ext>
            </a:extLst>
          </p:cNvPr>
          <p:cNvGrpSpPr/>
          <p:nvPr/>
        </p:nvGrpSpPr>
        <p:grpSpPr>
          <a:xfrm>
            <a:off x="7161449" y="3683040"/>
            <a:ext cx="1855551" cy="548720"/>
            <a:chOff x="7161449" y="3683040"/>
            <a:chExt cx="1855551" cy="5487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F845B5-00B9-1875-F593-E350D65218EA}"/>
                </a:ext>
              </a:extLst>
            </p:cNvPr>
            <p:cNvSpPr txBox="1"/>
            <p:nvPr/>
          </p:nvSpPr>
          <p:spPr>
            <a:xfrm>
              <a:off x="7161449" y="3683040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3. Belly - In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D42BEFC-F72A-36C3-BC9E-A07FA5938657}"/>
                </a:ext>
              </a:extLst>
            </p:cNvPr>
            <p:cNvCxnSpPr/>
            <p:nvPr/>
          </p:nvCxnSpPr>
          <p:spPr>
            <a:xfrm>
              <a:off x="8423333" y="4031754"/>
              <a:ext cx="593667" cy="2000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C0C1D36-81E3-826C-ED4F-13E72205BC94}"/>
              </a:ext>
            </a:extLst>
          </p:cNvPr>
          <p:cNvGrpSpPr/>
          <p:nvPr/>
        </p:nvGrpSpPr>
        <p:grpSpPr>
          <a:xfrm>
            <a:off x="6905104" y="1766669"/>
            <a:ext cx="1997596" cy="369332"/>
            <a:chOff x="6905104" y="1766669"/>
            <a:chExt cx="1997596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F04498-BC62-0506-94FB-6AA4C06F6ACA}"/>
                </a:ext>
              </a:extLst>
            </p:cNvPr>
            <p:cNvSpPr txBox="1"/>
            <p:nvPr/>
          </p:nvSpPr>
          <p:spPr>
            <a:xfrm>
              <a:off x="6905104" y="1766669"/>
              <a:ext cx="1649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4. Mouth - Huh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72029A2-2683-D44C-5CBB-7A9D11C42D6B}"/>
                </a:ext>
              </a:extLst>
            </p:cNvPr>
            <p:cNvCxnSpPr>
              <a:endCxn id="4" idx="3"/>
            </p:cNvCxnSpPr>
            <p:nvPr/>
          </p:nvCxnSpPr>
          <p:spPr>
            <a:xfrm flipH="1" flipV="1">
              <a:off x="8554915" y="1951335"/>
              <a:ext cx="347785" cy="939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765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FD3F-AFD8-67C6-39EE-E624A139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</a:t>
            </a:r>
            <a:r>
              <a:rPr lang="en-US" baseline="0" dirty="0"/>
              <a:t> Scream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B9E91-678B-2CC3-D508-E551A9FC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550" y="3484305"/>
            <a:ext cx="10515600" cy="1500187"/>
          </a:xfrm>
        </p:spPr>
        <p:txBody>
          <a:bodyPr/>
          <a:lstStyle/>
          <a:p>
            <a:r>
              <a:rPr lang="en-US" dirty="0"/>
              <a:t>Technique #1</a:t>
            </a:r>
          </a:p>
        </p:txBody>
      </p:sp>
      <p:pic>
        <p:nvPicPr>
          <p:cNvPr id="9" name="Picture 8" descr="A cartoon of a person covering her mouth&#10;&#10;Description automatically generated">
            <a:extLst>
              <a:ext uri="{FF2B5EF4-FFF2-40B4-BE49-F238E27FC236}">
                <a16:creationId xmlns:a16="http://schemas.microsoft.com/office/drawing/2014/main" id="{4A439581-95CC-183A-0C37-6B54DF445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50" y="1485900"/>
            <a:ext cx="3886200" cy="3886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039BA5-DB3F-9ACF-FDD3-93FFA180C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772" y="5868624"/>
            <a:ext cx="722490" cy="7070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6B039C-0983-9EF0-CDC9-1E33A4989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126" y="5890457"/>
            <a:ext cx="639227" cy="7070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CC906D-CB18-FDA6-C732-60DD976F7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546" y="5838905"/>
            <a:ext cx="691356" cy="7332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DC050C-D1BC-D1BA-ED59-017671C6C5E1}"/>
              </a:ext>
            </a:extLst>
          </p:cNvPr>
          <p:cNvSpPr txBox="1"/>
          <p:nvPr/>
        </p:nvSpPr>
        <p:spPr>
          <a:xfrm>
            <a:off x="5242943" y="6097071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Exhale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598392-4638-6CF3-E7F7-DBCDB293A54E}"/>
              </a:ext>
            </a:extLst>
          </p:cNvPr>
          <p:cNvSpPr txBox="1"/>
          <p:nvPr/>
        </p:nvSpPr>
        <p:spPr>
          <a:xfrm>
            <a:off x="7236353" y="603749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Augghh</a:t>
            </a:r>
            <a:r>
              <a:rPr lang="en-US" dirty="0"/>
              <a:t>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315CF8-E5CF-90FF-A516-BEEE6642CE09}"/>
              </a:ext>
            </a:extLst>
          </p:cNvPr>
          <p:cNvSpPr txBox="1"/>
          <p:nvPr/>
        </p:nvSpPr>
        <p:spPr>
          <a:xfrm>
            <a:off x="9430409" y="6097071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Wiggle</a:t>
            </a:r>
          </a:p>
        </p:txBody>
      </p:sp>
    </p:spTree>
    <p:extLst>
      <p:ext uri="{BB962C8B-B14F-4D97-AF65-F5344CB8AC3E}">
        <p14:creationId xmlns:p14="http://schemas.microsoft.com/office/powerpoint/2010/main" val="302480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CCFD1-4C9F-5D5B-3D20-DE59E0BC9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83EE-8055-B317-96A1-FAA31B95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aseline="0" dirty="0"/>
              <a:t>Foot Stomping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06F96D6-233B-4D24-8B6A-B7719DD50D3D}"/>
              </a:ext>
            </a:extLst>
          </p:cNvPr>
          <p:cNvSpPr txBox="1">
            <a:spLocks/>
          </p:cNvSpPr>
          <p:nvPr/>
        </p:nvSpPr>
        <p:spPr>
          <a:xfrm>
            <a:off x="844550" y="3429000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Technique #2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18D12A-69FD-6F58-E987-7F17D0B62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720" y="1168241"/>
            <a:ext cx="2790520" cy="357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B60111-ADD7-1AA7-0C14-655DF7DE4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900" y="5079716"/>
            <a:ext cx="722490" cy="7070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B08C21-C9CE-6B74-210B-07D6F52F2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4254" y="5101549"/>
            <a:ext cx="639227" cy="7070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2E6652-2A36-A554-C918-55BDCCCBF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1674" y="5049997"/>
            <a:ext cx="691356" cy="7332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69D99D-45C9-BEDD-B6E7-0094BFDA9C46}"/>
              </a:ext>
            </a:extLst>
          </p:cNvPr>
          <p:cNvSpPr txBox="1"/>
          <p:nvPr/>
        </p:nvSpPr>
        <p:spPr>
          <a:xfrm>
            <a:off x="6310071" y="5308163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Exhale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FBD5B6-6D25-E936-0BF6-81DA6E9D22F1}"/>
              </a:ext>
            </a:extLst>
          </p:cNvPr>
          <p:cNvSpPr txBox="1"/>
          <p:nvPr/>
        </p:nvSpPr>
        <p:spPr>
          <a:xfrm>
            <a:off x="8303481" y="524858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“NO!”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1B866-CAF0-B173-AEDD-A79EAAC56F4F}"/>
              </a:ext>
            </a:extLst>
          </p:cNvPr>
          <p:cNvSpPr txBox="1"/>
          <p:nvPr/>
        </p:nvSpPr>
        <p:spPr>
          <a:xfrm>
            <a:off x="10497537" y="5308163"/>
            <a:ext cx="113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Stomping</a:t>
            </a:r>
          </a:p>
        </p:txBody>
      </p:sp>
    </p:spTree>
    <p:extLst>
      <p:ext uri="{BB962C8B-B14F-4D97-AF65-F5344CB8AC3E}">
        <p14:creationId xmlns:p14="http://schemas.microsoft.com/office/powerpoint/2010/main" val="331200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323</Words>
  <Application>Microsoft Office PowerPoint</Application>
  <PresentationFormat>Widescreen</PresentationFormat>
  <Paragraphs>97</Paragraphs>
  <Slides>26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Baguet Script</vt:lpstr>
      <vt:lpstr>Office Theme</vt:lpstr>
      <vt:lpstr>Emotional Release</vt:lpstr>
      <vt:lpstr>Resources</vt:lpstr>
      <vt:lpstr>PowerPoint Presentation</vt:lpstr>
      <vt:lpstr>Why?</vt:lpstr>
      <vt:lpstr>Why?</vt:lpstr>
      <vt:lpstr>Three Elements of Somatic Release</vt:lpstr>
      <vt:lpstr>Breath  </vt:lpstr>
      <vt:lpstr>Hand Scream</vt:lpstr>
      <vt:lpstr>Foot Stomping</vt:lpstr>
      <vt:lpstr>Hand Scream and Foot Stomping</vt:lpstr>
      <vt:lpstr>Pillow Screaming</vt:lpstr>
      <vt:lpstr>Alternative Positions</vt:lpstr>
      <vt:lpstr>Pillow Pounding</vt:lpstr>
      <vt:lpstr>Hand Position</vt:lpstr>
      <vt:lpstr>Strike</vt:lpstr>
      <vt:lpstr>Hinge</vt:lpstr>
      <vt:lpstr>Tantrum</vt:lpstr>
      <vt:lpstr>Lying on Back</vt:lpstr>
      <vt:lpstr>Face Down</vt:lpstr>
      <vt:lpstr>Grief Ritual or Wailing</vt:lpstr>
      <vt:lpstr>On knees</vt:lpstr>
      <vt:lpstr>On back with towel</vt:lpstr>
      <vt:lpstr>Pillow Humping</vt:lpstr>
      <vt:lpstr>Positions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Lenides Dolaney</dc:creator>
  <cp:lastModifiedBy>Lenides Dolaney</cp:lastModifiedBy>
  <cp:revision>1</cp:revision>
  <dcterms:created xsi:type="dcterms:W3CDTF">2024-11-05T14:31:25Z</dcterms:created>
  <dcterms:modified xsi:type="dcterms:W3CDTF">2024-11-27T19:01:04Z</dcterms:modified>
</cp:coreProperties>
</file>