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64" r:id="rId5"/>
    <p:sldId id="284" r:id="rId6"/>
    <p:sldId id="285" r:id="rId7"/>
    <p:sldId id="283" r:id="rId8"/>
    <p:sldId id="280" r:id="rId9"/>
    <p:sldId id="281" r:id="rId10"/>
    <p:sldId id="282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981"/>
    <a:srgbClr val="0B7358"/>
    <a:srgbClr val="49B59A"/>
    <a:srgbClr val="0A664E"/>
    <a:srgbClr val="D9E7E8"/>
    <a:srgbClr val="D3BF91"/>
    <a:srgbClr val="E5D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912" autoAdjust="0"/>
  </p:normalViewPr>
  <p:slideViewPr>
    <p:cSldViewPr snapToGrid="0" showGuides="1">
      <p:cViewPr varScale="1">
        <p:scale>
          <a:sx n="79" d="100"/>
          <a:sy n="79" d="100"/>
        </p:scale>
        <p:origin x="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8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04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C079-8AC1-44E0-A71B-40A0ADFFF559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116180" y="429125"/>
            <a:ext cx="5979694" cy="5979694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08748" y="2870768"/>
            <a:ext cx="7206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版打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砖块游戏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的设计与实现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5133001" y="4361022"/>
            <a:ext cx="1853764" cy="37367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1600" dirty="0" smtClean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人：叶志文</a:t>
            </a:r>
            <a:endParaRPr lang="zh-CN" altLang="en-US" sz="1600" dirty="0">
              <a:solidFill>
                <a:srgbClr val="49B5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5133001" y="4834289"/>
            <a:ext cx="1853764" cy="37457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1600" dirty="0" smtClean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老师：邓绍伟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0337" y="1674932"/>
            <a:ext cx="4783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Road Rage" pitchFamily="50" charset="0"/>
              </a:rPr>
              <a:t>2o19</a:t>
            </a:r>
            <a:endParaRPr lang="zh-CN" altLang="en-US" sz="88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08594" y="58038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08594" y="6080230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92135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34870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4286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关卡编辑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34" y="1058631"/>
            <a:ext cx="9005033" cy="50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29676" y="3971249"/>
            <a:ext cx="742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400" dirty="0" smtClean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</a:t>
            </a:r>
            <a:r>
              <a:rPr lang="zh-CN" altLang="en-US" sz="4400" dirty="0" smtClean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老师指导</a:t>
            </a:r>
            <a:endParaRPr lang="zh-CN" altLang="en-US" sz="4400" dirty="0">
              <a:solidFill>
                <a:srgbClr val="10A9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9"/>
          <p:cNvSpPr txBox="1"/>
          <p:nvPr/>
        </p:nvSpPr>
        <p:spPr>
          <a:xfrm>
            <a:off x="491757" y="2172456"/>
            <a:ext cx="1110035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10A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00374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6035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84946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37831" y="2596823"/>
            <a:ext cx="8247399" cy="2997854"/>
            <a:chOff x="1605932" y="2596823"/>
            <a:chExt cx="8247399" cy="299785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32" y="2596823"/>
              <a:ext cx="5329518" cy="29978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7343493" y="2953873"/>
              <a:ext cx="250983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传统游戏无法方便地跨平台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游戏有繁琐的下载，更新操作，占用资源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43493" y="2623717"/>
              <a:ext cx="12849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传统游戏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7450790" y="4340327"/>
              <a:ext cx="2362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545409" y="3700961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75392" y="4039515"/>
            <a:ext cx="2509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时代到了，可能一些传统限制不再是限制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另外简单方便，即点即玩。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有发展的可能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00374" y="2248999"/>
            <a:ext cx="6191251" cy="2253540"/>
            <a:chOff x="3000374" y="2248999"/>
            <a:chExt cx="6191251" cy="2253540"/>
          </a:xfrm>
        </p:grpSpPr>
        <p:sp>
          <p:nvSpPr>
            <p:cNvPr id="13" name="文本框 12"/>
            <p:cNvSpPr txBox="1"/>
            <p:nvPr/>
          </p:nvSpPr>
          <p:spPr>
            <a:xfrm>
              <a:off x="3000374" y="224899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 smtClean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02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16035" y="3609987"/>
              <a:ext cx="495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游戏的架构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84946" y="4133207"/>
              <a:ext cx="5022106" cy="369332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2510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和游戏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9" y="1274634"/>
            <a:ext cx="8001000" cy="1563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62" y="3352086"/>
            <a:ext cx="5734354" cy="15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2510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4W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2" y="1437790"/>
            <a:ext cx="10556060" cy="40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4286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1418361"/>
            <a:ext cx="8375984" cy="38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4286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5" y="1182773"/>
            <a:ext cx="9381219" cy="56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083" y="504286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9" y="1182773"/>
            <a:ext cx="9005033" cy="59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123</Words>
  <Application>Microsoft Office PowerPoint</Application>
  <PresentationFormat>宽屏</PresentationFormat>
  <Paragraphs>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Road Rage</vt:lpstr>
      <vt:lpstr>华文仿宋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志文 叶</cp:lastModifiedBy>
  <cp:revision>60</cp:revision>
  <dcterms:created xsi:type="dcterms:W3CDTF">2017-06-07T04:43:00Z</dcterms:created>
  <dcterms:modified xsi:type="dcterms:W3CDTF">2019-05-17T09:49:11Z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