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49C9-DF04-4E8F-AF05-B27ECBB4FBF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E79F-EA13-4399-946B-4C4AA7C3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E79F-EA13-4399-946B-4C4AA7C3FE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4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E79F-EA13-4399-946B-4C4AA7C3FE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5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4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4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08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5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4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1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9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4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5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42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1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9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2B81-4CE2-EEB9-BE99-BE35DC82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 dirty="0"/>
              <a:t>Game Playing </a:t>
            </a:r>
            <a:br>
              <a:rPr lang="en-GB" sz="3800" dirty="0"/>
            </a:br>
            <a:r>
              <a:rPr lang="en-GB" sz="3800" dirty="0"/>
              <a:t>with</a:t>
            </a:r>
            <a:br>
              <a:rPr lang="en-GB" sz="3800" dirty="0"/>
            </a:br>
            <a:r>
              <a:rPr lang="en-GB" sz="3800" dirty="0"/>
              <a:t>Monte-Carlo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BA1D0-04E1-026D-D785-BC423098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GB"/>
              <a:t>Presentation by</a:t>
            </a:r>
          </a:p>
          <a:p>
            <a:r>
              <a:rPr lang="en-GB"/>
              <a:t>Alexandra Danciu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A8FB25EF-9628-E769-E64A-E08DF72A0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2082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242A5-5774-1AA3-2EA3-9360DE60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DE79-7272-B4B6-F7A7-2113E9D5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1515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95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EF04D-2F96-AACC-E6C7-ADA3DF52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8218-7788-0A2C-E23C-A589B5D9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B725-E2B8-B7BE-E9A5-E6F0D73E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C5ED8-AE0F-A3FE-412B-A7B84B79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92DE-5B16-AA91-F337-A1A448D7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614F-3B16-A6B1-3896-021E9914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30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00440-8E44-00ED-0FA2-96E019BB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AC0F-74E7-7561-8F31-CDE44956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B40A-59E6-8589-F0E5-5AE011BC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6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FFFF6-D5CD-B9A7-54AF-525DFC20C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EDE2-C707-E17E-3AAC-3D930B7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BD11-36CF-3D57-156D-DF65030D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13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B9DE-D488-6B5E-3E8A-24278616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149-AE51-CD2C-F095-9DF8AE4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D470-E47B-1974-6A4B-26692266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6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</TotalTime>
  <Words>24</Words>
  <Application>Microsoft Office PowerPoint</Application>
  <PresentationFormat>Widescreen</PresentationFormat>
  <Paragraphs>11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Calisto MT</vt:lpstr>
      <vt:lpstr>Wingdings 2</vt:lpstr>
      <vt:lpstr>Slate</vt:lpstr>
      <vt:lpstr>Game Playing  with Monte-Carlo Tree Search</vt:lpstr>
      <vt:lpstr>Introduction</vt:lpstr>
      <vt:lpstr>Context</vt:lpstr>
      <vt:lpstr>Main Concept</vt:lpstr>
      <vt:lpstr>Progress so far</vt:lpstr>
      <vt:lpstr>Further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Danciu, Alexandra (2022)</dc:creator>
  <cp:lastModifiedBy>Danciu, Alexandra (2022)</cp:lastModifiedBy>
  <cp:revision>3</cp:revision>
  <dcterms:created xsi:type="dcterms:W3CDTF">2024-12-04T11:41:44Z</dcterms:created>
  <dcterms:modified xsi:type="dcterms:W3CDTF">2024-12-04T11:52:24Z</dcterms:modified>
</cp:coreProperties>
</file>