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C49C9-DF04-4E8F-AF05-B27ECBB4FBF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5E79F-EA13-4399-946B-4C4AA7C3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72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5E79F-EA13-4399-946B-4C4AA7C3FEB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94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5E79F-EA13-4399-946B-4C4AA7C3FEB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15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44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37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948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8084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651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740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316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96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8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16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24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75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30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9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42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41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84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095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2B81-4CE2-EEB9-BE99-BE35DC822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441" y="1233378"/>
            <a:ext cx="5441285" cy="2364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800" dirty="0"/>
              <a:t>Game Playing </a:t>
            </a:r>
            <a:br>
              <a:rPr lang="en-GB" sz="3800" dirty="0"/>
            </a:br>
            <a:r>
              <a:rPr lang="en-GB" sz="3800" dirty="0"/>
              <a:t>with</a:t>
            </a:r>
            <a:br>
              <a:rPr lang="en-GB" sz="3800" dirty="0"/>
            </a:br>
            <a:r>
              <a:rPr lang="en-GB" sz="3800" dirty="0"/>
              <a:t>Monte-Carlo Tree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BA1D0-04E1-026D-D785-BC4230980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9441" y="3598339"/>
            <a:ext cx="5441286" cy="1675335"/>
          </a:xfrm>
        </p:spPr>
        <p:txBody>
          <a:bodyPr>
            <a:normAutofit/>
          </a:bodyPr>
          <a:lstStyle/>
          <a:p>
            <a:r>
              <a:rPr lang="en-GB"/>
              <a:t>Presentation by</a:t>
            </a:r>
          </a:p>
          <a:p>
            <a:r>
              <a:rPr lang="en-GB"/>
              <a:t>Alexandra Danciu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16" name="Graphic 15" descr="Puzzle">
            <a:extLst>
              <a:ext uri="{FF2B5EF4-FFF2-40B4-BE49-F238E27FC236}">
                <a16:creationId xmlns:a16="http://schemas.microsoft.com/office/drawing/2014/main" id="{A8FB25EF-9628-E769-E64A-E08DF72A0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3339" y="1427660"/>
            <a:ext cx="3551912" cy="35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9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92082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242A5-5774-1AA3-2EA3-9360DE60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483145"/>
            <a:ext cx="10353761" cy="163334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4DE79-7272-B4B6-F7A7-2113E9D50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41515"/>
            <a:ext cx="10353762" cy="3045558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9951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EF04D-2F96-AACC-E6C7-ADA3DF529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8218-7788-0A2C-E23C-A589B5D9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B725-E2B8-B7BE-E9A5-E6F0D73EB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86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C5ED8-AE0F-A3FE-412B-A7B84B796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92DE-5B16-AA91-F337-A1A448D7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4614F-3B16-A6B1-3896-021E99145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30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8A5F-47B7-9470-2038-5C60F098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so far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594C3-AFD3-E3FA-0492-A3F1ABA8D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Bandit Problem Proof of Concept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101B5-A157-B995-D2AF-EB623742E7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A580E-4523-10C0-7FB4-1C4F83E90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Connect4 Proof of Concept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2A3BA-87CE-38F5-F9EE-C615BF6D1E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13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FFFF6-D5CD-B9A7-54AF-525DFC20C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EDE2-C707-E17E-3AAC-3D930B73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BD11-36CF-3D57-156D-DF65030D4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13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4B9DE-D488-6B5E-3E8A-242786167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B149-AE51-CD2C-F095-9DF8AE43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3D470-E47B-1974-6A4B-26692266A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169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28</TotalTime>
  <Words>33</Words>
  <Application>Microsoft Office PowerPoint</Application>
  <PresentationFormat>Widescreen</PresentationFormat>
  <Paragraphs>13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Calisto MT</vt:lpstr>
      <vt:lpstr>Wingdings 2</vt:lpstr>
      <vt:lpstr>Slate</vt:lpstr>
      <vt:lpstr>Game Playing  with Monte-Carlo Tree Search</vt:lpstr>
      <vt:lpstr>Introduction</vt:lpstr>
      <vt:lpstr>Context</vt:lpstr>
      <vt:lpstr>Main Concept</vt:lpstr>
      <vt:lpstr>Progress so far</vt:lpstr>
      <vt:lpstr>Further Steps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Danciu, Alexandra (2022)</dc:creator>
  <cp:lastModifiedBy>Danciu, Alexandra (2022)</cp:lastModifiedBy>
  <cp:revision>5</cp:revision>
  <dcterms:created xsi:type="dcterms:W3CDTF">2024-12-04T11:41:44Z</dcterms:created>
  <dcterms:modified xsi:type="dcterms:W3CDTF">2024-12-04T12:29:12Z</dcterms:modified>
</cp:coreProperties>
</file>