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64" r:id="rId6"/>
    <p:sldId id="265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402726-B378-EA01-7451-8E23B53170F4}" v="42" dt="2025-01-04T11:00:23.831"/>
    <p1510:client id="{A8E5E023-057F-73E4-EB1F-A38EBDDA81AF}" v="75" dt="2025-01-04T16:15:43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71463" autoAdjust="0"/>
  </p:normalViewPr>
  <p:slideViewPr>
    <p:cSldViewPr snapToGrid="0">
      <p:cViewPr varScale="1">
        <p:scale>
          <a:sx n="80" d="100"/>
          <a:sy n="80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cs.levente" userId="S::dancs.levente@ckik.hu::65b3b361-9c01-4319-9685-54a89a069f33" providerId="AD" clId="Web-{08402726-B378-EA01-7451-8E23B53170F4}"/>
    <pc:docChg chg="addSld delSld modSld sldOrd">
      <pc:chgData name="dancs.levente" userId="S::dancs.levente@ckik.hu::65b3b361-9c01-4319-9685-54a89a069f33" providerId="AD" clId="Web-{08402726-B378-EA01-7451-8E23B53170F4}" dt="2025-01-04T11:51:15.722" v="98"/>
      <pc:docMkLst>
        <pc:docMk/>
      </pc:docMkLst>
      <pc:sldChg chg="del">
        <pc:chgData name="dancs.levente" userId="S::dancs.levente@ckik.hu::65b3b361-9c01-4319-9685-54a89a069f33" providerId="AD" clId="Web-{08402726-B378-EA01-7451-8E23B53170F4}" dt="2025-01-04T10:52:35.484" v="0"/>
        <pc:sldMkLst>
          <pc:docMk/>
          <pc:sldMk cId="3707435697" sldId="259"/>
        </pc:sldMkLst>
      </pc:sldChg>
      <pc:sldChg chg="del">
        <pc:chgData name="dancs.levente" userId="S::dancs.levente@ckik.hu::65b3b361-9c01-4319-9685-54a89a069f33" providerId="AD" clId="Web-{08402726-B378-EA01-7451-8E23B53170F4}" dt="2025-01-04T10:52:41.547" v="3"/>
        <pc:sldMkLst>
          <pc:docMk/>
          <pc:sldMk cId="3228756444" sldId="260"/>
        </pc:sldMkLst>
      </pc:sldChg>
      <pc:sldChg chg="del">
        <pc:chgData name="dancs.levente" userId="S::dancs.levente@ckik.hu::65b3b361-9c01-4319-9685-54a89a069f33" providerId="AD" clId="Web-{08402726-B378-EA01-7451-8E23B53170F4}" dt="2025-01-04T10:52:42.359" v="4"/>
        <pc:sldMkLst>
          <pc:docMk/>
          <pc:sldMk cId="2656856381" sldId="261"/>
        </pc:sldMkLst>
      </pc:sldChg>
      <pc:sldChg chg="addSp delSp modSp add ord replId addAnim delAnim modAnim modNotes">
        <pc:chgData name="dancs.levente" userId="S::dancs.levente@ckik.hu::65b3b361-9c01-4319-9685-54a89a069f33" providerId="AD" clId="Web-{08402726-B378-EA01-7451-8E23B53170F4}" dt="2025-01-04T11:51:15.722" v="98"/>
        <pc:sldMkLst>
          <pc:docMk/>
          <pc:sldMk cId="2776434186" sldId="263"/>
        </pc:sldMkLst>
        <pc:spChg chg="mod">
          <ac:chgData name="dancs.levente" userId="S::dancs.levente@ckik.hu::65b3b361-9c01-4319-9685-54a89a069f33" providerId="AD" clId="Web-{08402726-B378-EA01-7451-8E23B53170F4}" dt="2025-01-04T10:52:47.484" v="6" actId="20577"/>
          <ac:spMkLst>
            <pc:docMk/>
            <pc:sldMk cId="2776434186" sldId="263"/>
            <ac:spMk id="2" creationId="{00000000-0000-0000-0000-000000000000}"/>
          </ac:spMkLst>
        </pc:spChg>
        <pc:picChg chg="del">
          <ac:chgData name="dancs.levente" userId="S::dancs.levente@ckik.hu::65b3b361-9c01-4319-9685-54a89a069f33" providerId="AD" clId="Web-{08402726-B378-EA01-7451-8E23B53170F4}" dt="2025-01-04T10:57:18.823" v="16"/>
          <ac:picMkLst>
            <pc:docMk/>
            <pc:sldMk cId="2776434186" sldId="263"/>
            <ac:picMk id="4" creationId="{00000000-0000-0000-0000-000000000000}"/>
          </ac:picMkLst>
        </pc:picChg>
        <pc:picChg chg="add mod">
          <ac:chgData name="dancs.levente" userId="S::dancs.levente@ckik.hu::65b3b361-9c01-4319-9685-54a89a069f33" providerId="AD" clId="Web-{08402726-B378-EA01-7451-8E23B53170F4}" dt="2025-01-04T10:57:25.417" v="19" actId="1076"/>
          <ac:picMkLst>
            <pc:docMk/>
            <pc:sldMk cId="2776434186" sldId="263"/>
            <ac:picMk id="5" creationId="{9A5679F6-A388-4C70-DB41-26134046269E}"/>
          </ac:picMkLst>
        </pc:picChg>
      </pc:sldChg>
      <pc:sldChg chg="addSp delSp modSp add replId addAnim delAnim modAnim">
        <pc:chgData name="dancs.levente" userId="S::dancs.levente@ckik.hu::65b3b361-9c01-4319-9685-54a89a069f33" providerId="AD" clId="Web-{08402726-B378-EA01-7451-8E23B53170F4}" dt="2025-01-04T10:59:29.579" v="27"/>
        <pc:sldMkLst>
          <pc:docMk/>
          <pc:sldMk cId="2955297474" sldId="264"/>
        </pc:sldMkLst>
        <pc:spChg chg="mod">
          <ac:chgData name="dancs.levente" userId="S::dancs.levente@ckik.hu::65b3b361-9c01-4319-9685-54a89a069f33" providerId="AD" clId="Web-{08402726-B378-EA01-7451-8E23B53170F4}" dt="2025-01-04T10:53:07.657" v="15" actId="20577"/>
          <ac:spMkLst>
            <pc:docMk/>
            <pc:sldMk cId="2955297474" sldId="264"/>
            <ac:spMk id="2" creationId="{00000000-0000-0000-0000-000000000000}"/>
          </ac:spMkLst>
        </pc:spChg>
        <pc:picChg chg="del">
          <ac:chgData name="dancs.levente" userId="S::dancs.levente@ckik.hu::65b3b361-9c01-4319-9685-54a89a069f33" providerId="AD" clId="Web-{08402726-B378-EA01-7451-8E23B53170F4}" dt="2025-01-04T10:58:30.795" v="23"/>
          <ac:picMkLst>
            <pc:docMk/>
            <pc:sldMk cId="2955297474" sldId="264"/>
            <ac:picMk id="4" creationId="{00000000-0000-0000-0000-000000000000}"/>
          </ac:picMkLst>
        </pc:picChg>
        <pc:picChg chg="add mod">
          <ac:chgData name="dancs.levente" userId="S::dancs.levente@ckik.hu::65b3b361-9c01-4319-9685-54a89a069f33" providerId="AD" clId="Web-{08402726-B378-EA01-7451-8E23B53170F4}" dt="2025-01-04T10:59:08.734" v="25" actId="1076"/>
          <ac:picMkLst>
            <pc:docMk/>
            <pc:sldMk cId="2955297474" sldId="264"/>
            <ac:picMk id="5" creationId="{6B6577B9-144B-9794-6249-7AD031BB8B90}"/>
          </ac:picMkLst>
        </pc:picChg>
      </pc:sldChg>
      <pc:sldChg chg="addSp delSp modSp add replId addAnim delAnim modAnim">
        <pc:chgData name="dancs.levente" userId="S::dancs.levente@ckik.hu::65b3b361-9c01-4319-9685-54a89a069f33" providerId="AD" clId="Web-{08402726-B378-EA01-7451-8E23B53170F4}" dt="2025-01-04T11:00:23.831" v="34"/>
        <pc:sldMkLst>
          <pc:docMk/>
          <pc:sldMk cId="3606752516" sldId="265"/>
        </pc:sldMkLst>
        <pc:spChg chg="mod">
          <ac:chgData name="dancs.levente" userId="S::dancs.levente@ckik.hu::65b3b361-9c01-4319-9685-54a89a069f33" providerId="AD" clId="Web-{08402726-B378-EA01-7451-8E23B53170F4}" dt="2025-01-04T10:52:59.797" v="12" actId="20577"/>
          <ac:spMkLst>
            <pc:docMk/>
            <pc:sldMk cId="3606752516" sldId="265"/>
            <ac:spMk id="2" creationId="{00000000-0000-0000-0000-000000000000}"/>
          </ac:spMkLst>
        </pc:spChg>
        <pc:picChg chg="del">
          <ac:chgData name="dancs.levente" userId="S::dancs.levente@ckik.hu::65b3b361-9c01-4319-9685-54a89a069f33" providerId="AD" clId="Web-{08402726-B378-EA01-7451-8E23B53170F4}" dt="2025-01-04T10:59:51.627" v="28"/>
          <ac:picMkLst>
            <pc:docMk/>
            <pc:sldMk cId="3606752516" sldId="265"/>
            <ac:picMk id="4" creationId="{00000000-0000-0000-0000-000000000000}"/>
          </ac:picMkLst>
        </pc:picChg>
        <pc:picChg chg="add mod">
          <ac:chgData name="dancs.levente" userId="S::dancs.levente@ckik.hu::65b3b361-9c01-4319-9685-54a89a069f33" providerId="AD" clId="Web-{08402726-B378-EA01-7451-8E23B53170F4}" dt="2025-01-04T11:00:11.674" v="32" actId="1076"/>
          <ac:picMkLst>
            <pc:docMk/>
            <pc:sldMk cId="3606752516" sldId="265"/>
            <ac:picMk id="5" creationId="{1A62075C-5548-A0E2-412F-34EA7B32D201}"/>
          </ac:picMkLst>
        </pc:picChg>
      </pc:sldChg>
    </pc:docChg>
  </pc:docChgLst>
  <pc:docChgLst>
    <pc:chgData name="dancs.levente" userId="S::dancs.levente@ckik.hu::65b3b361-9c01-4319-9685-54a89a069f33" providerId="AD" clId="Web-{A8E5E023-057F-73E4-EB1F-A38EBDDA81AF}"/>
    <pc:docChg chg="modSld">
      <pc:chgData name="dancs.levente" userId="S::dancs.levente@ckik.hu::65b3b361-9c01-4319-9685-54a89a069f33" providerId="AD" clId="Web-{A8E5E023-057F-73E4-EB1F-A38EBDDA81AF}" dt="2025-01-04T19:36:06.443" v="1990"/>
      <pc:docMkLst>
        <pc:docMk/>
      </pc:docMkLst>
      <pc:sldChg chg="addSp delSp modSp addAnim delAnim modNotes">
        <pc:chgData name="dancs.levente" userId="S::dancs.levente@ckik.hu::65b3b361-9c01-4319-9685-54a89a069f33" providerId="AD" clId="Web-{A8E5E023-057F-73E4-EB1F-A38EBDDA81AF}" dt="2025-01-04T19:36:06.443" v="1990"/>
        <pc:sldMkLst>
          <pc:docMk/>
          <pc:sldMk cId="1973738946" sldId="257"/>
        </pc:sldMkLst>
        <pc:spChg chg="del">
          <ac:chgData name="dancs.levente" userId="S::dancs.levente@ckik.hu::65b3b361-9c01-4319-9685-54a89a069f33" providerId="AD" clId="Web-{A8E5E023-057F-73E4-EB1F-A38EBDDA81AF}" dt="2025-01-04T14:43:27.626" v="1506"/>
          <ac:spMkLst>
            <pc:docMk/>
            <pc:sldMk cId="1973738946" sldId="257"/>
            <ac:spMk id="2" creationId="{00000000-0000-0000-0000-000000000000}"/>
          </ac:spMkLst>
        </pc:spChg>
        <pc:spChg chg="del mod">
          <ac:chgData name="dancs.levente" userId="S::dancs.levente@ckik.hu::65b3b361-9c01-4319-9685-54a89a069f33" providerId="AD" clId="Web-{A8E5E023-057F-73E4-EB1F-A38EBDDA81AF}" dt="2025-01-04T14:48:27.001" v="1514"/>
          <ac:spMkLst>
            <pc:docMk/>
            <pc:sldMk cId="1973738946" sldId="257"/>
            <ac:spMk id="3" creationId="{00000000-0000-0000-0000-000000000000}"/>
          </ac:spMkLst>
        </pc:spChg>
        <pc:spChg chg="add del">
          <ac:chgData name="dancs.levente" userId="S::dancs.levente@ckik.hu::65b3b361-9c01-4319-9685-54a89a069f33" providerId="AD" clId="Web-{A8E5E023-057F-73E4-EB1F-A38EBDDA81AF}" dt="2025-01-04T14:43:00.656" v="1492"/>
          <ac:spMkLst>
            <pc:docMk/>
            <pc:sldMk cId="1973738946" sldId="257"/>
            <ac:spMk id="5" creationId="{EDA29192-7439-76BA-B3AB-A42FF5BE4575}"/>
          </ac:spMkLst>
        </pc:spChg>
        <pc:spChg chg="add del">
          <ac:chgData name="dancs.levente" userId="S::dancs.levente@ckik.hu::65b3b361-9c01-4319-9685-54a89a069f33" providerId="AD" clId="Web-{A8E5E023-057F-73E4-EB1F-A38EBDDA81AF}" dt="2025-01-04T14:43:00.656" v="1491"/>
          <ac:spMkLst>
            <pc:docMk/>
            <pc:sldMk cId="1973738946" sldId="257"/>
            <ac:spMk id="7" creationId="{CFE9B4BB-A7D0-C10E-79B1-72F9AA422E09}"/>
          </ac:spMkLst>
        </pc:spChg>
        <pc:spChg chg="add del">
          <ac:chgData name="dancs.levente" userId="S::dancs.levente@ckik.hu::65b3b361-9c01-4319-9685-54a89a069f33" providerId="AD" clId="Web-{A8E5E023-057F-73E4-EB1F-A38EBDDA81AF}" dt="2025-01-04T14:43:00.656" v="1490"/>
          <ac:spMkLst>
            <pc:docMk/>
            <pc:sldMk cId="1973738946" sldId="257"/>
            <ac:spMk id="9" creationId="{72C57034-9ED1-204F-E75C-F4B94C98DE43}"/>
          </ac:spMkLst>
        </pc:spChg>
        <pc:spChg chg="add del">
          <ac:chgData name="dancs.levente" userId="S::dancs.levente@ckik.hu::65b3b361-9c01-4319-9685-54a89a069f33" providerId="AD" clId="Web-{A8E5E023-057F-73E4-EB1F-A38EBDDA81AF}" dt="2025-01-04T14:43:00.656" v="1489"/>
          <ac:spMkLst>
            <pc:docMk/>
            <pc:sldMk cId="1973738946" sldId="257"/>
            <ac:spMk id="11" creationId="{54B142F8-D2B7-42A9-58E7-9371E8BAE152}"/>
          </ac:spMkLst>
        </pc:spChg>
        <pc:spChg chg="add del">
          <ac:chgData name="dancs.levente" userId="S::dancs.levente@ckik.hu::65b3b361-9c01-4319-9685-54a89a069f33" providerId="AD" clId="Web-{A8E5E023-057F-73E4-EB1F-A38EBDDA81AF}" dt="2025-01-04T14:43:00.656" v="1488"/>
          <ac:spMkLst>
            <pc:docMk/>
            <pc:sldMk cId="1973738946" sldId="257"/>
            <ac:spMk id="13" creationId="{A8CE68EB-9DC0-2710-4D5F-CA72B06B9168}"/>
          </ac:spMkLst>
        </pc:spChg>
        <pc:spChg chg="add del">
          <ac:chgData name="dancs.levente" userId="S::dancs.levente@ckik.hu::65b3b361-9c01-4319-9685-54a89a069f33" providerId="AD" clId="Web-{A8E5E023-057F-73E4-EB1F-A38EBDDA81AF}" dt="2025-01-04T14:43:00.656" v="1487"/>
          <ac:spMkLst>
            <pc:docMk/>
            <pc:sldMk cId="1973738946" sldId="257"/>
            <ac:spMk id="15" creationId="{9AA9B6FE-B4F3-673B-A185-99BCE5F58E45}"/>
          </ac:spMkLst>
        </pc:spChg>
        <pc:spChg chg="add del mod">
          <ac:chgData name="dancs.levente" userId="S::dancs.levente@ckik.hu::65b3b361-9c01-4319-9685-54a89a069f33" providerId="AD" clId="Web-{A8E5E023-057F-73E4-EB1F-A38EBDDA81AF}" dt="2025-01-04T14:48:58.799" v="1523" actId="1076"/>
          <ac:spMkLst>
            <pc:docMk/>
            <pc:sldMk cId="1973738946" sldId="257"/>
            <ac:spMk id="19" creationId="{217EC2FF-7E62-59E9-5758-42517B73868A}"/>
          </ac:spMkLst>
        </pc:spChg>
        <pc:spChg chg="add del mod">
          <ac:chgData name="dancs.levente" userId="S::dancs.levente@ckik.hu::65b3b361-9c01-4319-9685-54a89a069f33" providerId="AD" clId="Web-{A8E5E023-057F-73E4-EB1F-A38EBDDA81AF}" dt="2025-01-04T16:15:43.043" v="1527" actId="1076"/>
          <ac:spMkLst>
            <pc:docMk/>
            <pc:sldMk cId="1973738946" sldId="257"/>
            <ac:spMk id="21" creationId="{DA9904C1-C49D-4608-D437-843CC34709C1}"/>
          </ac:spMkLst>
        </pc:spChg>
        <pc:spChg chg="add mod">
          <ac:chgData name="dancs.levente" userId="S::dancs.levente@ckik.hu::65b3b361-9c01-4319-9685-54a89a069f33" providerId="AD" clId="Web-{A8E5E023-057F-73E4-EB1F-A38EBDDA81AF}" dt="2025-01-04T16:15:43.074" v="1528" actId="1076"/>
          <ac:spMkLst>
            <pc:docMk/>
            <pc:sldMk cId="1973738946" sldId="257"/>
            <ac:spMk id="23" creationId="{50756925-79F1-263A-3288-E6B2B3FDE229}"/>
          </ac:spMkLst>
        </pc:spChg>
        <pc:spChg chg="add mod">
          <ac:chgData name="dancs.levente" userId="S::dancs.levente@ckik.hu::65b3b361-9c01-4319-9685-54a89a069f33" providerId="AD" clId="Web-{A8E5E023-057F-73E4-EB1F-A38EBDDA81AF}" dt="2025-01-04T16:15:43.090" v="1529" actId="1076"/>
          <ac:spMkLst>
            <pc:docMk/>
            <pc:sldMk cId="1973738946" sldId="257"/>
            <ac:spMk id="25" creationId="{F40444B1-852D-F410-E7B5-8D5BE0BBA56F}"/>
          </ac:spMkLst>
        </pc:spChg>
        <pc:spChg chg="add mod">
          <ac:chgData name="dancs.levente" userId="S::dancs.levente@ckik.hu::65b3b361-9c01-4319-9685-54a89a069f33" providerId="AD" clId="Web-{A8E5E023-057F-73E4-EB1F-A38EBDDA81AF}" dt="2025-01-04T16:15:43.121" v="1530" actId="1076"/>
          <ac:spMkLst>
            <pc:docMk/>
            <pc:sldMk cId="1973738946" sldId="257"/>
            <ac:spMk id="27" creationId="{1BC2388F-6B26-80E7-BD4E-9DDF63E037DA}"/>
          </ac:spMkLst>
        </pc:spChg>
        <pc:spChg chg="add del mod">
          <ac:chgData name="dancs.levente" userId="S::dancs.levente@ckik.hu::65b3b361-9c01-4319-9685-54a89a069f33" providerId="AD" clId="Web-{A8E5E023-057F-73E4-EB1F-A38EBDDA81AF}" dt="2025-01-04T16:15:20.885" v="1526"/>
          <ac:spMkLst>
            <pc:docMk/>
            <pc:sldMk cId="1973738946" sldId="257"/>
            <ac:spMk id="29" creationId="{BC978E22-871A-2E0A-3117-7BF9A7A48C19}"/>
          </ac:spMkLst>
        </pc:spChg>
        <pc:spChg chg="add del mod">
          <ac:chgData name="dancs.levente" userId="S::dancs.levente@ckik.hu::65b3b361-9c01-4319-9685-54a89a069f33" providerId="AD" clId="Web-{A8E5E023-057F-73E4-EB1F-A38EBDDA81AF}" dt="2025-01-04T14:43:30.876" v="1507"/>
          <ac:spMkLst>
            <pc:docMk/>
            <pc:sldMk cId="1973738946" sldId="257"/>
            <ac:spMk id="33" creationId="{4DD2DF05-2B67-035A-45AF-8137D6A3DE18}"/>
          </ac:spMkLst>
        </pc:spChg>
        <pc:picChg chg="add del">
          <ac:chgData name="dancs.levente" userId="S::dancs.levente@ckik.hu::65b3b361-9c01-4319-9685-54a89a069f33" providerId="AD" clId="Web-{A8E5E023-057F-73E4-EB1F-A38EBDDA81AF}" dt="2025-01-04T14:43:00.656" v="1486"/>
          <ac:picMkLst>
            <pc:docMk/>
            <pc:sldMk cId="1973738946" sldId="257"/>
            <ac:picMk id="17" creationId="{30AAFD36-8650-F2C1-CA72-78825A8DA453}"/>
          </ac:picMkLst>
        </pc:picChg>
        <pc:picChg chg="add del">
          <ac:chgData name="dancs.levente" userId="S::dancs.levente@ckik.hu::65b3b361-9c01-4319-9685-54a89a069f33" providerId="AD" clId="Web-{A8E5E023-057F-73E4-EB1F-A38EBDDA81AF}" dt="2025-01-04T14:43:06.844" v="1500"/>
          <ac:picMkLst>
            <pc:docMk/>
            <pc:sldMk cId="1973738946" sldId="257"/>
            <ac:picMk id="31" creationId="{81FB3353-ED99-AFC6-15A2-12F91153999E}"/>
          </ac:picMkLst>
        </pc:picChg>
      </pc:sldChg>
      <pc:sldChg chg="modNotes">
        <pc:chgData name="dancs.levente" userId="S::dancs.levente@ckik.hu::65b3b361-9c01-4319-9685-54a89a069f33" providerId="AD" clId="Web-{A8E5E023-057F-73E4-EB1F-A38EBDDA81AF}" dt="2025-01-04T13:08:38.315" v="562"/>
        <pc:sldMkLst>
          <pc:docMk/>
          <pc:sldMk cId="2776434186" sldId="263"/>
        </pc:sldMkLst>
      </pc:sldChg>
      <pc:sldChg chg="addSp delSp modSp addAnim delAnim modAnim modNotes">
        <pc:chgData name="dancs.levente" userId="S::dancs.levente@ckik.hu::65b3b361-9c01-4319-9685-54a89a069f33" providerId="AD" clId="Web-{A8E5E023-057F-73E4-EB1F-A38EBDDA81AF}" dt="2025-01-04T14:27:13.650" v="1162"/>
        <pc:sldMkLst>
          <pc:docMk/>
          <pc:sldMk cId="2955297474" sldId="264"/>
        </pc:sldMkLst>
        <pc:picChg chg="add mod">
          <ac:chgData name="dancs.levente" userId="S::dancs.levente@ckik.hu::65b3b361-9c01-4319-9685-54a89a069f33" providerId="AD" clId="Web-{A8E5E023-057F-73E4-EB1F-A38EBDDA81AF}" dt="2025-01-04T13:44:32.176" v="905" actId="1076"/>
          <ac:picMkLst>
            <pc:docMk/>
            <pc:sldMk cId="2955297474" sldId="264"/>
            <ac:picMk id="4" creationId="{53C45D22-E9F1-2B59-1650-4661631D5E66}"/>
          </ac:picMkLst>
        </pc:picChg>
        <pc:picChg chg="del">
          <ac:chgData name="dancs.levente" userId="S::dancs.levente@ckik.hu::65b3b361-9c01-4319-9685-54a89a069f33" providerId="AD" clId="Web-{A8E5E023-057F-73E4-EB1F-A38EBDDA81AF}" dt="2025-01-04T13:44:19.832" v="902"/>
          <ac:picMkLst>
            <pc:docMk/>
            <pc:sldMk cId="2955297474" sldId="264"/>
            <ac:picMk id="5" creationId="{6B6577B9-144B-9794-6249-7AD031BB8B90}"/>
          </ac:picMkLst>
        </pc:picChg>
      </pc:sldChg>
      <pc:sldChg chg="modNotes">
        <pc:chgData name="dancs.levente" userId="S::dancs.levente@ckik.hu::65b3b361-9c01-4319-9685-54a89a069f33" providerId="AD" clId="Web-{A8E5E023-057F-73E4-EB1F-A38EBDDA81AF}" dt="2025-01-04T14:35:26.608" v="1467"/>
        <pc:sldMkLst>
          <pc:docMk/>
          <pc:sldMk cId="3606752516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CCEF3-DACA-4343-AF0A-3A4B0F691FE0}" type="datetimeFigureOut">
              <a:rPr lang="hu-HU" smtClean="0"/>
              <a:t>2025. 01. 04.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D1FE2-26FD-43F7-8EFB-BB008D66810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569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cap="small" dirty="0"/>
              <a:t>Egy menürendszer segítségével számos módon lefuttathatóvá válik a program, és komplexebb feladatok megoldására is alkalmas lehet.</a:t>
            </a:r>
          </a:p>
          <a:p>
            <a:r>
              <a:rPr lang="hu-HU" b="1" cap="small" dirty="0"/>
              <a:t>Jelen esetben ezt egy tömb elemeivel végezhető műveletekhez hoztuk létre, mint azok hozzáadása, törlése, módosítása, illetve a feladatválasztáshoz.</a:t>
            </a:r>
          </a:p>
          <a:p>
            <a:endParaRPr lang="hu-HU" b="1" cap="small" dirty="0"/>
          </a:p>
          <a:p>
            <a:r>
              <a:rPr lang="hu-HU" b="1" cap="small" dirty="0"/>
              <a:t>A tömb módosítása okozott számunkra némi fejtörést, hisz általában csak feltölteni szoktuk azt, elemeit kicserélni vagy törölni pedig nem.</a:t>
            </a:r>
          </a:p>
          <a:p>
            <a:endParaRPr lang="hu-HU" b="1" cap="small" dirty="0"/>
          </a:p>
          <a:p>
            <a:r>
              <a:rPr lang="hu-HU" b="1" cap="small" dirty="0"/>
              <a:t>A törlést könnyedén sikerült megoldani, hisz erre a .pop parancs létezik, mely a kért elemet így ki is törli a listából. </a:t>
            </a:r>
          </a:p>
          <a:p>
            <a:r>
              <a:rPr lang="hu-HU" b="1" cap="small" dirty="0"/>
              <a:t>A módosítást pedig úgy oldottuk meg, hogy bekértünk először a módosítandó elem sorszámát, majd az új értékét, melyet hozzá is rendeltünk.</a:t>
            </a:r>
          </a:p>
          <a:p>
            <a:endParaRPr lang="hu-HU" b="1" cap="small" dirty="0"/>
          </a:p>
          <a:p>
            <a:r>
              <a:rPr lang="hu-HU" b="1" cap="small" dirty="0"/>
              <a:t>A program elindulásakor megjelennek a kiválasztható menüpontok, melyek a megfelelő karakter beírásával ki is választhatók,</a:t>
            </a:r>
          </a:p>
          <a:p>
            <a:r>
              <a:rPr lang="hu-HU" b="1" cap="small" dirty="0"/>
              <a:t>ezek elágazások és ciklusok kombinációi, hiszen a folyamatos működéshez ciklusban kell legyenek, a több lehetőség pedig elágazásokat igényel.</a:t>
            </a:r>
          </a:p>
          <a:p>
            <a:endParaRPr lang="hu-HU" b="1" cap="small" dirty="0"/>
          </a:p>
          <a:p>
            <a:endParaRPr lang="hu-HU" b="1" cap="small" dirty="0"/>
          </a:p>
          <a:p>
            <a:endParaRPr lang="hu-HU" b="1" cap="small" dirty="0"/>
          </a:p>
          <a:p>
            <a:endParaRPr lang="hu-HU" b="1" cap="small" dirty="0"/>
          </a:p>
          <a:p>
            <a:endParaRPr lang="hu-HU" b="1" cap="small" dirty="0"/>
          </a:p>
          <a:p>
            <a:endParaRPr lang="hu-HU" b="1" cap="small" dirty="0"/>
          </a:p>
          <a:p>
            <a:endParaRPr lang="hu-HU" b="1" cap="small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D1FE2-26FD-43F7-8EFB-BB008D668108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3525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1" dirty="0"/>
              <a:t>Ennek a feladatnak a lényege az volt, hogy egy pozitív és negatív számokat tartalmazó tömbből kiírjuk, hogy hány százaléka a negatív számok abszolút értékű összege a tömbnek.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1" dirty="0"/>
              <a:t>Az abszolút értékbe átváltás eleinte nem ment könnyen, számos próbálkozásunk volt: tömb abszolút értéke, tömb 0-nál kisebb elemeinek abszolút értékbe váltása, stb.</a:t>
            </a:r>
          </a:p>
          <a:p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1" dirty="0"/>
              <a:t>Ám végül a megoldást egy új tömb jelentette, melyhez hozzárendeltük az alap tömb összes elemét, de előtte egy elágazással megvizsgáltuk, hogy pozitív vagy negatív-e, utóbbi esetén pedig az abszolút értékét adtuk hozzá az elemnek.</a:t>
            </a:r>
          </a:p>
          <a:p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1" dirty="0"/>
              <a:t>Ezután egy-egy változót hoztunk létre az abszolút értékű és az eredeti számokat tartalmazó tömb elemei összegének, ezt úgy valósítottuk meg, hogy az adott tömb elemeit rendre hozzáadtuk az alap esetben 0 értékű változóhoz.</a:t>
            </a:r>
          </a:p>
          <a:p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1" dirty="0"/>
              <a:t>Elértünk a kiíráshoz, melyben az abszolút értékű tömb elemei összegéből az abszolút értékű tömb és az eredeti tömb elemei összegének különbségének a százalékos részarányát jelenítettük meg.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D1FE2-26FD-43F7-8EFB-BB008D668108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437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b="1" dirty="0"/>
          </a:p>
          <a:p>
            <a:r>
              <a:rPr lang="hu-HU" dirty="0"/>
              <a:t>Azt kellett megvalósítanunk, hogy kiírja a hosszát a legnagyobb pozitív számsorozatnak a véletlen egész számokat tartalmazó tömbből.</a:t>
            </a:r>
          </a:p>
          <a:p>
            <a:endParaRPr lang="hu-HU" dirty="0"/>
          </a:p>
          <a:p>
            <a:r>
              <a:rPr lang="hu-HU" dirty="0"/>
              <a:t>Először nem volt tiszta, hogy miképp lenne érdemes ezeket a pozitív számsorokat kiemelni a vegyes előjelűek közül.</a:t>
            </a:r>
          </a:p>
          <a:p>
            <a:r>
              <a:rPr lang="hu-HU" dirty="0"/>
              <a:t>Tettünk itt próbálkozást az abszolút értékükkel megegyező értékű számok vizsgálatára, de ez nem működött megfelelően.</a:t>
            </a:r>
          </a:p>
          <a:p>
            <a:endParaRPr lang="hu-HU" dirty="0"/>
          </a:p>
          <a:p>
            <a:r>
              <a:rPr lang="hu-HU" dirty="0"/>
              <a:t>A megoldást aztán egy új változó hozta el, melyhez egy az eredeti tömb minden elemén végig haladó ciklussal, az eredeti tömb nullával megegyező, vagy annál nagyobb</a:t>
            </a:r>
          </a:p>
          <a:p>
            <a:r>
              <a:rPr lang="hu-HU" dirty="0"/>
              <a:t>értékű elemének megtalálása esetén hozzáadtunk egyet, és ha megszakította ezt egy negatív szám, akkor elraktározta a sorozatot egy tömbbe, és ismét nullától kezdte el </a:t>
            </a:r>
          </a:p>
          <a:p>
            <a:r>
              <a:rPr lang="hu-HU" dirty="0"/>
              <a:t>számolni az egymást követő pozitív számokat, így a ciklus befejeztével lett egy tömbünk, mely tartalmazza az összes pozitív számsorozatot az eredeti tömbből.</a:t>
            </a:r>
          </a:p>
          <a:p>
            <a:endParaRPr lang="hu-HU" dirty="0"/>
          </a:p>
          <a:p>
            <a:r>
              <a:rPr lang="hu-HU" dirty="0"/>
              <a:t>A maximum kiválasztás tételével a pozitív számsorozatok tömbjében megkerestük a leghosszabb sorozatot.</a:t>
            </a:r>
          </a:p>
          <a:p>
            <a:endParaRPr lang="hu-HU" dirty="0"/>
          </a:p>
          <a:p>
            <a:r>
              <a:rPr lang="hu-HU" dirty="0"/>
              <a:t>A tétel segítségével talált számértéket kiírtuk, ezzel végezve a feladattal.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D1FE2-26FD-43F7-8EFB-BB008D668108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1554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u-HU" b="1" dirty="0"/>
              <a:t>Itt a lényeg az eredeti tömb nullától legtávolabbi eleme és annak előfordulásai számának kiírása volt, beleszámítva a negatív és pozitív értékeket is.</a:t>
            </a:r>
            <a:endParaRPr lang="hu-HU" sz="1200" b="1" dirty="0"/>
          </a:p>
          <a:p>
            <a:endParaRPr lang="hu-HU" dirty="0"/>
          </a:p>
          <a:p>
            <a:r>
              <a:rPr lang="hu-HU" dirty="0"/>
              <a:t>Az egyértelmű volt, hogy az abszolút érték központi szerepet fog kapni a megoldásban, hiszen a nullától számított távolság a lényeg, nem az előjel.</a:t>
            </a:r>
          </a:p>
          <a:p>
            <a:r>
              <a:rPr lang="hu-HU" dirty="0"/>
              <a:t>Mivel a legnagyobb értéket kerestük, így a maximum kiválasztás tételének alkalmazása is magától értetődő volt. A kérdés már csak az volt, miképp</a:t>
            </a:r>
          </a:p>
          <a:p>
            <a:r>
              <a:rPr lang="hu-HU" dirty="0"/>
              <a:t>vonjuk össze a kettőt.</a:t>
            </a:r>
          </a:p>
          <a:p>
            <a:endParaRPr lang="hu-HU"/>
          </a:p>
          <a:p>
            <a:r>
              <a:rPr lang="hu-HU" dirty="0"/>
              <a:t>Egy korábbi feladatban már szükség volt az eredeti  tömb abszolút értékű elemeit tartalmazó tömb létrehozására, így meg is volt a maximum kiválasztáshoz használatos tömbünk.</a:t>
            </a:r>
          </a:p>
          <a:p>
            <a:endParaRPr lang="hu-HU" dirty="0"/>
          </a:p>
          <a:p>
            <a:r>
              <a:rPr lang="hu-HU" dirty="0"/>
              <a:t>A maximum kiválasztás tételét alkalmazva megkaptuk a legnagyobb abszolút értékű számot az eredeti tömbből, majd egy másik ciklussal ismét végig haladtunk a tömb minden elemén,</a:t>
            </a:r>
          </a:p>
          <a:p>
            <a:r>
              <a:rPr lang="hu-HU" dirty="0"/>
              <a:t>és hozzáadtunk egyet egy változóhoz minden alkalommal, amikor a maximum értéket képviselő elemet talált a tömbben.</a:t>
            </a:r>
          </a:p>
          <a:p>
            <a:endParaRPr lang="hu-HU" dirty="0"/>
          </a:p>
          <a:p>
            <a:r>
              <a:rPr lang="hu-HU" dirty="0"/>
              <a:t>Végül kiírtuk az előfordulások, és a maximum értékét a változók segítségével.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D1FE2-26FD-43F7-8EFB-BB008D668108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4671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u-HU" b="1" dirty="0"/>
              <a:t>Az utolsó, egyben általunk legkönnyebnek talált feladat azt kérte, hogy vizsgáljuk meg, hogy az eredeti tömbben található-e 0 értékű elem.</a:t>
            </a:r>
          </a:p>
          <a:p>
            <a:pPr>
              <a:defRPr/>
            </a:pPr>
            <a:endParaRPr lang="hu-HU" b="1" dirty="0"/>
          </a:p>
          <a:p>
            <a:pPr>
              <a:defRPr/>
            </a:pPr>
            <a:r>
              <a:rPr lang="hu-HU" b="1"/>
              <a:t>Ezzel a feladattal nem akadtak problémáink.</a:t>
            </a:r>
          </a:p>
          <a:p>
            <a:pPr>
              <a:defRPr/>
            </a:pPr>
            <a:endParaRPr lang="hu-HU" b="1" dirty="0"/>
          </a:p>
          <a:p>
            <a:pPr>
              <a:defRPr/>
            </a:pPr>
            <a:r>
              <a:rPr lang="hu-HU" b="1"/>
              <a:t>Egy ciklussal és elágazással oldottuk meg a feladatot.</a:t>
            </a:r>
          </a:p>
          <a:p>
            <a:pPr>
              <a:defRPr/>
            </a:pPr>
            <a:endParaRPr lang="hu-HU" b="1" dirty="0"/>
          </a:p>
          <a:p>
            <a:pPr>
              <a:defRPr/>
            </a:pPr>
            <a:r>
              <a:rPr lang="hu-HU" b="1"/>
              <a:t>A ciklus végig ment az eredeti tömb elemein, ha valamelyik értéke 0 volt, azt hozzáadta egy új tömbhöz.</a:t>
            </a:r>
          </a:p>
          <a:p>
            <a:pPr>
              <a:defRPr/>
            </a:pPr>
            <a:endParaRPr lang="hu-HU" b="1" dirty="0"/>
          </a:p>
          <a:p>
            <a:pPr>
              <a:defRPr/>
            </a:pPr>
            <a:r>
              <a:rPr lang="hu-HU" b="1" dirty="0"/>
              <a:t>Ezt követően egy elágazással megnéztük, hogy van-e hossza a 0 értékeket tartalmazó tömbnek, ha volt, akkor az "igen", különben pedig a "nem" választ adja.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D1FE2-26FD-43F7-8EFB-BB008D668108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5870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5D51-0945-4084-9839-5354B27B4A24}" type="datetimeFigureOut">
              <a:rPr lang="hu-HU" smtClean="0"/>
              <a:t>2025. 01. 04.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F32-2372-4B1E-868B-458A55C7D2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565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5D51-0945-4084-9839-5354B27B4A24}" type="datetimeFigureOut">
              <a:rPr lang="hu-HU" smtClean="0"/>
              <a:t>2025. 01. 04.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F32-2372-4B1E-868B-458A55C7D2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216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5D51-0945-4084-9839-5354B27B4A24}" type="datetimeFigureOut">
              <a:rPr lang="hu-HU" smtClean="0"/>
              <a:t>2025. 01. 04.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F32-2372-4B1E-868B-458A55C7D2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3741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5D51-0945-4084-9839-5354B27B4A24}" type="datetimeFigureOut">
              <a:rPr lang="hu-HU" smtClean="0"/>
              <a:t>2025. 01. 04.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F32-2372-4B1E-868B-458A55C7D2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1348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5D51-0945-4084-9839-5354B27B4A24}" type="datetimeFigureOut">
              <a:rPr lang="hu-HU" smtClean="0"/>
              <a:t>2025. 01. 04.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F32-2372-4B1E-868B-458A55C7D2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0838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5D51-0945-4084-9839-5354B27B4A24}" type="datetimeFigureOut">
              <a:rPr lang="hu-HU" smtClean="0"/>
              <a:t>2025. 01. 04.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F32-2372-4B1E-868B-458A55C7D2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6017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5D51-0945-4084-9839-5354B27B4A24}" type="datetimeFigureOut">
              <a:rPr lang="hu-HU" smtClean="0"/>
              <a:t>2025. 01. 04.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F32-2372-4B1E-868B-458A55C7D2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6003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5D51-0945-4084-9839-5354B27B4A24}" type="datetimeFigureOut">
              <a:rPr lang="hu-HU" smtClean="0"/>
              <a:t>2025. 01. 04.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F32-2372-4B1E-868B-458A55C7D2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636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5D51-0945-4084-9839-5354B27B4A24}" type="datetimeFigureOut">
              <a:rPr lang="hu-HU" smtClean="0"/>
              <a:t>2025. 01. 04.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F32-2372-4B1E-868B-458A55C7D2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464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5D51-0945-4084-9839-5354B27B4A24}" type="datetimeFigureOut">
              <a:rPr lang="hu-HU" smtClean="0"/>
              <a:t>2025. 01. 04.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F32-2372-4B1E-868B-458A55C7D2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331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5D51-0945-4084-9839-5354B27B4A24}" type="datetimeFigureOut">
              <a:rPr lang="hu-HU" smtClean="0"/>
              <a:t>2025. 01. 04.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F32-2372-4B1E-868B-458A55C7D2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486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5D51-0945-4084-9839-5354B27B4A24}" type="datetimeFigureOut">
              <a:rPr lang="hu-HU" smtClean="0"/>
              <a:t>2025. 01. 04.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F32-2372-4B1E-868B-458A55C7D2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968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5D51-0945-4084-9839-5354B27B4A24}" type="datetimeFigureOut">
              <a:rPr lang="hu-HU" smtClean="0"/>
              <a:t>2025. 01. 04.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F32-2372-4B1E-868B-458A55C7D2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940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5D51-0945-4084-9839-5354B27B4A24}" type="datetimeFigureOut">
              <a:rPr lang="hu-HU" smtClean="0"/>
              <a:t>2025. 01. 04.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F32-2372-4B1E-868B-458A55C7D2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728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5D51-0945-4084-9839-5354B27B4A24}" type="datetimeFigureOut">
              <a:rPr lang="hu-HU" smtClean="0"/>
              <a:t>2025. 01. 04.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F32-2372-4B1E-868B-458A55C7D2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265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5D51-0945-4084-9839-5354B27B4A24}" type="datetimeFigureOut">
              <a:rPr lang="hu-HU" smtClean="0"/>
              <a:t>2025. 01. 04.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F32-2372-4B1E-868B-458A55C7D2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646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56F5D51-0945-4084-9839-5354B27B4A24}" type="datetimeFigureOut">
              <a:rPr lang="hu-HU" smtClean="0"/>
              <a:t>2025. 01. 04.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0C64F32-2372-4B1E-868B-458A55C7D2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279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56F5D51-0945-4084-9839-5354B27B4A24}" type="datetimeFigureOut">
              <a:rPr lang="hu-HU" smtClean="0"/>
              <a:t>2025. 01. 04.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0C64F32-2372-4B1E-868B-458A55C7D2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092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97467"/>
          </a:xfrm>
        </p:spPr>
        <p:txBody>
          <a:bodyPr/>
          <a:lstStyle/>
          <a:p>
            <a:r>
              <a:rPr lang="hu-HU" b="1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</a:rPr>
              <a:t>Python első projektmunka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757889" y="5926666"/>
            <a:ext cx="8676222" cy="1883833"/>
          </a:xfrm>
        </p:spPr>
        <p:txBody>
          <a:bodyPr/>
          <a:lstStyle/>
          <a:p>
            <a:r>
              <a:rPr lang="hu-HU" dirty="0"/>
              <a:t>Készítette Dancs Levente és Virágh Gergely</a:t>
            </a:r>
          </a:p>
        </p:txBody>
      </p:sp>
    </p:spTree>
    <p:extLst>
      <p:ext uri="{BB962C8B-B14F-4D97-AF65-F5344CB8AC3E}">
        <p14:creationId xmlns:p14="http://schemas.microsoft.com/office/powerpoint/2010/main" val="365855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ím 1">
            <a:extLst>
              <a:ext uri="{FF2B5EF4-FFF2-40B4-BE49-F238E27FC236}">
                <a16:creationId xmlns:a16="http://schemas.microsoft.com/office/drawing/2014/main" id="{217EC2FF-7E62-59E9-5758-42517B73868A}"/>
              </a:ext>
            </a:extLst>
          </p:cNvPr>
          <p:cNvSpPr txBox="1">
            <a:spLocks/>
          </p:cNvSpPr>
          <p:nvPr/>
        </p:nvSpPr>
        <p:spPr>
          <a:xfrm>
            <a:off x="603700" y="109268"/>
            <a:ext cx="9905998" cy="2514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5400" b="1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</a:rPr>
              <a:t>Menürendszer</a:t>
            </a:r>
          </a:p>
        </p:txBody>
      </p:sp>
      <p:sp>
        <p:nvSpPr>
          <p:cNvPr id="21" name="Tartalom helye 2">
            <a:extLst>
              <a:ext uri="{FF2B5EF4-FFF2-40B4-BE49-F238E27FC236}">
                <a16:creationId xmlns:a16="http://schemas.microsoft.com/office/drawing/2014/main" id="{DA9904C1-C49D-4608-D437-843CC34709C1}"/>
              </a:ext>
            </a:extLst>
          </p:cNvPr>
          <p:cNvSpPr txBox="1">
            <a:spLocks/>
          </p:cNvSpPr>
          <p:nvPr/>
        </p:nvSpPr>
        <p:spPr>
          <a:xfrm>
            <a:off x="6705615" y="720369"/>
            <a:ext cx="4937654" cy="147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hu-HU" sz="3600" b="1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</a:rPr>
              <a:t>Lényege</a:t>
            </a:r>
            <a:endParaRPr lang="hu-HU" sz="3600" b="1" dirty="0"/>
          </a:p>
        </p:txBody>
      </p:sp>
      <p:sp>
        <p:nvSpPr>
          <p:cNvPr id="23" name="Tartalom helye 2">
            <a:extLst>
              <a:ext uri="{FF2B5EF4-FFF2-40B4-BE49-F238E27FC236}">
                <a16:creationId xmlns:a16="http://schemas.microsoft.com/office/drawing/2014/main" id="{50756925-79F1-263A-3288-E6B2B3FDE229}"/>
              </a:ext>
            </a:extLst>
          </p:cNvPr>
          <p:cNvSpPr txBox="1">
            <a:spLocks/>
          </p:cNvSpPr>
          <p:nvPr/>
        </p:nvSpPr>
        <p:spPr>
          <a:xfrm>
            <a:off x="6705615" y="2200464"/>
            <a:ext cx="4937654" cy="1041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hu-HU" sz="3600" b="1" dirty="0"/>
              <a:t>Kezdeti problémák</a:t>
            </a:r>
          </a:p>
        </p:txBody>
      </p:sp>
      <p:sp>
        <p:nvSpPr>
          <p:cNvPr id="25" name="Tartalom helye 2">
            <a:extLst>
              <a:ext uri="{FF2B5EF4-FFF2-40B4-BE49-F238E27FC236}">
                <a16:creationId xmlns:a16="http://schemas.microsoft.com/office/drawing/2014/main" id="{F40444B1-852D-F410-E7B5-8D5BE0BBA56F}"/>
              </a:ext>
            </a:extLst>
          </p:cNvPr>
          <p:cNvSpPr txBox="1">
            <a:spLocks/>
          </p:cNvSpPr>
          <p:nvPr/>
        </p:nvSpPr>
        <p:spPr>
          <a:xfrm>
            <a:off x="6705615" y="3504914"/>
            <a:ext cx="4937654" cy="1041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3600" b="1" dirty="0"/>
              <a:t>Megoldás</a:t>
            </a:r>
          </a:p>
        </p:txBody>
      </p:sp>
      <p:sp>
        <p:nvSpPr>
          <p:cNvPr id="27" name="Tartalom helye 2">
            <a:extLst>
              <a:ext uri="{FF2B5EF4-FFF2-40B4-BE49-F238E27FC236}">
                <a16:creationId xmlns:a16="http://schemas.microsoft.com/office/drawing/2014/main" id="{1BC2388F-6B26-80E7-BD4E-9DDF63E037DA}"/>
              </a:ext>
            </a:extLst>
          </p:cNvPr>
          <p:cNvSpPr txBox="1">
            <a:spLocks/>
          </p:cNvSpPr>
          <p:nvPr/>
        </p:nvSpPr>
        <p:spPr>
          <a:xfrm>
            <a:off x="6705615" y="4698714"/>
            <a:ext cx="4937654" cy="1431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3600" b="1" dirty="0"/>
              <a:t>Működés</a:t>
            </a:r>
          </a:p>
        </p:txBody>
      </p:sp>
    </p:spTree>
    <p:extLst>
      <p:ext uri="{BB962C8B-B14F-4D97-AF65-F5344CB8AC3E}">
        <p14:creationId xmlns:p14="http://schemas.microsoft.com/office/powerpoint/2010/main" val="197373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2514600"/>
          </a:xfrm>
        </p:spPr>
        <p:txBody>
          <a:bodyPr>
            <a:normAutofit/>
          </a:bodyPr>
          <a:lstStyle/>
          <a:p>
            <a:r>
              <a:rPr lang="hu-HU" sz="5400" b="1" dirty="0"/>
              <a:t>1a feladat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513513" y="250247"/>
            <a:ext cx="4937654" cy="147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600" b="1" dirty="0"/>
              <a:t>A feladat lényege</a:t>
            </a:r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6513513" y="1543436"/>
            <a:ext cx="4937654" cy="1041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hu-HU" sz="3600" b="1" dirty="0"/>
              <a:t>Kezdeti problémák</a:t>
            </a:r>
          </a:p>
        </p:txBody>
      </p:sp>
      <p:sp>
        <p:nvSpPr>
          <p:cNvPr id="8" name="Tartalom helye 2"/>
          <p:cNvSpPr txBox="1">
            <a:spLocks/>
          </p:cNvSpPr>
          <p:nvPr/>
        </p:nvSpPr>
        <p:spPr>
          <a:xfrm>
            <a:off x="6513513" y="2847886"/>
            <a:ext cx="4937654" cy="1041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3600" b="1" dirty="0"/>
              <a:t>Megoldás</a:t>
            </a:r>
          </a:p>
        </p:txBody>
      </p:sp>
      <p:sp>
        <p:nvSpPr>
          <p:cNvPr id="10" name="Tartalom helye 2"/>
          <p:cNvSpPr txBox="1">
            <a:spLocks/>
          </p:cNvSpPr>
          <p:nvPr/>
        </p:nvSpPr>
        <p:spPr>
          <a:xfrm>
            <a:off x="6513513" y="4041686"/>
            <a:ext cx="4937654" cy="1431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3600" b="1" dirty="0"/>
              <a:t>Működés</a:t>
            </a:r>
          </a:p>
        </p:txBody>
      </p:sp>
      <p:sp>
        <p:nvSpPr>
          <p:cNvPr id="11" name="Tartalom helye 2"/>
          <p:cNvSpPr txBox="1">
            <a:spLocks/>
          </p:cNvSpPr>
          <p:nvPr/>
        </p:nvSpPr>
        <p:spPr>
          <a:xfrm>
            <a:off x="6513513" y="5387886"/>
            <a:ext cx="4937654" cy="1431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3600" b="1" dirty="0"/>
              <a:t>Kiírás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2514600"/>
            <a:ext cx="4903787" cy="318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3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2514600"/>
          </a:xfrm>
        </p:spPr>
        <p:txBody>
          <a:bodyPr>
            <a:normAutofit/>
          </a:bodyPr>
          <a:lstStyle/>
          <a:p>
            <a:r>
              <a:rPr lang="hu-HU" sz="5400" b="1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</a:rPr>
              <a:t>1B feladat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513513" y="250247"/>
            <a:ext cx="4937654" cy="147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600" b="1" dirty="0"/>
              <a:t>A feladat lényege</a:t>
            </a:r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6513513" y="1543436"/>
            <a:ext cx="4937654" cy="1041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hu-HU" sz="3600" b="1" dirty="0"/>
              <a:t>Kezdeti problémák</a:t>
            </a:r>
          </a:p>
        </p:txBody>
      </p:sp>
      <p:sp>
        <p:nvSpPr>
          <p:cNvPr id="8" name="Tartalom helye 2"/>
          <p:cNvSpPr txBox="1">
            <a:spLocks/>
          </p:cNvSpPr>
          <p:nvPr/>
        </p:nvSpPr>
        <p:spPr>
          <a:xfrm>
            <a:off x="6513513" y="2847886"/>
            <a:ext cx="4937654" cy="1041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3600" b="1" dirty="0"/>
              <a:t>Megoldás</a:t>
            </a:r>
          </a:p>
        </p:txBody>
      </p:sp>
      <p:sp>
        <p:nvSpPr>
          <p:cNvPr id="10" name="Tartalom helye 2"/>
          <p:cNvSpPr txBox="1">
            <a:spLocks/>
          </p:cNvSpPr>
          <p:nvPr/>
        </p:nvSpPr>
        <p:spPr>
          <a:xfrm>
            <a:off x="6513513" y="4041686"/>
            <a:ext cx="4937654" cy="1431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3600" b="1" dirty="0"/>
              <a:t>Működés</a:t>
            </a:r>
          </a:p>
        </p:txBody>
      </p:sp>
      <p:sp>
        <p:nvSpPr>
          <p:cNvPr id="11" name="Tartalom helye 2"/>
          <p:cNvSpPr txBox="1">
            <a:spLocks/>
          </p:cNvSpPr>
          <p:nvPr/>
        </p:nvSpPr>
        <p:spPr>
          <a:xfrm>
            <a:off x="6513513" y="5387886"/>
            <a:ext cx="4937654" cy="1431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3600" b="1" dirty="0"/>
              <a:t>Kiírás</a:t>
            </a:r>
          </a:p>
        </p:txBody>
      </p:sp>
      <p:pic>
        <p:nvPicPr>
          <p:cNvPr id="5" name="Kép 4" descr="A képen szöveg, képernyőkép, Betűtípus, szoftver látható&#10;&#10;Automatikusan generált leírás">
            <a:extLst>
              <a:ext uri="{FF2B5EF4-FFF2-40B4-BE49-F238E27FC236}">
                <a16:creationId xmlns:a16="http://schemas.microsoft.com/office/drawing/2014/main" id="{9A5679F6-A388-4C70-DB41-261340462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438" y="2123626"/>
            <a:ext cx="29051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3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2514600"/>
          </a:xfrm>
        </p:spPr>
        <p:txBody>
          <a:bodyPr>
            <a:normAutofit/>
          </a:bodyPr>
          <a:lstStyle/>
          <a:p>
            <a:r>
              <a:rPr lang="hu-HU" sz="5400" b="1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</a:rPr>
              <a:t>1C feladat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513513" y="250247"/>
            <a:ext cx="4937654" cy="147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600" b="1" dirty="0"/>
              <a:t>A feladat lényege</a:t>
            </a:r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6513513" y="1543436"/>
            <a:ext cx="4937654" cy="1041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hu-HU" sz="3600" b="1" dirty="0"/>
              <a:t>Kezdeti problémák</a:t>
            </a:r>
          </a:p>
        </p:txBody>
      </p:sp>
      <p:sp>
        <p:nvSpPr>
          <p:cNvPr id="8" name="Tartalom helye 2"/>
          <p:cNvSpPr txBox="1">
            <a:spLocks/>
          </p:cNvSpPr>
          <p:nvPr/>
        </p:nvSpPr>
        <p:spPr>
          <a:xfrm>
            <a:off x="6513513" y="2847886"/>
            <a:ext cx="4937654" cy="1041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3600" b="1" dirty="0"/>
              <a:t>Megoldás</a:t>
            </a:r>
          </a:p>
        </p:txBody>
      </p:sp>
      <p:sp>
        <p:nvSpPr>
          <p:cNvPr id="10" name="Tartalom helye 2"/>
          <p:cNvSpPr txBox="1">
            <a:spLocks/>
          </p:cNvSpPr>
          <p:nvPr/>
        </p:nvSpPr>
        <p:spPr>
          <a:xfrm>
            <a:off x="6513513" y="4041686"/>
            <a:ext cx="4937654" cy="1431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3600" b="1" dirty="0"/>
              <a:t>Működés</a:t>
            </a:r>
          </a:p>
        </p:txBody>
      </p:sp>
      <p:sp>
        <p:nvSpPr>
          <p:cNvPr id="11" name="Tartalom helye 2"/>
          <p:cNvSpPr txBox="1">
            <a:spLocks/>
          </p:cNvSpPr>
          <p:nvPr/>
        </p:nvSpPr>
        <p:spPr>
          <a:xfrm>
            <a:off x="6513513" y="5387886"/>
            <a:ext cx="4937654" cy="1431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3600" b="1" dirty="0"/>
              <a:t>Kiírás</a:t>
            </a:r>
          </a:p>
        </p:txBody>
      </p:sp>
      <p:pic>
        <p:nvPicPr>
          <p:cNvPr id="4" name="Kép 3" descr="A képen szöveg, képernyőkép, szoftver, Betűtípus látható&#10;&#10;Automatikusan generált leírás">
            <a:extLst>
              <a:ext uri="{FF2B5EF4-FFF2-40B4-BE49-F238E27FC236}">
                <a16:creationId xmlns:a16="http://schemas.microsoft.com/office/drawing/2014/main" id="{53C45D22-E9F1-2B59-1650-4661631D5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585" y="2595742"/>
            <a:ext cx="39719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9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2514600"/>
          </a:xfrm>
        </p:spPr>
        <p:txBody>
          <a:bodyPr>
            <a:normAutofit/>
          </a:bodyPr>
          <a:lstStyle/>
          <a:p>
            <a:r>
              <a:rPr lang="hu-HU" sz="5400" b="1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</a:rPr>
              <a:t>1d feladat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513513" y="250247"/>
            <a:ext cx="4937654" cy="147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600" b="1" dirty="0"/>
              <a:t>A feladat lényege</a:t>
            </a:r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6513513" y="1543436"/>
            <a:ext cx="4937654" cy="1041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hu-HU" sz="3600" b="1" dirty="0"/>
              <a:t>Kezdeti problémák</a:t>
            </a:r>
          </a:p>
        </p:txBody>
      </p:sp>
      <p:sp>
        <p:nvSpPr>
          <p:cNvPr id="8" name="Tartalom helye 2"/>
          <p:cNvSpPr txBox="1">
            <a:spLocks/>
          </p:cNvSpPr>
          <p:nvPr/>
        </p:nvSpPr>
        <p:spPr>
          <a:xfrm>
            <a:off x="6513513" y="2847886"/>
            <a:ext cx="4937654" cy="1041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3600" b="1" dirty="0"/>
              <a:t>Megoldás</a:t>
            </a:r>
          </a:p>
        </p:txBody>
      </p:sp>
      <p:sp>
        <p:nvSpPr>
          <p:cNvPr id="10" name="Tartalom helye 2"/>
          <p:cNvSpPr txBox="1">
            <a:spLocks/>
          </p:cNvSpPr>
          <p:nvPr/>
        </p:nvSpPr>
        <p:spPr>
          <a:xfrm>
            <a:off x="6513513" y="4041686"/>
            <a:ext cx="4937654" cy="1431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3600" b="1" dirty="0"/>
              <a:t>Működés</a:t>
            </a:r>
          </a:p>
        </p:txBody>
      </p:sp>
      <p:sp>
        <p:nvSpPr>
          <p:cNvPr id="11" name="Tartalom helye 2"/>
          <p:cNvSpPr txBox="1">
            <a:spLocks/>
          </p:cNvSpPr>
          <p:nvPr/>
        </p:nvSpPr>
        <p:spPr>
          <a:xfrm>
            <a:off x="6513513" y="5387886"/>
            <a:ext cx="4937654" cy="1431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3600" b="1" dirty="0"/>
              <a:t>Kiírás</a:t>
            </a:r>
          </a:p>
        </p:txBody>
      </p:sp>
      <p:pic>
        <p:nvPicPr>
          <p:cNvPr id="5" name="Kép 4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1A62075C-5548-A0E2-412F-34EA7B32D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952" y="2521250"/>
            <a:ext cx="2682096" cy="348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5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149600"/>
            <a:ext cx="12191999" cy="2514600"/>
          </a:xfrm>
        </p:spPr>
        <p:txBody>
          <a:bodyPr>
            <a:normAutofit/>
          </a:bodyPr>
          <a:lstStyle/>
          <a:p>
            <a:pPr algn="ctr"/>
            <a:r>
              <a:rPr lang="hu-HU" sz="60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39356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Szit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zit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zit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TM03457485[[fn=Szita]]</Template>
  <TotalTime>120</TotalTime>
  <Words>237</Words>
  <Application>Microsoft Office PowerPoint</Application>
  <PresentationFormat>Szélesvásznú</PresentationFormat>
  <Paragraphs>29</Paragraphs>
  <Slides>7</Slides>
  <Notes>5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8" baseType="lpstr">
      <vt:lpstr>Szita</vt:lpstr>
      <vt:lpstr>Python első projektmunka</vt:lpstr>
      <vt:lpstr>PowerPoint-bemutató</vt:lpstr>
      <vt:lpstr>1a feladat</vt:lpstr>
      <vt:lpstr>1B feladat</vt:lpstr>
      <vt:lpstr>1C feladat</vt:lpstr>
      <vt:lpstr>1d feladat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dancs.levente</dc:creator>
  <cp:lastModifiedBy>dancs.levente</cp:lastModifiedBy>
  <cp:revision>433</cp:revision>
  <dcterms:created xsi:type="dcterms:W3CDTF">2024-12-05T07:10:20Z</dcterms:created>
  <dcterms:modified xsi:type="dcterms:W3CDTF">2025-01-04T19:36:06Z</dcterms:modified>
</cp:coreProperties>
</file>