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1463" autoAdjust="0"/>
  </p:normalViewPr>
  <p:slideViewPr>
    <p:cSldViewPr snapToGrid="0">
      <p:cViewPr varScale="1">
        <p:scale>
          <a:sx n="80" d="100"/>
          <a:sy n="80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CCEF3-DACA-4343-AF0A-3A4B0F691FE0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D1FE2-26FD-43F7-8EFB-BB008D6681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6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Ennek a feladatnak a lényege az volt, hogy egy pozitív és negatív számokat tartalmazó tömbből kiírjuk, hogy hány százaléka a negatív számok abszolút értékű összege a tömbnek.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Az abszolút értékbe átváltás eleinte nem ment könnyen, számos próbálkozásunk volt: tömb abszolút értéke, tömb 0-nál kisebb elemeinek abszolút értékbe váltása, stb.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Ám végül a megoldást egy új tömb jelentette, melyhez hozzárendeltük az alap tömb összes elemét, de előtte egy elágazással megvizsgáltuk, hogy pozitív vagy negatív-e, utóbbi esetén pedig az abszolút értékét adtuk hozzá az elemnek.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Ezután egy-egy változót hoztunk létre az abszolút értékű és az eredeti számokat tartalmazó tömb elemei összegének, ezt úgy valósítottuk meg, hogy az adott tömb elemeit rendre hozzáadtuk az alap esetben 0 értékű változóhoz.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Elértünk a kiíráshoz, melyben az abszolút értékű tömb elemei összegéből az abszolút értékű tömb és az eredeti tömb elemei összegének különbségének a százalékos részarányát jelenítettük meg.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3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88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volt mondhatni a legegyszerűbb feladat, hisz csak azt kellett kiírni, hogy tartalmaz-e egy adott elemet a tömb, jelent esetben a nullát.</a:t>
            </a:r>
          </a:p>
          <a:p>
            <a:endParaRPr lang="hu-HU" dirty="0"/>
          </a:p>
          <a:p>
            <a:r>
              <a:rPr lang="hu-HU" dirty="0"/>
              <a:t>Nem </a:t>
            </a:r>
            <a:r>
              <a:rPr lang="hu-HU"/>
              <a:t>akadtak problémáink.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D1FE2-26FD-43F7-8EFB-BB008D66810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65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74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34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0838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01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00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3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46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3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8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6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40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2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6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4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79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6F5D51-0945-4084-9839-5354B27B4A24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C64F32-2372-4B1E-868B-458A55C7D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092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7467"/>
          </a:xfrm>
        </p:spPr>
        <p:txBody>
          <a:bodyPr/>
          <a:lstStyle/>
          <a:p>
            <a:r>
              <a:rPr lang="hu-HU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rPr>
              <a:t>Python első 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57889" y="5926666"/>
            <a:ext cx="8676222" cy="1883833"/>
          </a:xfrm>
        </p:spPr>
        <p:txBody>
          <a:bodyPr/>
          <a:lstStyle/>
          <a:p>
            <a:r>
              <a:rPr lang="hu-HU" dirty="0"/>
              <a:t>Készítette Dancs Levente és Virágh Gergely</a:t>
            </a:r>
          </a:p>
        </p:txBody>
      </p:sp>
    </p:spTree>
    <p:extLst>
      <p:ext uri="{BB962C8B-B14F-4D97-AF65-F5344CB8AC3E}">
        <p14:creationId xmlns:p14="http://schemas.microsoft.com/office/powerpoint/2010/main" val="36585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4000" b="1" dirty="0"/>
              <a:t>Menürendszer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27813" y="-914400"/>
            <a:ext cx="4937654" cy="4343399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Programunk alapját képezte egy menürendszer létrehozása, ezt a következő módon oldottuk meg:</a:t>
            </a:r>
          </a:p>
        </p:txBody>
      </p:sp>
    </p:spTree>
    <p:extLst>
      <p:ext uri="{BB962C8B-B14F-4D97-AF65-F5344CB8AC3E}">
        <p14:creationId xmlns:p14="http://schemas.microsoft.com/office/powerpoint/2010/main" val="19737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5400" b="1" dirty="0"/>
              <a:t>1a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13" y="250247"/>
            <a:ext cx="4937654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dirty="0"/>
              <a:t>A feladat lényege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13513" y="154343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3600" b="1" dirty="0"/>
              <a:t>Kezdeti problémák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513513" y="2847886"/>
            <a:ext cx="4937654" cy="1041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Megoldás</a:t>
            </a:r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6513513" y="40416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Működés</a:t>
            </a:r>
          </a:p>
        </p:txBody>
      </p:sp>
      <p:sp>
        <p:nvSpPr>
          <p:cNvPr id="11" name="Tartalom helye 2"/>
          <p:cNvSpPr txBox="1">
            <a:spLocks/>
          </p:cNvSpPr>
          <p:nvPr/>
        </p:nvSpPr>
        <p:spPr>
          <a:xfrm>
            <a:off x="6513513" y="5387886"/>
            <a:ext cx="4937654" cy="1431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600" b="1" dirty="0"/>
              <a:t>Kiírás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514600"/>
            <a:ext cx="4903787" cy="31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4000" b="1" dirty="0"/>
              <a:t>1b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27813" y="-914400"/>
            <a:ext cx="4937654" cy="4343399"/>
          </a:xfrm>
        </p:spPr>
        <p:txBody>
          <a:bodyPr/>
          <a:lstStyle/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074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4000" b="1" dirty="0"/>
              <a:t>1c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27813" y="-914400"/>
            <a:ext cx="4937654" cy="4343399"/>
          </a:xfrm>
        </p:spPr>
        <p:txBody>
          <a:bodyPr/>
          <a:lstStyle/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22875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2514600"/>
          </a:xfrm>
        </p:spPr>
        <p:txBody>
          <a:bodyPr>
            <a:normAutofit/>
          </a:bodyPr>
          <a:lstStyle/>
          <a:p>
            <a:r>
              <a:rPr lang="hu-HU" sz="4000" b="1" dirty="0"/>
              <a:t>1D 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627813" y="-914400"/>
            <a:ext cx="4937654" cy="4343399"/>
          </a:xfrm>
        </p:spPr>
        <p:txBody>
          <a:bodyPr/>
          <a:lstStyle/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568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149600"/>
            <a:ext cx="12191999" cy="2514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93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120</TotalTime>
  <Words>237</Words>
  <Application>Microsoft Office PowerPoint</Application>
  <PresentationFormat>Szélesvásznú</PresentationFormat>
  <Paragraphs>29</Paragraphs>
  <Slides>7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Century Gothic</vt:lpstr>
      <vt:lpstr>Szita</vt:lpstr>
      <vt:lpstr>Python első projektmunka</vt:lpstr>
      <vt:lpstr>Menürendszer</vt:lpstr>
      <vt:lpstr>1a feladat</vt:lpstr>
      <vt:lpstr>1b feladat</vt:lpstr>
      <vt:lpstr>1c feladat</vt:lpstr>
      <vt:lpstr>1D feladat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dancs.levente</dc:creator>
  <cp:lastModifiedBy>dancs.levente</cp:lastModifiedBy>
  <cp:revision>19</cp:revision>
  <dcterms:created xsi:type="dcterms:W3CDTF">2024-12-05T07:10:20Z</dcterms:created>
  <dcterms:modified xsi:type="dcterms:W3CDTF">2024-12-17T12:52:28Z</dcterms:modified>
</cp:coreProperties>
</file>