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8"/>
    <p:sldId id="257" r:id="rId29"/>
    <p:sldId id="258" r:id="rId30"/>
    <p:sldId id="259" r:id="rId31"/>
    <p:sldId id="260" r:id="rId32"/>
    <p:sldId id="261" r:id="rId33"/>
    <p:sldId id="262" r:id="rId34"/>
    <p:sldId id="263" r:id="rId35"/>
    <p:sldId id="264" r:id="rId36"/>
    <p:sldId id="265" r:id="rId37"/>
    <p:sldId id="266" r:id="rId38"/>
    <p:sldId id="267" r:id="rId39"/>
    <p:sldId id="268" r:id="rId40"/>
    <p:sldId id="269" r:id="rId41"/>
    <p:sldId id="270" r:id="rId42"/>
    <p:sldId id="271" r:id="rId43"/>
    <p:sldId id="272" r:id="rId44"/>
    <p:sldId id="273" r:id="rId45"/>
    <p:sldId id="274" r:id="rId46"/>
    <p:sldId id="275" r:id="rId47"/>
    <p:sldId id="276" r:id="rId48"/>
    <p:sldId id="277" r:id="rId49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HK Grotesk" charset="1" panose="00000500000000000000"/>
      <p:regular r:id="rId10"/>
    </p:embeddedFont>
    <p:embeddedFont>
      <p:font typeface="HK Grotesk Bold" charset="1" panose="00000800000000000000"/>
      <p:regular r:id="rId11"/>
    </p:embeddedFont>
    <p:embeddedFont>
      <p:font typeface="HK Grotesk Italics" charset="1" panose="00000500000000000000"/>
      <p:regular r:id="rId12"/>
    </p:embeddedFont>
    <p:embeddedFont>
      <p:font typeface="HK Grotesk Bold Italics" charset="1" panose="00000800000000000000"/>
      <p:regular r:id="rId13"/>
    </p:embeddedFont>
    <p:embeddedFont>
      <p:font typeface="HK Grotesk Light" charset="1" panose="00000400000000000000"/>
      <p:regular r:id="rId14"/>
    </p:embeddedFont>
    <p:embeddedFont>
      <p:font typeface="HK Grotesk Light Italics" charset="1" panose="00000400000000000000"/>
      <p:regular r:id="rId15"/>
    </p:embeddedFont>
    <p:embeddedFont>
      <p:font typeface="HK Grotesk Medium" charset="1" panose="00000600000000000000"/>
      <p:regular r:id="rId16"/>
    </p:embeddedFont>
    <p:embeddedFont>
      <p:font typeface="HK Grotesk Medium Italics" charset="1" panose="00000600000000000000"/>
      <p:regular r:id="rId17"/>
    </p:embeddedFont>
    <p:embeddedFont>
      <p:font typeface="HK Grotesk Semi-Bold" charset="1" panose="00000700000000000000"/>
      <p:regular r:id="rId18"/>
    </p:embeddedFont>
    <p:embeddedFont>
      <p:font typeface="HK Grotesk Semi-Bold Italics" charset="1" panose="00000700000000000000"/>
      <p:regular r:id="rId19"/>
    </p:embeddedFont>
    <p:embeddedFont>
      <p:font typeface="Open Sans" charset="1" panose="020B0606030504020204"/>
      <p:regular r:id="rId20"/>
    </p:embeddedFont>
    <p:embeddedFont>
      <p:font typeface="Open Sans Bold" charset="1" panose="020B0806030504020204"/>
      <p:regular r:id="rId21"/>
    </p:embeddedFont>
    <p:embeddedFont>
      <p:font typeface="Open Sans Italics" charset="1" panose="020B0606030504020204"/>
      <p:regular r:id="rId22"/>
    </p:embeddedFont>
    <p:embeddedFont>
      <p:font typeface="Open Sans Bold Italics" charset="1" panose="020B0806030504020204"/>
      <p:regular r:id="rId23"/>
    </p:embeddedFont>
    <p:embeddedFont>
      <p:font typeface="Open Sans Light" charset="1" panose="020B0306030504020204"/>
      <p:regular r:id="rId24"/>
    </p:embeddedFont>
    <p:embeddedFont>
      <p:font typeface="Open Sans Light Italics" charset="1" panose="020B0306030504020204"/>
      <p:regular r:id="rId25"/>
    </p:embeddedFont>
    <p:embeddedFont>
      <p:font typeface="Open Sans Ultra-Bold" charset="1" panose="00000000000000000000"/>
      <p:regular r:id="rId26"/>
    </p:embeddedFont>
    <p:embeddedFont>
      <p:font typeface="Open Sans Ultra-Bold Italics" charset="1" panose="000000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slides/slide1.xml" Type="http://schemas.openxmlformats.org/officeDocument/2006/relationships/slide"/><Relationship Id="rId29" Target="slides/slide2.xml" Type="http://schemas.openxmlformats.org/officeDocument/2006/relationships/slide"/><Relationship Id="rId3" Target="viewProps.xml" Type="http://schemas.openxmlformats.org/officeDocument/2006/relationships/viewProps"/><Relationship Id="rId30" Target="slides/slide3.xml" Type="http://schemas.openxmlformats.org/officeDocument/2006/relationships/slide"/><Relationship Id="rId31" Target="slides/slide4.xml" Type="http://schemas.openxmlformats.org/officeDocument/2006/relationships/slide"/><Relationship Id="rId32" Target="slides/slide5.xml" Type="http://schemas.openxmlformats.org/officeDocument/2006/relationships/slide"/><Relationship Id="rId33" Target="slides/slide6.xml" Type="http://schemas.openxmlformats.org/officeDocument/2006/relationships/slide"/><Relationship Id="rId34" Target="slides/slide7.xml" Type="http://schemas.openxmlformats.org/officeDocument/2006/relationships/slide"/><Relationship Id="rId35" Target="slides/slide8.xml" Type="http://schemas.openxmlformats.org/officeDocument/2006/relationships/slide"/><Relationship Id="rId36" Target="slides/slide9.xml" Type="http://schemas.openxmlformats.org/officeDocument/2006/relationships/slide"/><Relationship Id="rId37" Target="slides/slide10.xml" Type="http://schemas.openxmlformats.org/officeDocument/2006/relationships/slide"/><Relationship Id="rId38" Target="slides/slide11.xml" Type="http://schemas.openxmlformats.org/officeDocument/2006/relationships/slide"/><Relationship Id="rId39" Target="slides/slide12.xml" Type="http://schemas.openxmlformats.org/officeDocument/2006/relationships/slide"/><Relationship Id="rId4" Target="theme/theme1.xml" Type="http://schemas.openxmlformats.org/officeDocument/2006/relationships/theme"/><Relationship Id="rId40" Target="slides/slide13.xml" Type="http://schemas.openxmlformats.org/officeDocument/2006/relationships/slide"/><Relationship Id="rId41" Target="slides/slide14.xml" Type="http://schemas.openxmlformats.org/officeDocument/2006/relationships/slide"/><Relationship Id="rId42" Target="slides/slide15.xml" Type="http://schemas.openxmlformats.org/officeDocument/2006/relationships/slide"/><Relationship Id="rId43" Target="slides/slide16.xml" Type="http://schemas.openxmlformats.org/officeDocument/2006/relationships/slide"/><Relationship Id="rId44" Target="slides/slide17.xml" Type="http://schemas.openxmlformats.org/officeDocument/2006/relationships/slide"/><Relationship Id="rId45" Target="slides/slide18.xml" Type="http://schemas.openxmlformats.org/officeDocument/2006/relationships/slide"/><Relationship Id="rId46" Target="slides/slide19.xml" Type="http://schemas.openxmlformats.org/officeDocument/2006/relationships/slide"/><Relationship Id="rId47" Target="slides/slide20.xml" Type="http://schemas.openxmlformats.org/officeDocument/2006/relationships/slide"/><Relationship Id="rId48" Target="slides/slide21.xml" Type="http://schemas.openxmlformats.org/officeDocument/2006/relationships/slide"/><Relationship Id="rId49" Target="slides/slide22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gif" Type="http://schemas.openxmlformats.org/officeDocument/2006/relationships/image"/><Relationship Id="rId11" Target="../media/image14.png" Type="http://schemas.openxmlformats.org/officeDocument/2006/relationships/image"/><Relationship Id="rId12" Target="../media/image15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gif" Type="http://schemas.openxmlformats.org/officeDocument/2006/relationships/image"/><Relationship Id="rId11" Target="../media/image14.png" Type="http://schemas.openxmlformats.org/officeDocument/2006/relationships/image"/><Relationship Id="rId12" Target="../media/image15.svg" Type="http://schemas.openxmlformats.org/officeDocument/2006/relationships/image"/><Relationship Id="rId13" Target="../media/image16.png" Type="http://schemas.openxmlformats.org/officeDocument/2006/relationships/image"/><Relationship Id="rId14" Target="../media/image17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2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gif" Type="http://schemas.openxmlformats.org/officeDocument/2006/relationships/image"/><Relationship Id="rId11" Target="../media/image14.png" Type="http://schemas.openxmlformats.org/officeDocument/2006/relationships/image"/><Relationship Id="rId12" Target="../media/image15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204637">
            <a:off x="-11522876" y="8232052"/>
            <a:ext cx="11359009" cy="4109896"/>
          </a:xfrm>
          <a:custGeom>
            <a:avLst/>
            <a:gdLst/>
            <a:ahLst/>
            <a:cxnLst/>
            <a:rect r="r" b="b" t="t" l="l"/>
            <a:pathLst>
              <a:path h="4109896" w="11359009">
                <a:moveTo>
                  <a:pt x="0" y="0"/>
                </a:moveTo>
                <a:lnTo>
                  <a:pt x="11359009" y="0"/>
                </a:lnTo>
                <a:lnTo>
                  <a:pt x="11359009" y="4109896"/>
                </a:lnTo>
                <a:lnTo>
                  <a:pt x="0" y="41098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0851332" y="-3108940"/>
            <a:ext cx="18659536" cy="16963214"/>
          </a:xfrm>
          <a:custGeom>
            <a:avLst/>
            <a:gdLst/>
            <a:ahLst/>
            <a:cxnLst/>
            <a:rect r="r" b="b" t="t" l="l"/>
            <a:pathLst>
              <a:path h="16963214" w="18659536">
                <a:moveTo>
                  <a:pt x="0" y="0"/>
                </a:moveTo>
                <a:lnTo>
                  <a:pt x="18659536" y="0"/>
                </a:lnTo>
                <a:lnTo>
                  <a:pt x="18659536" y="16963214"/>
                </a:lnTo>
                <a:lnTo>
                  <a:pt x="0" y="169632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869276" y="2253124"/>
            <a:ext cx="8390024" cy="3968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12000">
                <a:solidFill>
                  <a:srgbClr val="CAE8FF"/>
                </a:solidFill>
                <a:latin typeface="HK Grotesk Bold"/>
              </a:rPr>
              <a:t>EJERCICIO</a:t>
            </a:r>
          </a:p>
          <a:p>
            <a:pPr algn="ctr">
              <a:lnSpc>
                <a:spcPts val="10080"/>
              </a:lnSpc>
            </a:pPr>
            <a:r>
              <a:rPr lang="en-US" sz="12000">
                <a:solidFill>
                  <a:srgbClr val="CAE8FF"/>
                </a:solidFill>
                <a:latin typeface="HK Grotesk Bold"/>
              </a:rPr>
              <a:t>LABERINTO</a:t>
            </a:r>
          </a:p>
          <a:p>
            <a:pPr algn="ctr">
              <a:lnSpc>
                <a:spcPts val="10080"/>
              </a:lnSpc>
            </a:pPr>
            <a:r>
              <a:rPr lang="en-US" sz="12000">
                <a:solidFill>
                  <a:srgbClr val="CAE8FF"/>
                </a:solidFill>
                <a:latin typeface="HK Grotesk Bold"/>
              </a:rPr>
              <a:t>7x6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027187" y="6302452"/>
            <a:ext cx="6074201" cy="1749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spc="400">
                <a:solidFill>
                  <a:srgbClr val="F4F6FC"/>
                </a:solidFill>
                <a:latin typeface="HK Grotesk Bold"/>
              </a:rPr>
              <a:t>Jorge Alberto Juárez Rocha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583823" y="750562"/>
          <a:ext cx="12531898" cy="8785876"/>
        </p:xfrm>
        <a:graphic>
          <a:graphicData uri="http://schemas.openxmlformats.org/drawingml/2006/table">
            <a:tbl>
              <a:tblPr/>
              <a:tblGrid>
                <a:gridCol w="1790271"/>
                <a:gridCol w="1790271"/>
                <a:gridCol w="1790271"/>
                <a:gridCol w="1790271"/>
                <a:gridCol w="1790271"/>
                <a:gridCol w="1790271"/>
                <a:gridCol w="1790271"/>
              </a:tblGrid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6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8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13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14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15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16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17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18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19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20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23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24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25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26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27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28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29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30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33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34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35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36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37    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38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39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40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41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42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13841486" y="-304307"/>
            <a:ext cx="4541494" cy="11060019"/>
            <a:chOff x="0" y="0"/>
            <a:chExt cx="1196114" cy="291292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96114" cy="2912927"/>
            </a:xfrm>
            <a:custGeom>
              <a:avLst/>
              <a:gdLst/>
              <a:ahLst/>
              <a:cxnLst/>
              <a:rect r="r" b="b" t="t" l="l"/>
              <a:pathLst>
                <a:path h="2912927" w="1196114">
                  <a:moveTo>
                    <a:pt x="86940" y="0"/>
                  </a:moveTo>
                  <a:lnTo>
                    <a:pt x="1109173" y="0"/>
                  </a:lnTo>
                  <a:cubicBezTo>
                    <a:pt x="1157189" y="0"/>
                    <a:pt x="1196114" y="38924"/>
                    <a:pt x="1196114" y="86940"/>
                  </a:cubicBezTo>
                  <a:lnTo>
                    <a:pt x="1196114" y="2825987"/>
                  </a:lnTo>
                  <a:cubicBezTo>
                    <a:pt x="1196114" y="2849045"/>
                    <a:pt x="1186954" y="2871158"/>
                    <a:pt x="1170649" y="2887463"/>
                  </a:cubicBezTo>
                  <a:cubicBezTo>
                    <a:pt x="1154345" y="2903767"/>
                    <a:pt x="1132231" y="2912927"/>
                    <a:pt x="1109173" y="2912927"/>
                  </a:cubicBezTo>
                  <a:lnTo>
                    <a:pt x="86940" y="2912927"/>
                  </a:lnTo>
                  <a:cubicBezTo>
                    <a:pt x="38924" y="2912927"/>
                    <a:pt x="0" y="2874002"/>
                    <a:pt x="0" y="2825987"/>
                  </a:cubicBezTo>
                  <a:lnTo>
                    <a:pt x="0" y="86940"/>
                  </a:lnTo>
                  <a:cubicBezTo>
                    <a:pt x="0" y="38924"/>
                    <a:pt x="38924" y="0"/>
                    <a:pt x="86940" y="0"/>
                  </a:cubicBezTo>
                  <a:close/>
                </a:path>
              </a:pathLst>
            </a:custGeom>
            <a:solidFill>
              <a:srgbClr val="242A57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196114" cy="29510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9959226" y="5454845"/>
            <a:ext cx="887744" cy="1032260"/>
          </a:xfrm>
          <a:custGeom>
            <a:avLst/>
            <a:gdLst/>
            <a:ahLst/>
            <a:cxnLst/>
            <a:rect r="r" b="b" t="t" l="l"/>
            <a:pathLst>
              <a:path h="1032260" w="887744">
                <a:moveTo>
                  <a:pt x="0" y="0"/>
                </a:moveTo>
                <a:lnTo>
                  <a:pt x="887744" y="0"/>
                </a:lnTo>
                <a:lnTo>
                  <a:pt x="887744" y="1032261"/>
                </a:lnTo>
                <a:lnTo>
                  <a:pt x="0" y="10322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3349521" y="8311115"/>
            <a:ext cx="5033458" cy="2450646"/>
            <a:chOff x="0" y="0"/>
            <a:chExt cx="1325684" cy="64543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25684" cy="645438"/>
            </a:xfrm>
            <a:custGeom>
              <a:avLst/>
              <a:gdLst/>
              <a:ahLst/>
              <a:cxnLst/>
              <a:rect r="r" b="b" t="t" l="l"/>
              <a:pathLst>
                <a:path h="645438" w="1325684">
                  <a:moveTo>
                    <a:pt x="78443" y="0"/>
                  </a:moveTo>
                  <a:lnTo>
                    <a:pt x="1247242" y="0"/>
                  </a:lnTo>
                  <a:cubicBezTo>
                    <a:pt x="1290565" y="0"/>
                    <a:pt x="1325684" y="35120"/>
                    <a:pt x="1325684" y="78443"/>
                  </a:cubicBezTo>
                  <a:lnTo>
                    <a:pt x="1325684" y="566995"/>
                  </a:lnTo>
                  <a:cubicBezTo>
                    <a:pt x="1325684" y="610318"/>
                    <a:pt x="1290565" y="645438"/>
                    <a:pt x="1247242" y="645438"/>
                  </a:cubicBezTo>
                  <a:lnTo>
                    <a:pt x="78443" y="645438"/>
                  </a:lnTo>
                  <a:cubicBezTo>
                    <a:pt x="35120" y="645438"/>
                    <a:pt x="0" y="610318"/>
                    <a:pt x="0" y="566995"/>
                  </a:cubicBezTo>
                  <a:lnTo>
                    <a:pt x="0" y="78443"/>
                  </a:lnTo>
                  <a:cubicBezTo>
                    <a:pt x="0" y="35120"/>
                    <a:pt x="35120" y="0"/>
                    <a:pt x="78443" y="0"/>
                  </a:cubicBezTo>
                  <a:close/>
                </a:path>
              </a:pathLst>
            </a:custGeom>
            <a:solidFill>
              <a:srgbClr val="050A3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325684" cy="6835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4151036" y="8653296"/>
            <a:ext cx="484408" cy="563265"/>
          </a:xfrm>
          <a:custGeom>
            <a:avLst/>
            <a:gdLst/>
            <a:ahLst/>
            <a:cxnLst/>
            <a:rect r="r" b="b" t="t" l="l"/>
            <a:pathLst>
              <a:path h="563265" w="484408">
                <a:moveTo>
                  <a:pt x="0" y="0"/>
                </a:moveTo>
                <a:lnTo>
                  <a:pt x="484408" y="0"/>
                </a:lnTo>
                <a:lnTo>
                  <a:pt x="484408" y="563265"/>
                </a:lnTo>
                <a:lnTo>
                  <a:pt x="0" y="5632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58885" y="8184094"/>
            <a:ext cx="485143" cy="1087155"/>
          </a:xfrm>
          <a:custGeom>
            <a:avLst/>
            <a:gdLst/>
            <a:ahLst/>
            <a:cxnLst/>
            <a:rect r="r" b="b" t="t" l="l"/>
            <a:pathLst>
              <a:path h="1087155" w="485143">
                <a:moveTo>
                  <a:pt x="0" y="0"/>
                </a:moveTo>
                <a:lnTo>
                  <a:pt x="485143" y="0"/>
                </a:lnTo>
                <a:lnTo>
                  <a:pt x="485143" y="1087155"/>
                </a:lnTo>
                <a:lnTo>
                  <a:pt x="0" y="10871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466739" y="5543921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4259020" y="5543921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6055508" y="5543921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847789" y="5543921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7847789" y="6967229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7847789" y="8423369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9569663" y="8423369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1361944" y="8423369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6090711" y="4121136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7812586" y="4121136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9604866" y="4121136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7847789" y="2666953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1361944" y="1133962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2466739" y="2666953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8100000">
            <a:off x="1934405" y="7873636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15284453" y="271912"/>
            <a:ext cx="1655559" cy="8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44"/>
              </a:lnSpc>
              <a:spcBef>
                <a:spcPct val="0"/>
              </a:spcBef>
            </a:pPr>
            <a:r>
              <a:rPr lang="en-US" sz="5031">
                <a:solidFill>
                  <a:srgbClr val="FFFFFF"/>
                </a:solidFill>
                <a:latin typeface="HK Grotesk Bold"/>
              </a:rPr>
              <a:t>Notas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4767313" y="8678787"/>
            <a:ext cx="1321349" cy="53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7"/>
              </a:lnSpc>
              <a:spcBef>
                <a:spcPct val="0"/>
              </a:spcBef>
            </a:pPr>
            <a:r>
              <a:rPr lang="en-US" sz="3091">
                <a:solidFill>
                  <a:srgbClr val="FFFFFF"/>
                </a:solidFill>
                <a:latin typeface="HK Grotesk Bold"/>
              </a:rPr>
              <a:t>- Salida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255462" y="6740543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10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60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70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3052165" y="8260546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10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60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70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2976446" y="6772282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14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50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64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4151036" y="1183005"/>
            <a:ext cx="3897429" cy="94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ns"/>
              </a:rPr>
              <a:t>L.A.: 15, 8, 10</a:t>
            </a:r>
          </a:p>
          <a:p>
            <a:pPr algn="ctr">
              <a:lnSpc>
                <a:spcPts val="3780"/>
              </a:lnSpc>
            </a:pPr>
          </a:p>
        </p:txBody>
      </p:sp>
      <p:sp>
        <p:nvSpPr>
          <p:cNvPr name="TextBox 33" id="33"/>
          <p:cNvSpPr txBox="true"/>
          <p:nvPr/>
        </p:nvSpPr>
        <p:spPr>
          <a:xfrm rot="0">
            <a:off x="14151036" y="5079102"/>
            <a:ext cx="3694657" cy="94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ns"/>
              </a:rPr>
              <a:t>L.C.: 36, 30, 31, 32, 29, 37, 22, 38, 39, 16, 17</a:t>
            </a:r>
          </a:p>
        </p:txBody>
      </p:sp>
      <p:sp>
        <p:nvSpPr>
          <p:cNvPr name="Freeform 34" id="34"/>
          <p:cNvSpPr/>
          <p:nvPr/>
        </p:nvSpPr>
        <p:spPr>
          <a:xfrm flipH="false" flipV="false" rot="0">
            <a:off x="6073888" y="7683495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3" y="0"/>
                </a:lnTo>
                <a:lnTo>
                  <a:pt x="144263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5" id="35"/>
          <p:cNvSpPr txBox="true"/>
          <p:nvPr/>
        </p:nvSpPr>
        <p:spPr>
          <a:xfrm rot="0">
            <a:off x="4877419" y="6772282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24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40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64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4877419" y="8260546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20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50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74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255462" y="5332834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20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50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70</a:t>
            </a:r>
          </a:p>
        </p:txBody>
      </p:sp>
      <p:sp>
        <p:nvSpPr>
          <p:cNvPr name="Freeform 38" id="38"/>
          <p:cNvSpPr/>
          <p:nvPr/>
        </p:nvSpPr>
        <p:spPr>
          <a:xfrm flipH="false" flipV="false" rot="-10800000">
            <a:off x="3783188" y="7232645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3" y="0"/>
                </a:lnTo>
                <a:lnTo>
                  <a:pt x="951663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9" id="39"/>
          <p:cNvSpPr txBox="true"/>
          <p:nvPr/>
        </p:nvSpPr>
        <p:spPr>
          <a:xfrm rot="0">
            <a:off x="6625043" y="6772282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34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30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64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6625043" y="8260546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30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40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74</a:t>
            </a:r>
          </a:p>
        </p:txBody>
      </p:sp>
      <p:sp>
        <p:nvSpPr>
          <p:cNvPr name="Freeform 41" id="41"/>
          <p:cNvSpPr/>
          <p:nvPr/>
        </p:nvSpPr>
        <p:spPr>
          <a:xfrm flipH="false" flipV="false" rot="-10800000">
            <a:off x="5670188" y="7232645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3" y="0"/>
                </a:lnTo>
                <a:lnTo>
                  <a:pt x="951663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0">
            <a:off x="4428356" y="7683495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3" y="0"/>
                </a:lnTo>
                <a:lnTo>
                  <a:pt x="144263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0">
            <a:off x="2527383" y="7683495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3" y="0"/>
                </a:lnTo>
                <a:lnTo>
                  <a:pt x="144263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-10800000">
            <a:off x="1990907" y="8624998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5" id="45"/>
          <p:cNvSpPr/>
          <p:nvPr/>
        </p:nvSpPr>
        <p:spPr>
          <a:xfrm flipH="false" flipV="false" rot="0">
            <a:off x="2671646" y="9132999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6"/>
                </a:lnTo>
                <a:lnTo>
                  <a:pt x="0" y="323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6" id="46"/>
          <p:cNvSpPr/>
          <p:nvPr/>
        </p:nvSpPr>
        <p:spPr>
          <a:xfrm flipH="false" flipV="false" rot="-10800000">
            <a:off x="3925755" y="8681205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7" id="47"/>
          <p:cNvSpPr/>
          <p:nvPr/>
        </p:nvSpPr>
        <p:spPr>
          <a:xfrm flipH="false" flipV="false" rot="5400000">
            <a:off x="1146441" y="7781347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8" id="48"/>
          <p:cNvSpPr/>
          <p:nvPr/>
        </p:nvSpPr>
        <p:spPr>
          <a:xfrm flipH="false" flipV="false" rot="0">
            <a:off x="806400" y="7659699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6"/>
                </a:lnTo>
                <a:lnTo>
                  <a:pt x="0" y="323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9" id="49"/>
          <p:cNvSpPr/>
          <p:nvPr/>
        </p:nvSpPr>
        <p:spPr>
          <a:xfrm flipH="false" flipV="false" rot="5400000">
            <a:off x="1218572" y="6270578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0" id="50"/>
          <p:cNvSpPr/>
          <p:nvPr/>
        </p:nvSpPr>
        <p:spPr>
          <a:xfrm flipH="false" flipV="false" rot="0">
            <a:off x="878531" y="6148930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1" id="51"/>
          <p:cNvSpPr txBox="true"/>
          <p:nvPr/>
        </p:nvSpPr>
        <p:spPr>
          <a:xfrm rot="0">
            <a:off x="1255462" y="3843761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30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60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90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2942571" y="3843761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24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50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74</a:t>
            </a:r>
          </a:p>
        </p:txBody>
      </p:sp>
      <p:sp>
        <p:nvSpPr>
          <p:cNvPr name="Freeform 53" id="53"/>
          <p:cNvSpPr/>
          <p:nvPr/>
        </p:nvSpPr>
        <p:spPr>
          <a:xfrm flipH="false" flipV="false" rot="8100000">
            <a:off x="2004750" y="4856923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4" id="54"/>
          <p:cNvSpPr/>
          <p:nvPr/>
        </p:nvSpPr>
        <p:spPr>
          <a:xfrm flipH="false" flipV="false" rot="5400000">
            <a:off x="1213116" y="4856923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5" id="55"/>
          <p:cNvSpPr/>
          <p:nvPr/>
        </p:nvSpPr>
        <p:spPr>
          <a:xfrm flipH="false" flipV="false" rot="0">
            <a:off x="4284094" y="9096662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6"/>
                </a:lnTo>
                <a:lnTo>
                  <a:pt x="0" y="323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6" id="56"/>
          <p:cNvSpPr/>
          <p:nvPr/>
        </p:nvSpPr>
        <p:spPr>
          <a:xfrm flipH="false" flipV="false" rot="-10800000">
            <a:off x="5742319" y="8653296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3" y="0"/>
                </a:lnTo>
                <a:lnTo>
                  <a:pt x="951663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7" id="57"/>
          <p:cNvSpPr/>
          <p:nvPr/>
        </p:nvSpPr>
        <p:spPr>
          <a:xfrm flipH="false" flipV="false" rot="0">
            <a:off x="14260731" y="9308662"/>
            <a:ext cx="306556" cy="686961"/>
          </a:xfrm>
          <a:custGeom>
            <a:avLst/>
            <a:gdLst/>
            <a:ahLst/>
            <a:cxnLst/>
            <a:rect r="r" b="b" t="t" l="l"/>
            <a:pathLst>
              <a:path h="686961" w="306556">
                <a:moveTo>
                  <a:pt x="0" y="0"/>
                </a:moveTo>
                <a:lnTo>
                  <a:pt x="306557" y="0"/>
                </a:lnTo>
                <a:lnTo>
                  <a:pt x="306557" y="686961"/>
                </a:lnTo>
                <a:lnTo>
                  <a:pt x="0" y="6869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8" id="58"/>
          <p:cNvSpPr txBox="true"/>
          <p:nvPr/>
        </p:nvSpPr>
        <p:spPr>
          <a:xfrm rot="0">
            <a:off x="14706084" y="9353263"/>
            <a:ext cx="3139610" cy="531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7"/>
              </a:lnSpc>
              <a:spcBef>
                <a:spcPct val="0"/>
              </a:spcBef>
            </a:pPr>
            <a:r>
              <a:rPr lang="en-US" sz="3091">
                <a:solidFill>
                  <a:srgbClr val="FFFFFF"/>
                </a:solidFill>
                <a:latin typeface="HK Grotesk Bold"/>
              </a:rPr>
              <a:t>- Recorrido/Inicio</a:t>
            </a:r>
          </a:p>
        </p:txBody>
      </p:sp>
      <p:sp>
        <p:nvSpPr>
          <p:cNvPr name="Freeform 59" id="59"/>
          <p:cNvSpPr/>
          <p:nvPr/>
        </p:nvSpPr>
        <p:spPr>
          <a:xfrm flipH="false" flipV="false" rot="0">
            <a:off x="2527383" y="4651967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3" y="0"/>
                </a:lnTo>
                <a:lnTo>
                  <a:pt x="144263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0" id="60"/>
          <p:cNvSpPr/>
          <p:nvPr/>
        </p:nvSpPr>
        <p:spPr>
          <a:xfrm flipH="false" flipV="false" rot="8100000">
            <a:off x="3642442" y="3536757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1" id="61"/>
          <p:cNvSpPr/>
          <p:nvPr/>
        </p:nvSpPr>
        <p:spPr>
          <a:xfrm flipH="false" flipV="false" rot="-10800000">
            <a:off x="3783188" y="4307066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3" y="0"/>
                </a:lnTo>
                <a:lnTo>
                  <a:pt x="951663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2" id="62"/>
          <p:cNvSpPr/>
          <p:nvPr/>
        </p:nvSpPr>
        <p:spPr>
          <a:xfrm flipH="false" flipV="true" rot="2700000">
            <a:off x="1939861" y="3484195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450851"/>
                </a:moveTo>
                <a:lnTo>
                  <a:pt x="951664" y="450851"/>
                </a:lnTo>
                <a:lnTo>
                  <a:pt x="951664" y="0"/>
                </a:lnTo>
                <a:lnTo>
                  <a:pt x="0" y="0"/>
                </a:lnTo>
                <a:lnTo>
                  <a:pt x="0" y="450851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3" id="63"/>
          <p:cNvSpPr txBox="true"/>
          <p:nvPr/>
        </p:nvSpPr>
        <p:spPr>
          <a:xfrm rot="0">
            <a:off x="1207229" y="2350328"/>
            <a:ext cx="986840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38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70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108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4783084" y="2337383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38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50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88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4851945" y="3843761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34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40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78</a:t>
            </a:r>
          </a:p>
        </p:txBody>
      </p:sp>
      <p:sp>
        <p:nvSpPr>
          <p:cNvPr name="Freeform 66" id="66"/>
          <p:cNvSpPr/>
          <p:nvPr/>
        </p:nvSpPr>
        <p:spPr>
          <a:xfrm flipH="false" flipV="false" rot="0">
            <a:off x="6146019" y="9132056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3" y="0"/>
                </a:lnTo>
                <a:lnTo>
                  <a:pt x="144263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583823" y="750562"/>
          <a:ext cx="12531898" cy="8785876"/>
        </p:xfrm>
        <a:graphic>
          <a:graphicData uri="http://schemas.openxmlformats.org/drawingml/2006/table">
            <a:tbl>
              <a:tblPr/>
              <a:tblGrid>
                <a:gridCol w="1790271"/>
                <a:gridCol w="1790271"/>
                <a:gridCol w="1790271"/>
                <a:gridCol w="1790271"/>
                <a:gridCol w="1790271"/>
                <a:gridCol w="1790271"/>
                <a:gridCol w="1790271"/>
              </a:tblGrid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6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8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13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14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15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16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17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18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19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20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23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24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25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26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27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28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29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30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33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34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35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36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37    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38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39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40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41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42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13841486" y="-304307"/>
            <a:ext cx="4541494" cy="11060019"/>
            <a:chOff x="0" y="0"/>
            <a:chExt cx="1196114" cy="291292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96114" cy="2912927"/>
            </a:xfrm>
            <a:custGeom>
              <a:avLst/>
              <a:gdLst/>
              <a:ahLst/>
              <a:cxnLst/>
              <a:rect r="r" b="b" t="t" l="l"/>
              <a:pathLst>
                <a:path h="2912927" w="1196114">
                  <a:moveTo>
                    <a:pt x="86940" y="0"/>
                  </a:moveTo>
                  <a:lnTo>
                    <a:pt x="1109173" y="0"/>
                  </a:lnTo>
                  <a:cubicBezTo>
                    <a:pt x="1157189" y="0"/>
                    <a:pt x="1196114" y="38924"/>
                    <a:pt x="1196114" y="86940"/>
                  </a:cubicBezTo>
                  <a:lnTo>
                    <a:pt x="1196114" y="2825987"/>
                  </a:lnTo>
                  <a:cubicBezTo>
                    <a:pt x="1196114" y="2849045"/>
                    <a:pt x="1186954" y="2871158"/>
                    <a:pt x="1170649" y="2887463"/>
                  </a:cubicBezTo>
                  <a:cubicBezTo>
                    <a:pt x="1154345" y="2903767"/>
                    <a:pt x="1132231" y="2912927"/>
                    <a:pt x="1109173" y="2912927"/>
                  </a:cubicBezTo>
                  <a:lnTo>
                    <a:pt x="86940" y="2912927"/>
                  </a:lnTo>
                  <a:cubicBezTo>
                    <a:pt x="38924" y="2912927"/>
                    <a:pt x="0" y="2874002"/>
                    <a:pt x="0" y="2825987"/>
                  </a:cubicBezTo>
                  <a:lnTo>
                    <a:pt x="0" y="86940"/>
                  </a:lnTo>
                  <a:cubicBezTo>
                    <a:pt x="0" y="38924"/>
                    <a:pt x="38924" y="0"/>
                    <a:pt x="86940" y="0"/>
                  </a:cubicBezTo>
                  <a:close/>
                </a:path>
              </a:pathLst>
            </a:custGeom>
            <a:solidFill>
              <a:srgbClr val="242A57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196114" cy="29510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9959226" y="5454845"/>
            <a:ext cx="887744" cy="1032260"/>
          </a:xfrm>
          <a:custGeom>
            <a:avLst/>
            <a:gdLst/>
            <a:ahLst/>
            <a:cxnLst/>
            <a:rect r="r" b="b" t="t" l="l"/>
            <a:pathLst>
              <a:path h="1032260" w="887744">
                <a:moveTo>
                  <a:pt x="0" y="0"/>
                </a:moveTo>
                <a:lnTo>
                  <a:pt x="887744" y="0"/>
                </a:lnTo>
                <a:lnTo>
                  <a:pt x="887744" y="1032261"/>
                </a:lnTo>
                <a:lnTo>
                  <a:pt x="0" y="10322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3349521" y="8311115"/>
            <a:ext cx="5033458" cy="2450646"/>
            <a:chOff x="0" y="0"/>
            <a:chExt cx="1325684" cy="64543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25684" cy="645438"/>
            </a:xfrm>
            <a:custGeom>
              <a:avLst/>
              <a:gdLst/>
              <a:ahLst/>
              <a:cxnLst/>
              <a:rect r="r" b="b" t="t" l="l"/>
              <a:pathLst>
                <a:path h="645438" w="1325684">
                  <a:moveTo>
                    <a:pt x="78443" y="0"/>
                  </a:moveTo>
                  <a:lnTo>
                    <a:pt x="1247242" y="0"/>
                  </a:lnTo>
                  <a:cubicBezTo>
                    <a:pt x="1290565" y="0"/>
                    <a:pt x="1325684" y="35120"/>
                    <a:pt x="1325684" y="78443"/>
                  </a:cubicBezTo>
                  <a:lnTo>
                    <a:pt x="1325684" y="566995"/>
                  </a:lnTo>
                  <a:cubicBezTo>
                    <a:pt x="1325684" y="610318"/>
                    <a:pt x="1290565" y="645438"/>
                    <a:pt x="1247242" y="645438"/>
                  </a:cubicBezTo>
                  <a:lnTo>
                    <a:pt x="78443" y="645438"/>
                  </a:lnTo>
                  <a:cubicBezTo>
                    <a:pt x="35120" y="645438"/>
                    <a:pt x="0" y="610318"/>
                    <a:pt x="0" y="566995"/>
                  </a:cubicBezTo>
                  <a:lnTo>
                    <a:pt x="0" y="78443"/>
                  </a:lnTo>
                  <a:cubicBezTo>
                    <a:pt x="0" y="35120"/>
                    <a:pt x="35120" y="0"/>
                    <a:pt x="78443" y="0"/>
                  </a:cubicBezTo>
                  <a:close/>
                </a:path>
              </a:pathLst>
            </a:custGeom>
            <a:solidFill>
              <a:srgbClr val="050A3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325684" cy="6835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4151036" y="8653296"/>
            <a:ext cx="484408" cy="563265"/>
          </a:xfrm>
          <a:custGeom>
            <a:avLst/>
            <a:gdLst/>
            <a:ahLst/>
            <a:cxnLst/>
            <a:rect r="r" b="b" t="t" l="l"/>
            <a:pathLst>
              <a:path h="563265" w="484408">
                <a:moveTo>
                  <a:pt x="0" y="0"/>
                </a:moveTo>
                <a:lnTo>
                  <a:pt x="484408" y="0"/>
                </a:lnTo>
                <a:lnTo>
                  <a:pt x="484408" y="563265"/>
                </a:lnTo>
                <a:lnTo>
                  <a:pt x="0" y="5632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58885" y="8184094"/>
            <a:ext cx="485143" cy="1087155"/>
          </a:xfrm>
          <a:custGeom>
            <a:avLst/>
            <a:gdLst/>
            <a:ahLst/>
            <a:cxnLst/>
            <a:rect r="r" b="b" t="t" l="l"/>
            <a:pathLst>
              <a:path h="1087155" w="485143">
                <a:moveTo>
                  <a:pt x="0" y="0"/>
                </a:moveTo>
                <a:lnTo>
                  <a:pt x="485143" y="0"/>
                </a:lnTo>
                <a:lnTo>
                  <a:pt x="485143" y="1087155"/>
                </a:lnTo>
                <a:lnTo>
                  <a:pt x="0" y="10871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466739" y="5543921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4259020" y="5543921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6055508" y="5543921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847789" y="5543921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7847789" y="6967229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7847789" y="8423369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9569663" y="8423369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1361944" y="8423369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6090711" y="4121136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7812586" y="4121136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9604866" y="4121136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7847789" y="2666953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1361944" y="1133962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2466739" y="2666953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8100000">
            <a:off x="1934405" y="7873636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15284453" y="271912"/>
            <a:ext cx="1655559" cy="8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44"/>
              </a:lnSpc>
              <a:spcBef>
                <a:spcPct val="0"/>
              </a:spcBef>
            </a:pPr>
            <a:r>
              <a:rPr lang="en-US" sz="5031">
                <a:solidFill>
                  <a:srgbClr val="FFFFFF"/>
                </a:solidFill>
                <a:latin typeface="HK Grotesk Bold"/>
              </a:rPr>
              <a:t>Notas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4767313" y="8678787"/>
            <a:ext cx="1321349" cy="53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7"/>
              </a:lnSpc>
              <a:spcBef>
                <a:spcPct val="0"/>
              </a:spcBef>
            </a:pPr>
            <a:r>
              <a:rPr lang="en-US" sz="3091">
                <a:solidFill>
                  <a:srgbClr val="FFFFFF"/>
                </a:solidFill>
                <a:latin typeface="HK Grotesk Bold"/>
              </a:rPr>
              <a:t>- Salida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255462" y="6740543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10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60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70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3052165" y="8260546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10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60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70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2976446" y="6772282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14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50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64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4151036" y="1183005"/>
            <a:ext cx="3897429" cy="94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ns"/>
              </a:rPr>
              <a:t>L.A.: 8, 10, 11</a:t>
            </a:r>
          </a:p>
          <a:p>
            <a:pPr algn="ctr">
              <a:lnSpc>
                <a:spcPts val="3780"/>
              </a:lnSpc>
            </a:pPr>
          </a:p>
        </p:txBody>
      </p:sp>
      <p:sp>
        <p:nvSpPr>
          <p:cNvPr name="TextBox 33" id="33"/>
          <p:cNvSpPr txBox="true"/>
          <p:nvPr/>
        </p:nvSpPr>
        <p:spPr>
          <a:xfrm rot="0">
            <a:off x="14151036" y="5079102"/>
            <a:ext cx="3694657" cy="1417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ns"/>
              </a:rPr>
              <a:t>L.C.: 36, 30, 31, 32, 29, 37, 22, 38, 39, 16, 17, 15</a:t>
            </a:r>
          </a:p>
        </p:txBody>
      </p:sp>
      <p:sp>
        <p:nvSpPr>
          <p:cNvPr name="Freeform 34" id="34"/>
          <p:cNvSpPr/>
          <p:nvPr/>
        </p:nvSpPr>
        <p:spPr>
          <a:xfrm flipH="false" flipV="false" rot="0">
            <a:off x="6073888" y="7683495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3" y="0"/>
                </a:lnTo>
                <a:lnTo>
                  <a:pt x="144263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5" id="35"/>
          <p:cNvSpPr txBox="true"/>
          <p:nvPr/>
        </p:nvSpPr>
        <p:spPr>
          <a:xfrm rot="0">
            <a:off x="4877419" y="6772282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24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40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64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4877419" y="8260546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20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50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74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255462" y="5332834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20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50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70</a:t>
            </a:r>
          </a:p>
        </p:txBody>
      </p:sp>
      <p:sp>
        <p:nvSpPr>
          <p:cNvPr name="Freeform 38" id="38"/>
          <p:cNvSpPr/>
          <p:nvPr/>
        </p:nvSpPr>
        <p:spPr>
          <a:xfrm flipH="false" flipV="false" rot="-10800000">
            <a:off x="3783188" y="7232645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3" y="0"/>
                </a:lnTo>
                <a:lnTo>
                  <a:pt x="951663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9" id="39"/>
          <p:cNvSpPr txBox="true"/>
          <p:nvPr/>
        </p:nvSpPr>
        <p:spPr>
          <a:xfrm rot="0">
            <a:off x="6625043" y="6772282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34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30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64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6625043" y="8260546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30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40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74</a:t>
            </a:r>
          </a:p>
        </p:txBody>
      </p:sp>
      <p:sp>
        <p:nvSpPr>
          <p:cNvPr name="Freeform 41" id="41"/>
          <p:cNvSpPr/>
          <p:nvPr/>
        </p:nvSpPr>
        <p:spPr>
          <a:xfrm flipH="false" flipV="false" rot="-10800000">
            <a:off x="5670188" y="7232645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3" y="0"/>
                </a:lnTo>
                <a:lnTo>
                  <a:pt x="951663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0">
            <a:off x="4428356" y="7683495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3" y="0"/>
                </a:lnTo>
                <a:lnTo>
                  <a:pt x="144263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0">
            <a:off x="2527383" y="7683495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3" y="0"/>
                </a:lnTo>
                <a:lnTo>
                  <a:pt x="144263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-10800000">
            <a:off x="1990907" y="8624998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5" id="45"/>
          <p:cNvSpPr/>
          <p:nvPr/>
        </p:nvSpPr>
        <p:spPr>
          <a:xfrm flipH="false" flipV="false" rot="0">
            <a:off x="2671646" y="9132999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6"/>
                </a:lnTo>
                <a:lnTo>
                  <a:pt x="0" y="323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6" id="46"/>
          <p:cNvSpPr/>
          <p:nvPr/>
        </p:nvSpPr>
        <p:spPr>
          <a:xfrm flipH="false" flipV="false" rot="-10800000">
            <a:off x="3925755" y="8681205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7" id="47"/>
          <p:cNvSpPr/>
          <p:nvPr/>
        </p:nvSpPr>
        <p:spPr>
          <a:xfrm flipH="false" flipV="false" rot="5400000">
            <a:off x="1146441" y="7781347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8" id="48"/>
          <p:cNvSpPr/>
          <p:nvPr/>
        </p:nvSpPr>
        <p:spPr>
          <a:xfrm flipH="false" flipV="false" rot="0">
            <a:off x="806400" y="7659699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6"/>
                </a:lnTo>
                <a:lnTo>
                  <a:pt x="0" y="323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9" id="49"/>
          <p:cNvSpPr/>
          <p:nvPr/>
        </p:nvSpPr>
        <p:spPr>
          <a:xfrm flipH="false" flipV="false" rot="5400000">
            <a:off x="1218572" y="6270578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0" id="50"/>
          <p:cNvSpPr/>
          <p:nvPr/>
        </p:nvSpPr>
        <p:spPr>
          <a:xfrm flipH="false" flipV="false" rot="0">
            <a:off x="878531" y="6148930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1" id="51"/>
          <p:cNvSpPr txBox="true"/>
          <p:nvPr/>
        </p:nvSpPr>
        <p:spPr>
          <a:xfrm rot="0">
            <a:off x="1255462" y="3843761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30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60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90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2942571" y="3843761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24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50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74</a:t>
            </a:r>
          </a:p>
        </p:txBody>
      </p:sp>
      <p:sp>
        <p:nvSpPr>
          <p:cNvPr name="Freeform 53" id="53"/>
          <p:cNvSpPr/>
          <p:nvPr/>
        </p:nvSpPr>
        <p:spPr>
          <a:xfrm flipH="false" flipV="false" rot="8100000">
            <a:off x="2004750" y="4856923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4" id="54"/>
          <p:cNvSpPr/>
          <p:nvPr/>
        </p:nvSpPr>
        <p:spPr>
          <a:xfrm flipH="false" flipV="false" rot="5400000">
            <a:off x="1213116" y="4856923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5" id="55"/>
          <p:cNvSpPr/>
          <p:nvPr/>
        </p:nvSpPr>
        <p:spPr>
          <a:xfrm flipH="false" flipV="false" rot="0">
            <a:off x="4284094" y="9096662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6"/>
                </a:lnTo>
                <a:lnTo>
                  <a:pt x="0" y="323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6" id="56"/>
          <p:cNvSpPr/>
          <p:nvPr/>
        </p:nvSpPr>
        <p:spPr>
          <a:xfrm flipH="false" flipV="false" rot="-10800000">
            <a:off x="5742319" y="8653296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3" y="0"/>
                </a:lnTo>
                <a:lnTo>
                  <a:pt x="951663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7" id="57"/>
          <p:cNvSpPr/>
          <p:nvPr/>
        </p:nvSpPr>
        <p:spPr>
          <a:xfrm flipH="false" flipV="false" rot="0">
            <a:off x="14260731" y="9308662"/>
            <a:ext cx="306556" cy="686961"/>
          </a:xfrm>
          <a:custGeom>
            <a:avLst/>
            <a:gdLst/>
            <a:ahLst/>
            <a:cxnLst/>
            <a:rect r="r" b="b" t="t" l="l"/>
            <a:pathLst>
              <a:path h="686961" w="306556">
                <a:moveTo>
                  <a:pt x="0" y="0"/>
                </a:moveTo>
                <a:lnTo>
                  <a:pt x="306557" y="0"/>
                </a:lnTo>
                <a:lnTo>
                  <a:pt x="306557" y="686961"/>
                </a:lnTo>
                <a:lnTo>
                  <a:pt x="0" y="6869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8" id="58"/>
          <p:cNvSpPr txBox="true"/>
          <p:nvPr/>
        </p:nvSpPr>
        <p:spPr>
          <a:xfrm rot="0">
            <a:off x="14706084" y="9353263"/>
            <a:ext cx="3139610" cy="531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7"/>
              </a:lnSpc>
              <a:spcBef>
                <a:spcPct val="0"/>
              </a:spcBef>
            </a:pPr>
            <a:r>
              <a:rPr lang="en-US" sz="3091">
                <a:solidFill>
                  <a:srgbClr val="FFFFFF"/>
                </a:solidFill>
                <a:latin typeface="HK Grotesk Bold"/>
              </a:rPr>
              <a:t>- Recorrido/Inicio</a:t>
            </a:r>
          </a:p>
        </p:txBody>
      </p:sp>
      <p:sp>
        <p:nvSpPr>
          <p:cNvPr name="Freeform 59" id="59"/>
          <p:cNvSpPr/>
          <p:nvPr/>
        </p:nvSpPr>
        <p:spPr>
          <a:xfrm flipH="false" flipV="false" rot="0">
            <a:off x="2527383" y="4651967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3" y="0"/>
                </a:lnTo>
                <a:lnTo>
                  <a:pt x="144263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0" id="60"/>
          <p:cNvSpPr/>
          <p:nvPr/>
        </p:nvSpPr>
        <p:spPr>
          <a:xfrm flipH="false" flipV="false" rot="8100000">
            <a:off x="3642442" y="3536757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1" id="61"/>
          <p:cNvSpPr/>
          <p:nvPr/>
        </p:nvSpPr>
        <p:spPr>
          <a:xfrm flipH="false" flipV="false" rot="-10800000">
            <a:off x="3783188" y="4307066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3" y="0"/>
                </a:lnTo>
                <a:lnTo>
                  <a:pt x="951663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2" id="62"/>
          <p:cNvSpPr/>
          <p:nvPr/>
        </p:nvSpPr>
        <p:spPr>
          <a:xfrm flipH="false" flipV="true" rot="2700000">
            <a:off x="1939861" y="3484195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450851"/>
                </a:moveTo>
                <a:lnTo>
                  <a:pt x="951664" y="450851"/>
                </a:lnTo>
                <a:lnTo>
                  <a:pt x="951664" y="0"/>
                </a:lnTo>
                <a:lnTo>
                  <a:pt x="0" y="0"/>
                </a:lnTo>
                <a:lnTo>
                  <a:pt x="0" y="450851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3" id="63"/>
          <p:cNvSpPr txBox="true"/>
          <p:nvPr/>
        </p:nvSpPr>
        <p:spPr>
          <a:xfrm rot="0">
            <a:off x="1207229" y="2350328"/>
            <a:ext cx="986840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38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70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108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4898869" y="2337383"/>
            <a:ext cx="890507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44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50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94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4851945" y="3843761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34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40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78</a:t>
            </a:r>
          </a:p>
        </p:txBody>
      </p:sp>
      <p:sp>
        <p:nvSpPr>
          <p:cNvPr name="Freeform 66" id="66"/>
          <p:cNvSpPr/>
          <p:nvPr/>
        </p:nvSpPr>
        <p:spPr>
          <a:xfrm flipH="false" flipV="false" rot="0">
            <a:off x="6146019" y="9132056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3" y="0"/>
                </a:lnTo>
                <a:lnTo>
                  <a:pt x="144263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7" id="67"/>
          <p:cNvSpPr/>
          <p:nvPr/>
        </p:nvSpPr>
        <p:spPr>
          <a:xfrm flipH="false" flipV="false" rot="0">
            <a:off x="4329456" y="4651967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8" id="68"/>
          <p:cNvSpPr/>
          <p:nvPr/>
        </p:nvSpPr>
        <p:spPr>
          <a:xfrm flipH="false" flipV="false" rot="8100000">
            <a:off x="5479664" y="3399847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3" y="0"/>
                </a:lnTo>
                <a:lnTo>
                  <a:pt x="951663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9" id="69"/>
          <p:cNvSpPr txBox="true"/>
          <p:nvPr/>
        </p:nvSpPr>
        <p:spPr>
          <a:xfrm rot="0">
            <a:off x="6625043" y="2337383"/>
            <a:ext cx="890507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48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40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98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583823" y="750562"/>
          <a:ext cx="12531898" cy="8785876"/>
        </p:xfrm>
        <a:graphic>
          <a:graphicData uri="http://schemas.openxmlformats.org/drawingml/2006/table">
            <a:tbl>
              <a:tblPr/>
              <a:tblGrid>
                <a:gridCol w="1790271"/>
                <a:gridCol w="1790271"/>
                <a:gridCol w="1790271"/>
                <a:gridCol w="1790271"/>
                <a:gridCol w="1790271"/>
                <a:gridCol w="1790271"/>
                <a:gridCol w="1790271"/>
              </a:tblGrid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6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8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13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14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15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16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17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18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19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20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23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24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25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26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27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28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29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30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33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34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35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36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37    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38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39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40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41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42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13841486" y="-304307"/>
            <a:ext cx="4541494" cy="11060019"/>
            <a:chOff x="0" y="0"/>
            <a:chExt cx="1196114" cy="291292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96114" cy="2912927"/>
            </a:xfrm>
            <a:custGeom>
              <a:avLst/>
              <a:gdLst/>
              <a:ahLst/>
              <a:cxnLst/>
              <a:rect r="r" b="b" t="t" l="l"/>
              <a:pathLst>
                <a:path h="2912927" w="1196114">
                  <a:moveTo>
                    <a:pt x="86940" y="0"/>
                  </a:moveTo>
                  <a:lnTo>
                    <a:pt x="1109173" y="0"/>
                  </a:lnTo>
                  <a:cubicBezTo>
                    <a:pt x="1157189" y="0"/>
                    <a:pt x="1196114" y="38924"/>
                    <a:pt x="1196114" y="86940"/>
                  </a:cubicBezTo>
                  <a:lnTo>
                    <a:pt x="1196114" y="2825987"/>
                  </a:lnTo>
                  <a:cubicBezTo>
                    <a:pt x="1196114" y="2849045"/>
                    <a:pt x="1186954" y="2871158"/>
                    <a:pt x="1170649" y="2887463"/>
                  </a:cubicBezTo>
                  <a:cubicBezTo>
                    <a:pt x="1154345" y="2903767"/>
                    <a:pt x="1132231" y="2912927"/>
                    <a:pt x="1109173" y="2912927"/>
                  </a:cubicBezTo>
                  <a:lnTo>
                    <a:pt x="86940" y="2912927"/>
                  </a:lnTo>
                  <a:cubicBezTo>
                    <a:pt x="38924" y="2912927"/>
                    <a:pt x="0" y="2874002"/>
                    <a:pt x="0" y="2825987"/>
                  </a:cubicBezTo>
                  <a:lnTo>
                    <a:pt x="0" y="86940"/>
                  </a:lnTo>
                  <a:cubicBezTo>
                    <a:pt x="0" y="38924"/>
                    <a:pt x="38924" y="0"/>
                    <a:pt x="86940" y="0"/>
                  </a:cubicBezTo>
                  <a:close/>
                </a:path>
              </a:pathLst>
            </a:custGeom>
            <a:solidFill>
              <a:srgbClr val="242A57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196114" cy="29510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9959226" y="5454845"/>
            <a:ext cx="887744" cy="1032260"/>
          </a:xfrm>
          <a:custGeom>
            <a:avLst/>
            <a:gdLst/>
            <a:ahLst/>
            <a:cxnLst/>
            <a:rect r="r" b="b" t="t" l="l"/>
            <a:pathLst>
              <a:path h="1032260" w="887744">
                <a:moveTo>
                  <a:pt x="0" y="0"/>
                </a:moveTo>
                <a:lnTo>
                  <a:pt x="887744" y="0"/>
                </a:lnTo>
                <a:lnTo>
                  <a:pt x="887744" y="1032261"/>
                </a:lnTo>
                <a:lnTo>
                  <a:pt x="0" y="10322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3349521" y="8311115"/>
            <a:ext cx="5033458" cy="2450646"/>
            <a:chOff x="0" y="0"/>
            <a:chExt cx="1325684" cy="64543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25684" cy="645438"/>
            </a:xfrm>
            <a:custGeom>
              <a:avLst/>
              <a:gdLst/>
              <a:ahLst/>
              <a:cxnLst/>
              <a:rect r="r" b="b" t="t" l="l"/>
              <a:pathLst>
                <a:path h="645438" w="1325684">
                  <a:moveTo>
                    <a:pt x="78443" y="0"/>
                  </a:moveTo>
                  <a:lnTo>
                    <a:pt x="1247242" y="0"/>
                  </a:lnTo>
                  <a:cubicBezTo>
                    <a:pt x="1290565" y="0"/>
                    <a:pt x="1325684" y="35120"/>
                    <a:pt x="1325684" y="78443"/>
                  </a:cubicBezTo>
                  <a:lnTo>
                    <a:pt x="1325684" y="566995"/>
                  </a:lnTo>
                  <a:cubicBezTo>
                    <a:pt x="1325684" y="610318"/>
                    <a:pt x="1290565" y="645438"/>
                    <a:pt x="1247242" y="645438"/>
                  </a:cubicBezTo>
                  <a:lnTo>
                    <a:pt x="78443" y="645438"/>
                  </a:lnTo>
                  <a:cubicBezTo>
                    <a:pt x="35120" y="645438"/>
                    <a:pt x="0" y="610318"/>
                    <a:pt x="0" y="566995"/>
                  </a:cubicBezTo>
                  <a:lnTo>
                    <a:pt x="0" y="78443"/>
                  </a:lnTo>
                  <a:cubicBezTo>
                    <a:pt x="0" y="35120"/>
                    <a:pt x="35120" y="0"/>
                    <a:pt x="78443" y="0"/>
                  </a:cubicBezTo>
                  <a:close/>
                </a:path>
              </a:pathLst>
            </a:custGeom>
            <a:solidFill>
              <a:srgbClr val="050A3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325684" cy="6835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4151036" y="8653296"/>
            <a:ext cx="484408" cy="563265"/>
          </a:xfrm>
          <a:custGeom>
            <a:avLst/>
            <a:gdLst/>
            <a:ahLst/>
            <a:cxnLst/>
            <a:rect r="r" b="b" t="t" l="l"/>
            <a:pathLst>
              <a:path h="563265" w="484408">
                <a:moveTo>
                  <a:pt x="0" y="0"/>
                </a:moveTo>
                <a:lnTo>
                  <a:pt x="484408" y="0"/>
                </a:lnTo>
                <a:lnTo>
                  <a:pt x="484408" y="563265"/>
                </a:lnTo>
                <a:lnTo>
                  <a:pt x="0" y="5632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58885" y="8184094"/>
            <a:ext cx="485143" cy="1087155"/>
          </a:xfrm>
          <a:custGeom>
            <a:avLst/>
            <a:gdLst/>
            <a:ahLst/>
            <a:cxnLst/>
            <a:rect r="r" b="b" t="t" l="l"/>
            <a:pathLst>
              <a:path h="1087155" w="485143">
                <a:moveTo>
                  <a:pt x="0" y="0"/>
                </a:moveTo>
                <a:lnTo>
                  <a:pt x="485143" y="0"/>
                </a:lnTo>
                <a:lnTo>
                  <a:pt x="485143" y="1087155"/>
                </a:lnTo>
                <a:lnTo>
                  <a:pt x="0" y="10871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466739" y="5543921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4259020" y="5543921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6055508" y="5543921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847789" y="5543921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7847789" y="6967229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7847789" y="8423369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9569663" y="8423369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1361944" y="8423369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6090711" y="4121136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7812586" y="4121136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9604866" y="4121136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7847789" y="2666953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1361944" y="1133962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2466739" y="2666953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8100000">
            <a:off x="1934405" y="7873636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15284453" y="271912"/>
            <a:ext cx="1655559" cy="8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44"/>
              </a:lnSpc>
              <a:spcBef>
                <a:spcPct val="0"/>
              </a:spcBef>
            </a:pPr>
            <a:r>
              <a:rPr lang="en-US" sz="5031">
                <a:solidFill>
                  <a:srgbClr val="FFFFFF"/>
                </a:solidFill>
                <a:latin typeface="HK Grotesk Bold"/>
              </a:rPr>
              <a:t>Notas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255462" y="6740543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10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60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70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3052165" y="8260546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10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60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70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2976446" y="6772282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14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50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64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4151036" y="1183005"/>
            <a:ext cx="3897429" cy="94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ns"/>
              </a:rPr>
              <a:t>L.A.: 8, 11</a:t>
            </a:r>
          </a:p>
          <a:p>
            <a:pPr algn="ctr">
              <a:lnSpc>
                <a:spcPts val="3780"/>
              </a:lnSpc>
            </a:pPr>
          </a:p>
        </p:txBody>
      </p:sp>
      <p:sp>
        <p:nvSpPr>
          <p:cNvPr name="TextBox 32" id="32"/>
          <p:cNvSpPr txBox="true"/>
          <p:nvPr/>
        </p:nvSpPr>
        <p:spPr>
          <a:xfrm rot="0">
            <a:off x="14151036" y="5079102"/>
            <a:ext cx="3694657" cy="1417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ns"/>
              </a:rPr>
              <a:t>L.C.: 36, 30, 31, 32, 29, 37, 22, 38, 39, 16, 17, 15, 10</a:t>
            </a:r>
          </a:p>
        </p:txBody>
      </p:sp>
      <p:sp>
        <p:nvSpPr>
          <p:cNvPr name="Freeform 33" id="33"/>
          <p:cNvSpPr/>
          <p:nvPr/>
        </p:nvSpPr>
        <p:spPr>
          <a:xfrm flipH="false" flipV="false" rot="0">
            <a:off x="6073888" y="7683495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3" y="0"/>
                </a:lnTo>
                <a:lnTo>
                  <a:pt x="144263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4" id="34"/>
          <p:cNvSpPr txBox="true"/>
          <p:nvPr/>
        </p:nvSpPr>
        <p:spPr>
          <a:xfrm rot="0">
            <a:off x="4877419" y="6772282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24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40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64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4877419" y="8260546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20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50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74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255462" y="5332834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20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50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70</a:t>
            </a:r>
          </a:p>
        </p:txBody>
      </p:sp>
      <p:sp>
        <p:nvSpPr>
          <p:cNvPr name="Freeform 37" id="37"/>
          <p:cNvSpPr/>
          <p:nvPr/>
        </p:nvSpPr>
        <p:spPr>
          <a:xfrm flipH="false" flipV="false" rot="-10800000">
            <a:off x="3783188" y="7232645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3" y="0"/>
                </a:lnTo>
                <a:lnTo>
                  <a:pt x="951663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8" id="38"/>
          <p:cNvSpPr txBox="true"/>
          <p:nvPr/>
        </p:nvSpPr>
        <p:spPr>
          <a:xfrm rot="0">
            <a:off x="6625043" y="6772282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34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30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64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6625043" y="8260546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30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40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74</a:t>
            </a:r>
          </a:p>
        </p:txBody>
      </p:sp>
      <p:sp>
        <p:nvSpPr>
          <p:cNvPr name="Freeform 40" id="40"/>
          <p:cNvSpPr/>
          <p:nvPr/>
        </p:nvSpPr>
        <p:spPr>
          <a:xfrm flipH="false" flipV="false" rot="-10800000">
            <a:off x="5670188" y="7232645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3" y="0"/>
                </a:lnTo>
                <a:lnTo>
                  <a:pt x="951663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4428356" y="7683495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3" y="0"/>
                </a:lnTo>
                <a:lnTo>
                  <a:pt x="144263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0">
            <a:off x="2527383" y="7683495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3" y="0"/>
                </a:lnTo>
                <a:lnTo>
                  <a:pt x="144263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-10800000">
            <a:off x="1990907" y="8624998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0">
            <a:off x="2671646" y="9132999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6"/>
                </a:lnTo>
                <a:lnTo>
                  <a:pt x="0" y="323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5" id="45"/>
          <p:cNvSpPr/>
          <p:nvPr/>
        </p:nvSpPr>
        <p:spPr>
          <a:xfrm flipH="false" flipV="false" rot="-10800000">
            <a:off x="3925755" y="8681205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6" id="46"/>
          <p:cNvSpPr/>
          <p:nvPr/>
        </p:nvSpPr>
        <p:spPr>
          <a:xfrm flipH="false" flipV="false" rot="5400000">
            <a:off x="1146441" y="7781347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7" id="47"/>
          <p:cNvSpPr/>
          <p:nvPr/>
        </p:nvSpPr>
        <p:spPr>
          <a:xfrm flipH="false" flipV="false" rot="0">
            <a:off x="806400" y="7659699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6"/>
                </a:lnTo>
                <a:lnTo>
                  <a:pt x="0" y="323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8" id="48"/>
          <p:cNvSpPr/>
          <p:nvPr/>
        </p:nvSpPr>
        <p:spPr>
          <a:xfrm flipH="false" flipV="false" rot="5400000">
            <a:off x="1218572" y="6270578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9" id="49"/>
          <p:cNvSpPr/>
          <p:nvPr/>
        </p:nvSpPr>
        <p:spPr>
          <a:xfrm flipH="false" flipV="false" rot="0">
            <a:off x="878531" y="6148930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0" id="50"/>
          <p:cNvSpPr txBox="true"/>
          <p:nvPr/>
        </p:nvSpPr>
        <p:spPr>
          <a:xfrm rot="0">
            <a:off x="1255462" y="3843761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30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60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90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2942571" y="3843761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24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50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74</a:t>
            </a:r>
          </a:p>
        </p:txBody>
      </p:sp>
      <p:sp>
        <p:nvSpPr>
          <p:cNvPr name="Freeform 52" id="52"/>
          <p:cNvSpPr/>
          <p:nvPr/>
        </p:nvSpPr>
        <p:spPr>
          <a:xfrm flipH="false" flipV="false" rot="8100000">
            <a:off x="2004750" y="4856923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3" id="53"/>
          <p:cNvSpPr/>
          <p:nvPr/>
        </p:nvSpPr>
        <p:spPr>
          <a:xfrm flipH="false" flipV="false" rot="5400000">
            <a:off x="1213116" y="4856923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4" id="54"/>
          <p:cNvSpPr/>
          <p:nvPr/>
        </p:nvSpPr>
        <p:spPr>
          <a:xfrm flipH="false" flipV="false" rot="0">
            <a:off x="4284094" y="9096662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6"/>
                </a:lnTo>
                <a:lnTo>
                  <a:pt x="0" y="323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5" id="55"/>
          <p:cNvSpPr/>
          <p:nvPr/>
        </p:nvSpPr>
        <p:spPr>
          <a:xfrm flipH="false" flipV="false" rot="-10800000">
            <a:off x="5742319" y="8653296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3" y="0"/>
                </a:lnTo>
                <a:lnTo>
                  <a:pt x="951663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6" id="56"/>
          <p:cNvSpPr/>
          <p:nvPr/>
        </p:nvSpPr>
        <p:spPr>
          <a:xfrm flipH="false" flipV="false" rot="0">
            <a:off x="14260731" y="9308662"/>
            <a:ext cx="306556" cy="686961"/>
          </a:xfrm>
          <a:custGeom>
            <a:avLst/>
            <a:gdLst/>
            <a:ahLst/>
            <a:cxnLst/>
            <a:rect r="r" b="b" t="t" l="l"/>
            <a:pathLst>
              <a:path h="686961" w="306556">
                <a:moveTo>
                  <a:pt x="0" y="0"/>
                </a:moveTo>
                <a:lnTo>
                  <a:pt x="306557" y="0"/>
                </a:lnTo>
                <a:lnTo>
                  <a:pt x="306557" y="686961"/>
                </a:lnTo>
                <a:lnTo>
                  <a:pt x="0" y="6869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7" id="57"/>
          <p:cNvSpPr txBox="true"/>
          <p:nvPr/>
        </p:nvSpPr>
        <p:spPr>
          <a:xfrm rot="0">
            <a:off x="14706084" y="9353263"/>
            <a:ext cx="3139610" cy="531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7"/>
              </a:lnSpc>
              <a:spcBef>
                <a:spcPct val="0"/>
              </a:spcBef>
            </a:pPr>
            <a:r>
              <a:rPr lang="en-US" sz="3091">
                <a:solidFill>
                  <a:srgbClr val="FFFFFF"/>
                </a:solidFill>
                <a:latin typeface="HK Grotesk Bold"/>
              </a:rPr>
              <a:t>- Recorrido/Inicio</a:t>
            </a:r>
          </a:p>
        </p:txBody>
      </p:sp>
      <p:sp>
        <p:nvSpPr>
          <p:cNvPr name="Freeform 58" id="58"/>
          <p:cNvSpPr/>
          <p:nvPr/>
        </p:nvSpPr>
        <p:spPr>
          <a:xfrm flipH="false" flipV="false" rot="0">
            <a:off x="2527383" y="4651967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3" y="0"/>
                </a:lnTo>
                <a:lnTo>
                  <a:pt x="144263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9" id="59"/>
          <p:cNvSpPr/>
          <p:nvPr/>
        </p:nvSpPr>
        <p:spPr>
          <a:xfrm flipH="false" flipV="false" rot="8100000">
            <a:off x="3642442" y="3536757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0" id="60"/>
          <p:cNvSpPr/>
          <p:nvPr/>
        </p:nvSpPr>
        <p:spPr>
          <a:xfrm flipH="false" flipV="false" rot="-10800000">
            <a:off x="3783188" y="4307066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3" y="0"/>
                </a:lnTo>
                <a:lnTo>
                  <a:pt x="951663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1" id="61"/>
          <p:cNvSpPr/>
          <p:nvPr/>
        </p:nvSpPr>
        <p:spPr>
          <a:xfrm flipH="false" flipV="true" rot="2700000">
            <a:off x="1939861" y="3484195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450851"/>
                </a:moveTo>
                <a:lnTo>
                  <a:pt x="951664" y="450851"/>
                </a:lnTo>
                <a:lnTo>
                  <a:pt x="951664" y="0"/>
                </a:lnTo>
                <a:lnTo>
                  <a:pt x="0" y="0"/>
                </a:lnTo>
                <a:lnTo>
                  <a:pt x="0" y="450851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2" id="62"/>
          <p:cNvSpPr txBox="true"/>
          <p:nvPr/>
        </p:nvSpPr>
        <p:spPr>
          <a:xfrm rot="0">
            <a:off x="1207229" y="2350328"/>
            <a:ext cx="986840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38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70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108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4898869" y="2337383"/>
            <a:ext cx="890507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44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50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94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4851945" y="3843761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34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40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78</a:t>
            </a:r>
          </a:p>
        </p:txBody>
      </p:sp>
      <p:sp>
        <p:nvSpPr>
          <p:cNvPr name="Freeform 65" id="65"/>
          <p:cNvSpPr/>
          <p:nvPr/>
        </p:nvSpPr>
        <p:spPr>
          <a:xfrm flipH="false" flipV="false" rot="0">
            <a:off x="6146019" y="9132056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3" y="0"/>
                </a:lnTo>
                <a:lnTo>
                  <a:pt x="144263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6" id="66"/>
          <p:cNvSpPr/>
          <p:nvPr/>
        </p:nvSpPr>
        <p:spPr>
          <a:xfrm flipH="false" flipV="false" rot="0">
            <a:off x="4329456" y="4651967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7" id="67"/>
          <p:cNvSpPr/>
          <p:nvPr/>
        </p:nvSpPr>
        <p:spPr>
          <a:xfrm flipH="false" flipV="false" rot="8100000">
            <a:off x="5479664" y="3399847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3" y="0"/>
                </a:lnTo>
                <a:lnTo>
                  <a:pt x="951663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8" id="68"/>
          <p:cNvSpPr txBox="true"/>
          <p:nvPr/>
        </p:nvSpPr>
        <p:spPr>
          <a:xfrm rot="0">
            <a:off x="6625043" y="2337383"/>
            <a:ext cx="890507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48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40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98</a:t>
            </a:r>
          </a:p>
        </p:txBody>
      </p:sp>
      <p:sp>
        <p:nvSpPr>
          <p:cNvPr name="Freeform 69" id="69"/>
          <p:cNvSpPr/>
          <p:nvPr/>
        </p:nvSpPr>
        <p:spPr>
          <a:xfrm flipH="false" flipV="false" rot="0">
            <a:off x="878531" y="4651967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583823" y="750562"/>
          <a:ext cx="12531898" cy="8785876"/>
        </p:xfrm>
        <a:graphic>
          <a:graphicData uri="http://schemas.openxmlformats.org/drawingml/2006/table">
            <a:tbl>
              <a:tblPr/>
              <a:tblGrid>
                <a:gridCol w="1790271"/>
                <a:gridCol w="1790271"/>
                <a:gridCol w="1790271"/>
                <a:gridCol w="1790271"/>
                <a:gridCol w="1790271"/>
                <a:gridCol w="1790271"/>
                <a:gridCol w="1790271"/>
              </a:tblGrid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6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8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13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14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15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16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17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18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19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20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23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24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25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26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27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28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29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30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33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34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35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36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37    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38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39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40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41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42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13841486" y="-304307"/>
            <a:ext cx="4541494" cy="11060019"/>
            <a:chOff x="0" y="0"/>
            <a:chExt cx="1196114" cy="291292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96114" cy="2912927"/>
            </a:xfrm>
            <a:custGeom>
              <a:avLst/>
              <a:gdLst/>
              <a:ahLst/>
              <a:cxnLst/>
              <a:rect r="r" b="b" t="t" l="l"/>
              <a:pathLst>
                <a:path h="2912927" w="1196114">
                  <a:moveTo>
                    <a:pt x="86940" y="0"/>
                  </a:moveTo>
                  <a:lnTo>
                    <a:pt x="1109173" y="0"/>
                  </a:lnTo>
                  <a:cubicBezTo>
                    <a:pt x="1157189" y="0"/>
                    <a:pt x="1196114" y="38924"/>
                    <a:pt x="1196114" y="86940"/>
                  </a:cubicBezTo>
                  <a:lnTo>
                    <a:pt x="1196114" y="2825987"/>
                  </a:lnTo>
                  <a:cubicBezTo>
                    <a:pt x="1196114" y="2849045"/>
                    <a:pt x="1186954" y="2871158"/>
                    <a:pt x="1170649" y="2887463"/>
                  </a:cubicBezTo>
                  <a:cubicBezTo>
                    <a:pt x="1154345" y="2903767"/>
                    <a:pt x="1132231" y="2912927"/>
                    <a:pt x="1109173" y="2912927"/>
                  </a:cubicBezTo>
                  <a:lnTo>
                    <a:pt x="86940" y="2912927"/>
                  </a:lnTo>
                  <a:cubicBezTo>
                    <a:pt x="38924" y="2912927"/>
                    <a:pt x="0" y="2874002"/>
                    <a:pt x="0" y="2825987"/>
                  </a:cubicBezTo>
                  <a:lnTo>
                    <a:pt x="0" y="86940"/>
                  </a:lnTo>
                  <a:cubicBezTo>
                    <a:pt x="0" y="38924"/>
                    <a:pt x="38924" y="0"/>
                    <a:pt x="86940" y="0"/>
                  </a:cubicBezTo>
                  <a:close/>
                </a:path>
              </a:pathLst>
            </a:custGeom>
            <a:solidFill>
              <a:srgbClr val="242A57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196114" cy="29510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9959226" y="5454845"/>
            <a:ext cx="887744" cy="1032260"/>
          </a:xfrm>
          <a:custGeom>
            <a:avLst/>
            <a:gdLst/>
            <a:ahLst/>
            <a:cxnLst/>
            <a:rect r="r" b="b" t="t" l="l"/>
            <a:pathLst>
              <a:path h="1032260" w="887744">
                <a:moveTo>
                  <a:pt x="0" y="0"/>
                </a:moveTo>
                <a:lnTo>
                  <a:pt x="887744" y="0"/>
                </a:lnTo>
                <a:lnTo>
                  <a:pt x="887744" y="1032261"/>
                </a:lnTo>
                <a:lnTo>
                  <a:pt x="0" y="10322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3349521" y="8311115"/>
            <a:ext cx="5033458" cy="2450646"/>
            <a:chOff x="0" y="0"/>
            <a:chExt cx="1325684" cy="64543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25684" cy="645438"/>
            </a:xfrm>
            <a:custGeom>
              <a:avLst/>
              <a:gdLst/>
              <a:ahLst/>
              <a:cxnLst/>
              <a:rect r="r" b="b" t="t" l="l"/>
              <a:pathLst>
                <a:path h="645438" w="1325684">
                  <a:moveTo>
                    <a:pt x="78443" y="0"/>
                  </a:moveTo>
                  <a:lnTo>
                    <a:pt x="1247242" y="0"/>
                  </a:lnTo>
                  <a:cubicBezTo>
                    <a:pt x="1290565" y="0"/>
                    <a:pt x="1325684" y="35120"/>
                    <a:pt x="1325684" y="78443"/>
                  </a:cubicBezTo>
                  <a:lnTo>
                    <a:pt x="1325684" y="566995"/>
                  </a:lnTo>
                  <a:cubicBezTo>
                    <a:pt x="1325684" y="610318"/>
                    <a:pt x="1290565" y="645438"/>
                    <a:pt x="1247242" y="645438"/>
                  </a:cubicBezTo>
                  <a:lnTo>
                    <a:pt x="78443" y="645438"/>
                  </a:lnTo>
                  <a:cubicBezTo>
                    <a:pt x="35120" y="645438"/>
                    <a:pt x="0" y="610318"/>
                    <a:pt x="0" y="566995"/>
                  </a:cubicBezTo>
                  <a:lnTo>
                    <a:pt x="0" y="78443"/>
                  </a:lnTo>
                  <a:cubicBezTo>
                    <a:pt x="0" y="35120"/>
                    <a:pt x="35120" y="0"/>
                    <a:pt x="78443" y="0"/>
                  </a:cubicBezTo>
                  <a:close/>
                </a:path>
              </a:pathLst>
            </a:custGeom>
            <a:solidFill>
              <a:srgbClr val="050A3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325684" cy="6835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4151036" y="8653296"/>
            <a:ext cx="484408" cy="563265"/>
          </a:xfrm>
          <a:custGeom>
            <a:avLst/>
            <a:gdLst/>
            <a:ahLst/>
            <a:cxnLst/>
            <a:rect r="r" b="b" t="t" l="l"/>
            <a:pathLst>
              <a:path h="563265" w="484408">
                <a:moveTo>
                  <a:pt x="0" y="0"/>
                </a:moveTo>
                <a:lnTo>
                  <a:pt x="484408" y="0"/>
                </a:lnTo>
                <a:lnTo>
                  <a:pt x="484408" y="563265"/>
                </a:lnTo>
                <a:lnTo>
                  <a:pt x="0" y="5632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58885" y="8184094"/>
            <a:ext cx="485143" cy="1087155"/>
          </a:xfrm>
          <a:custGeom>
            <a:avLst/>
            <a:gdLst/>
            <a:ahLst/>
            <a:cxnLst/>
            <a:rect r="r" b="b" t="t" l="l"/>
            <a:pathLst>
              <a:path h="1087155" w="485143">
                <a:moveTo>
                  <a:pt x="0" y="0"/>
                </a:moveTo>
                <a:lnTo>
                  <a:pt x="485143" y="0"/>
                </a:lnTo>
                <a:lnTo>
                  <a:pt x="485143" y="1087155"/>
                </a:lnTo>
                <a:lnTo>
                  <a:pt x="0" y="10871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466739" y="5543921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4259020" y="5543921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6055508" y="5543921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847789" y="5543921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7847789" y="6967229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7847789" y="8423369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9569663" y="8423369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1361944" y="8423369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6090711" y="4121136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7812586" y="4121136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9604866" y="4121136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7847789" y="2666953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1361944" y="1133962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2466739" y="2666953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8100000">
            <a:off x="1934405" y="7873636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15284453" y="271912"/>
            <a:ext cx="1655559" cy="8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44"/>
              </a:lnSpc>
              <a:spcBef>
                <a:spcPct val="0"/>
              </a:spcBef>
            </a:pPr>
            <a:r>
              <a:rPr lang="en-US" sz="5031">
                <a:solidFill>
                  <a:srgbClr val="FFFFFF"/>
                </a:solidFill>
                <a:latin typeface="HK Grotesk Bold"/>
              </a:rPr>
              <a:t>Notas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4767313" y="8678787"/>
            <a:ext cx="1321349" cy="53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7"/>
              </a:lnSpc>
              <a:spcBef>
                <a:spcPct val="0"/>
              </a:spcBef>
            </a:pPr>
            <a:r>
              <a:rPr lang="en-US" sz="3091">
                <a:solidFill>
                  <a:srgbClr val="FFFFFF"/>
                </a:solidFill>
                <a:latin typeface="HK Grotesk Bold"/>
              </a:rPr>
              <a:t>- Salida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255462" y="6740543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10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60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70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3052165" y="8260546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10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60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70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2976446" y="6772282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14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50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64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4151036" y="1183005"/>
            <a:ext cx="3897429" cy="94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ns"/>
              </a:rPr>
              <a:t>L.A.: 8, 2, 3, 4</a:t>
            </a:r>
          </a:p>
          <a:p>
            <a:pPr algn="ctr">
              <a:lnSpc>
                <a:spcPts val="3780"/>
              </a:lnSpc>
            </a:pPr>
          </a:p>
        </p:txBody>
      </p:sp>
      <p:sp>
        <p:nvSpPr>
          <p:cNvPr name="TextBox 33" id="33"/>
          <p:cNvSpPr txBox="true"/>
          <p:nvPr/>
        </p:nvSpPr>
        <p:spPr>
          <a:xfrm rot="0">
            <a:off x="14151036" y="5079102"/>
            <a:ext cx="3694657" cy="1417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ns"/>
              </a:rPr>
              <a:t>L.C.: 36, 30, 31, 32, 29, 37, 22, 38, 39, 16, 17, 15, 10, 11</a:t>
            </a:r>
          </a:p>
        </p:txBody>
      </p:sp>
      <p:sp>
        <p:nvSpPr>
          <p:cNvPr name="Freeform 34" id="34"/>
          <p:cNvSpPr/>
          <p:nvPr/>
        </p:nvSpPr>
        <p:spPr>
          <a:xfrm flipH="false" flipV="false" rot="0">
            <a:off x="6073888" y="7683495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3" y="0"/>
                </a:lnTo>
                <a:lnTo>
                  <a:pt x="144263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5" id="35"/>
          <p:cNvSpPr txBox="true"/>
          <p:nvPr/>
        </p:nvSpPr>
        <p:spPr>
          <a:xfrm rot="0">
            <a:off x="4877419" y="6772282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24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40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64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4877419" y="8260546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20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50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74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255462" y="5332834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20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50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70</a:t>
            </a:r>
          </a:p>
        </p:txBody>
      </p:sp>
      <p:sp>
        <p:nvSpPr>
          <p:cNvPr name="Freeform 38" id="38"/>
          <p:cNvSpPr/>
          <p:nvPr/>
        </p:nvSpPr>
        <p:spPr>
          <a:xfrm flipH="false" flipV="false" rot="-10800000">
            <a:off x="3783188" y="7232645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3" y="0"/>
                </a:lnTo>
                <a:lnTo>
                  <a:pt x="951663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9" id="39"/>
          <p:cNvSpPr txBox="true"/>
          <p:nvPr/>
        </p:nvSpPr>
        <p:spPr>
          <a:xfrm rot="0">
            <a:off x="6625043" y="6772282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34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30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64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6625043" y="8260546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30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40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74</a:t>
            </a:r>
          </a:p>
        </p:txBody>
      </p:sp>
      <p:sp>
        <p:nvSpPr>
          <p:cNvPr name="Freeform 41" id="41"/>
          <p:cNvSpPr/>
          <p:nvPr/>
        </p:nvSpPr>
        <p:spPr>
          <a:xfrm flipH="false" flipV="false" rot="-10800000">
            <a:off x="5670188" y="7232645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3" y="0"/>
                </a:lnTo>
                <a:lnTo>
                  <a:pt x="951663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0">
            <a:off x="4428356" y="7683495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3" y="0"/>
                </a:lnTo>
                <a:lnTo>
                  <a:pt x="144263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0">
            <a:off x="2527383" y="7683495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3" y="0"/>
                </a:lnTo>
                <a:lnTo>
                  <a:pt x="144263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-10800000">
            <a:off x="1990907" y="8624998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5" id="45"/>
          <p:cNvSpPr/>
          <p:nvPr/>
        </p:nvSpPr>
        <p:spPr>
          <a:xfrm flipH="false" flipV="false" rot="0">
            <a:off x="2671646" y="9132999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6"/>
                </a:lnTo>
                <a:lnTo>
                  <a:pt x="0" y="323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6" id="46"/>
          <p:cNvSpPr/>
          <p:nvPr/>
        </p:nvSpPr>
        <p:spPr>
          <a:xfrm flipH="false" flipV="false" rot="-10800000">
            <a:off x="3925755" y="8681205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7" id="47"/>
          <p:cNvSpPr/>
          <p:nvPr/>
        </p:nvSpPr>
        <p:spPr>
          <a:xfrm flipH="false" flipV="false" rot="5400000">
            <a:off x="1146441" y="7781347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8" id="48"/>
          <p:cNvSpPr/>
          <p:nvPr/>
        </p:nvSpPr>
        <p:spPr>
          <a:xfrm flipH="false" flipV="false" rot="0">
            <a:off x="806400" y="7659699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6"/>
                </a:lnTo>
                <a:lnTo>
                  <a:pt x="0" y="323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9" id="49"/>
          <p:cNvSpPr/>
          <p:nvPr/>
        </p:nvSpPr>
        <p:spPr>
          <a:xfrm flipH="false" flipV="false" rot="5400000">
            <a:off x="1218572" y="6270578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0" id="50"/>
          <p:cNvSpPr/>
          <p:nvPr/>
        </p:nvSpPr>
        <p:spPr>
          <a:xfrm flipH="false" flipV="false" rot="0">
            <a:off x="878531" y="6148930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1" id="51"/>
          <p:cNvSpPr txBox="true"/>
          <p:nvPr/>
        </p:nvSpPr>
        <p:spPr>
          <a:xfrm rot="0">
            <a:off x="1255462" y="3843761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30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60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90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2942571" y="3843761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24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50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74</a:t>
            </a:r>
          </a:p>
        </p:txBody>
      </p:sp>
      <p:sp>
        <p:nvSpPr>
          <p:cNvPr name="Freeform 53" id="53"/>
          <p:cNvSpPr/>
          <p:nvPr/>
        </p:nvSpPr>
        <p:spPr>
          <a:xfrm flipH="false" flipV="false" rot="8100000">
            <a:off x="2004750" y="4856923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4" id="54"/>
          <p:cNvSpPr/>
          <p:nvPr/>
        </p:nvSpPr>
        <p:spPr>
          <a:xfrm flipH="false" flipV="false" rot="5400000">
            <a:off x="1213116" y="4856923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5" id="55"/>
          <p:cNvSpPr/>
          <p:nvPr/>
        </p:nvSpPr>
        <p:spPr>
          <a:xfrm flipH="false" flipV="false" rot="0">
            <a:off x="4284094" y="9096662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6"/>
                </a:lnTo>
                <a:lnTo>
                  <a:pt x="0" y="323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6" id="56"/>
          <p:cNvSpPr/>
          <p:nvPr/>
        </p:nvSpPr>
        <p:spPr>
          <a:xfrm flipH="false" flipV="false" rot="-10800000">
            <a:off x="5742319" y="8653296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3" y="0"/>
                </a:lnTo>
                <a:lnTo>
                  <a:pt x="951663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7" id="57"/>
          <p:cNvSpPr/>
          <p:nvPr/>
        </p:nvSpPr>
        <p:spPr>
          <a:xfrm flipH="false" flipV="false" rot="0">
            <a:off x="14260731" y="9308662"/>
            <a:ext cx="306556" cy="686961"/>
          </a:xfrm>
          <a:custGeom>
            <a:avLst/>
            <a:gdLst/>
            <a:ahLst/>
            <a:cxnLst/>
            <a:rect r="r" b="b" t="t" l="l"/>
            <a:pathLst>
              <a:path h="686961" w="306556">
                <a:moveTo>
                  <a:pt x="0" y="0"/>
                </a:moveTo>
                <a:lnTo>
                  <a:pt x="306557" y="0"/>
                </a:lnTo>
                <a:lnTo>
                  <a:pt x="306557" y="686961"/>
                </a:lnTo>
                <a:lnTo>
                  <a:pt x="0" y="6869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8" id="58"/>
          <p:cNvSpPr txBox="true"/>
          <p:nvPr/>
        </p:nvSpPr>
        <p:spPr>
          <a:xfrm rot="0">
            <a:off x="14706084" y="9353263"/>
            <a:ext cx="3139610" cy="531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7"/>
              </a:lnSpc>
              <a:spcBef>
                <a:spcPct val="0"/>
              </a:spcBef>
            </a:pPr>
            <a:r>
              <a:rPr lang="en-US" sz="3091">
                <a:solidFill>
                  <a:srgbClr val="FFFFFF"/>
                </a:solidFill>
                <a:latin typeface="HK Grotesk Bold"/>
              </a:rPr>
              <a:t>- Recorrido/Inicio</a:t>
            </a:r>
          </a:p>
        </p:txBody>
      </p:sp>
      <p:sp>
        <p:nvSpPr>
          <p:cNvPr name="Freeform 59" id="59"/>
          <p:cNvSpPr/>
          <p:nvPr/>
        </p:nvSpPr>
        <p:spPr>
          <a:xfrm flipH="false" flipV="false" rot="0">
            <a:off x="2527383" y="4651967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3" y="0"/>
                </a:lnTo>
                <a:lnTo>
                  <a:pt x="144263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0" id="60"/>
          <p:cNvSpPr/>
          <p:nvPr/>
        </p:nvSpPr>
        <p:spPr>
          <a:xfrm flipH="false" flipV="false" rot="8100000">
            <a:off x="3642442" y="3536757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1" id="61"/>
          <p:cNvSpPr/>
          <p:nvPr/>
        </p:nvSpPr>
        <p:spPr>
          <a:xfrm flipH="false" flipV="false" rot="-10800000">
            <a:off x="3783188" y="4307066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3" y="0"/>
                </a:lnTo>
                <a:lnTo>
                  <a:pt x="951663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2" id="62"/>
          <p:cNvSpPr/>
          <p:nvPr/>
        </p:nvSpPr>
        <p:spPr>
          <a:xfrm flipH="false" flipV="true" rot="2700000">
            <a:off x="1939861" y="3484195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450851"/>
                </a:moveTo>
                <a:lnTo>
                  <a:pt x="951664" y="450851"/>
                </a:lnTo>
                <a:lnTo>
                  <a:pt x="951664" y="0"/>
                </a:lnTo>
                <a:lnTo>
                  <a:pt x="0" y="0"/>
                </a:lnTo>
                <a:lnTo>
                  <a:pt x="0" y="450851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3" id="63"/>
          <p:cNvSpPr txBox="true"/>
          <p:nvPr/>
        </p:nvSpPr>
        <p:spPr>
          <a:xfrm rot="0">
            <a:off x="1207229" y="2350328"/>
            <a:ext cx="986840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38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70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108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4898869" y="2337383"/>
            <a:ext cx="890507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44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50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94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4851945" y="3843761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34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40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78</a:t>
            </a:r>
          </a:p>
        </p:txBody>
      </p:sp>
      <p:sp>
        <p:nvSpPr>
          <p:cNvPr name="Freeform 66" id="66"/>
          <p:cNvSpPr/>
          <p:nvPr/>
        </p:nvSpPr>
        <p:spPr>
          <a:xfrm flipH="false" flipV="false" rot="0">
            <a:off x="6146019" y="9132056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3" y="0"/>
                </a:lnTo>
                <a:lnTo>
                  <a:pt x="144263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7" id="67"/>
          <p:cNvSpPr/>
          <p:nvPr/>
        </p:nvSpPr>
        <p:spPr>
          <a:xfrm flipH="false" flipV="false" rot="0">
            <a:off x="4329456" y="4651967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8" id="68"/>
          <p:cNvSpPr/>
          <p:nvPr/>
        </p:nvSpPr>
        <p:spPr>
          <a:xfrm flipH="false" flipV="false" rot="8100000">
            <a:off x="5479664" y="3399847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3" y="0"/>
                </a:lnTo>
                <a:lnTo>
                  <a:pt x="951663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9" id="69"/>
          <p:cNvSpPr txBox="true"/>
          <p:nvPr/>
        </p:nvSpPr>
        <p:spPr>
          <a:xfrm rot="0">
            <a:off x="6625043" y="2337383"/>
            <a:ext cx="890507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54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40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94</a:t>
            </a:r>
          </a:p>
        </p:txBody>
      </p:sp>
      <p:sp>
        <p:nvSpPr>
          <p:cNvPr name="Freeform 70" id="70"/>
          <p:cNvSpPr/>
          <p:nvPr/>
        </p:nvSpPr>
        <p:spPr>
          <a:xfrm flipH="false" flipV="false" rot="0">
            <a:off x="878531" y="4651967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1" id="71"/>
          <p:cNvSpPr/>
          <p:nvPr/>
        </p:nvSpPr>
        <p:spPr>
          <a:xfrm flipH="false" flipV="false" rot="0">
            <a:off x="4329456" y="3213757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6"/>
                </a:lnTo>
                <a:lnTo>
                  <a:pt x="0" y="323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2" id="72"/>
          <p:cNvSpPr/>
          <p:nvPr/>
        </p:nvSpPr>
        <p:spPr>
          <a:xfrm flipH="false" flipV="false" rot="5400000">
            <a:off x="4694464" y="1892169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3" id="73"/>
          <p:cNvSpPr/>
          <p:nvPr/>
        </p:nvSpPr>
        <p:spPr>
          <a:xfrm flipH="false" flipV="false" rot="8100000">
            <a:off x="5598056" y="1864918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4" id="74"/>
          <p:cNvSpPr/>
          <p:nvPr/>
        </p:nvSpPr>
        <p:spPr>
          <a:xfrm flipH="false" flipV="true" rot="2700000">
            <a:off x="3633234" y="1871807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450851"/>
                </a:moveTo>
                <a:lnTo>
                  <a:pt x="951663" y="450851"/>
                </a:lnTo>
                <a:lnTo>
                  <a:pt x="951663" y="0"/>
                </a:lnTo>
                <a:lnTo>
                  <a:pt x="0" y="0"/>
                </a:lnTo>
                <a:lnTo>
                  <a:pt x="0" y="450851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5" id="75"/>
          <p:cNvSpPr txBox="true"/>
          <p:nvPr/>
        </p:nvSpPr>
        <p:spPr>
          <a:xfrm rot="0">
            <a:off x="3073484" y="869726"/>
            <a:ext cx="986878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58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70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138</a:t>
            </a:r>
          </a:p>
        </p:txBody>
      </p:sp>
      <p:sp>
        <p:nvSpPr>
          <p:cNvPr name="TextBox 76" id="76"/>
          <p:cNvSpPr txBox="true"/>
          <p:nvPr/>
        </p:nvSpPr>
        <p:spPr>
          <a:xfrm rot="0">
            <a:off x="4780915" y="834425"/>
            <a:ext cx="986878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54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60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114</a:t>
            </a:r>
          </a:p>
        </p:txBody>
      </p:sp>
      <p:sp>
        <p:nvSpPr>
          <p:cNvPr name="TextBox 77" id="77"/>
          <p:cNvSpPr txBox="true"/>
          <p:nvPr/>
        </p:nvSpPr>
        <p:spPr>
          <a:xfrm rot="0">
            <a:off x="6576857" y="856587"/>
            <a:ext cx="986878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64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50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114</a:t>
            </a:r>
          </a:p>
        </p:txBody>
      </p:sp>
      <p:sp>
        <p:nvSpPr>
          <p:cNvPr name="Freeform 78" id="78"/>
          <p:cNvSpPr/>
          <p:nvPr/>
        </p:nvSpPr>
        <p:spPr>
          <a:xfrm flipH="false" flipV="false" rot="-10800000">
            <a:off x="5673379" y="2829178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583823" y="750562"/>
          <a:ext cx="12531898" cy="8785876"/>
        </p:xfrm>
        <a:graphic>
          <a:graphicData uri="http://schemas.openxmlformats.org/drawingml/2006/table">
            <a:tbl>
              <a:tblPr/>
              <a:tblGrid>
                <a:gridCol w="1790271"/>
                <a:gridCol w="1790271"/>
                <a:gridCol w="1790271"/>
                <a:gridCol w="1790271"/>
                <a:gridCol w="1790271"/>
                <a:gridCol w="1790271"/>
                <a:gridCol w="1790271"/>
              </a:tblGrid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6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8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13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14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15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16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17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18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19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20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23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24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25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26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27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28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29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30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33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34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35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36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37    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38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39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40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41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42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13841486" y="-304307"/>
            <a:ext cx="4541494" cy="11060019"/>
            <a:chOff x="0" y="0"/>
            <a:chExt cx="1196114" cy="291292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96114" cy="2912927"/>
            </a:xfrm>
            <a:custGeom>
              <a:avLst/>
              <a:gdLst/>
              <a:ahLst/>
              <a:cxnLst/>
              <a:rect r="r" b="b" t="t" l="l"/>
              <a:pathLst>
                <a:path h="2912927" w="1196114">
                  <a:moveTo>
                    <a:pt x="86940" y="0"/>
                  </a:moveTo>
                  <a:lnTo>
                    <a:pt x="1109173" y="0"/>
                  </a:lnTo>
                  <a:cubicBezTo>
                    <a:pt x="1157189" y="0"/>
                    <a:pt x="1196114" y="38924"/>
                    <a:pt x="1196114" y="86940"/>
                  </a:cubicBezTo>
                  <a:lnTo>
                    <a:pt x="1196114" y="2825987"/>
                  </a:lnTo>
                  <a:cubicBezTo>
                    <a:pt x="1196114" y="2849045"/>
                    <a:pt x="1186954" y="2871158"/>
                    <a:pt x="1170649" y="2887463"/>
                  </a:cubicBezTo>
                  <a:cubicBezTo>
                    <a:pt x="1154345" y="2903767"/>
                    <a:pt x="1132231" y="2912927"/>
                    <a:pt x="1109173" y="2912927"/>
                  </a:cubicBezTo>
                  <a:lnTo>
                    <a:pt x="86940" y="2912927"/>
                  </a:lnTo>
                  <a:cubicBezTo>
                    <a:pt x="38924" y="2912927"/>
                    <a:pt x="0" y="2874002"/>
                    <a:pt x="0" y="2825987"/>
                  </a:cubicBezTo>
                  <a:lnTo>
                    <a:pt x="0" y="86940"/>
                  </a:lnTo>
                  <a:cubicBezTo>
                    <a:pt x="0" y="38924"/>
                    <a:pt x="38924" y="0"/>
                    <a:pt x="86940" y="0"/>
                  </a:cubicBezTo>
                  <a:close/>
                </a:path>
              </a:pathLst>
            </a:custGeom>
            <a:solidFill>
              <a:srgbClr val="242A57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196114" cy="29510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9959226" y="5454845"/>
            <a:ext cx="887744" cy="1032260"/>
          </a:xfrm>
          <a:custGeom>
            <a:avLst/>
            <a:gdLst/>
            <a:ahLst/>
            <a:cxnLst/>
            <a:rect r="r" b="b" t="t" l="l"/>
            <a:pathLst>
              <a:path h="1032260" w="887744">
                <a:moveTo>
                  <a:pt x="0" y="0"/>
                </a:moveTo>
                <a:lnTo>
                  <a:pt x="887744" y="0"/>
                </a:lnTo>
                <a:lnTo>
                  <a:pt x="887744" y="1032261"/>
                </a:lnTo>
                <a:lnTo>
                  <a:pt x="0" y="10322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3349521" y="8311115"/>
            <a:ext cx="5033458" cy="2450646"/>
            <a:chOff x="0" y="0"/>
            <a:chExt cx="1325684" cy="64543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25684" cy="645438"/>
            </a:xfrm>
            <a:custGeom>
              <a:avLst/>
              <a:gdLst/>
              <a:ahLst/>
              <a:cxnLst/>
              <a:rect r="r" b="b" t="t" l="l"/>
              <a:pathLst>
                <a:path h="645438" w="1325684">
                  <a:moveTo>
                    <a:pt x="78443" y="0"/>
                  </a:moveTo>
                  <a:lnTo>
                    <a:pt x="1247242" y="0"/>
                  </a:lnTo>
                  <a:cubicBezTo>
                    <a:pt x="1290565" y="0"/>
                    <a:pt x="1325684" y="35120"/>
                    <a:pt x="1325684" y="78443"/>
                  </a:cubicBezTo>
                  <a:lnTo>
                    <a:pt x="1325684" y="566995"/>
                  </a:lnTo>
                  <a:cubicBezTo>
                    <a:pt x="1325684" y="610318"/>
                    <a:pt x="1290565" y="645438"/>
                    <a:pt x="1247242" y="645438"/>
                  </a:cubicBezTo>
                  <a:lnTo>
                    <a:pt x="78443" y="645438"/>
                  </a:lnTo>
                  <a:cubicBezTo>
                    <a:pt x="35120" y="645438"/>
                    <a:pt x="0" y="610318"/>
                    <a:pt x="0" y="566995"/>
                  </a:cubicBezTo>
                  <a:lnTo>
                    <a:pt x="0" y="78443"/>
                  </a:lnTo>
                  <a:cubicBezTo>
                    <a:pt x="0" y="35120"/>
                    <a:pt x="35120" y="0"/>
                    <a:pt x="78443" y="0"/>
                  </a:cubicBezTo>
                  <a:close/>
                </a:path>
              </a:pathLst>
            </a:custGeom>
            <a:solidFill>
              <a:srgbClr val="050A3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325684" cy="6835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4151036" y="8653296"/>
            <a:ext cx="484408" cy="563265"/>
          </a:xfrm>
          <a:custGeom>
            <a:avLst/>
            <a:gdLst/>
            <a:ahLst/>
            <a:cxnLst/>
            <a:rect r="r" b="b" t="t" l="l"/>
            <a:pathLst>
              <a:path h="563265" w="484408">
                <a:moveTo>
                  <a:pt x="0" y="0"/>
                </a:moveTo>
                <a:lnTo>
                  <a:pt x="484408" y="0"/>
                </a:lnTo>
                <a:lnTo>
                  <a:pt x="484408" y="563265"/>
                </a:lnTo>
                <a:lnTo>
                  <a:pt x="0" y="5632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58885" y="8184094"/>
            <a:ext cx="485143" cy="1087155"/>
          </a:xfrm>
          <a:custGeom>
            <a:avLst/>
            <a:gdLst/>
            <a:ahLst/>
            <a:cxnLst/>
            <a:rect r="r" b="b" t="t" l="l"/>
            <a:pathLst>
              <a:path h="1087155" w="485143">
                <a:moveTo>
                  <a:pt x="0" y="0"/>
                </a:moveTo>
                <a:lnTo>
                  <a:pt x="485143" y="0"/>
                </a:lnTo>
                <a:lnTo>
                  <a:pt x="485143" y="1087155"/>
                </a:lnTo>
                <a:lnTo>
                  <a:pt x="0" y="10871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466739" y="5543921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4259020" y="5543921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6055508" y="5543921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847789" y="5543921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7847789" y="6967229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7847789" y="8423369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9569663" y="8423369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1361944" y="8423369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6090711" y="4121136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7812586" y="4121136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9604866" y="4121136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7847789" y="2666953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1361944" y="1133962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2466739" y="2666953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8100000">
            <a:off x="1934405" y="7873636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15284453" y="271912"/>
            <a:ext cx="1655559" cy="8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44"/>
              </a:lnSpc>
              <a:spcBef>
                <a:spcPct val="0"/>
              </a:spcBef>
            </a:pPr>
            <a:r>
              <a:rPr lang="en-US" sz="5031">
                <a:solidFill>
                  <a:srgbClr val="FFFFFF"/>
                </a:solidFill>
                <a:latin typeface="HK Grotesk Bold"/>
              </a:rPr>
              <a:t>Notas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4767313" y="8678787"/>
            <a:ext cx="1321349" cy="53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7"/>
              </a:lnSpc>
              <a:spcBef>
                <a:spcPct val="0"/>
              </a:spcBef>
            </a:pPr>
            <a:r>
              <a:rPr lang="en-US" sz="3091">
                <a:solidFill>
                  <a:srgbClr val="FFFFFF"/>
                </a:solidFill>
                <a:latin typeface="HK Grotesk Bold"/>
              </a:rPr>
              <a:t>- Salida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255462" y="6740543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10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60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70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3052165" y="8260546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10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60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70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2976446" y="6772282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14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50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64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4151036" y="1183005"/>
            <a:ext cx="3897429" cy="94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ns"/>
              </a:rPr>
              <a:t>L.A.: 8, 2, 3, 4</a:t>
            </a:r>
          </a:p>
          <a:p>
            <a:pPr algn="ctr">
              <a:lnSpc>
                <a:spcPts val="3780"/>
              </a:lnSpc>
            </a:pPr>
          </a:p>
        </p:txBody>
      </p:sp>
      <p:sp>
        <p:nvSpPr>
          <p:cNvPr name="TextBox 33" id="33"/>
          <p:cNvSpPr txBox="true"/>
          <p:nvPr/>
        </p:nvSpPr>
        <p:spPr>
          <a:xfrm rot="0">
            <a:off x="14151036" y="5079102"/>
            <a:ext cx="3694657" cy="1417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ns"/>
              </a:rPr>
              <a:t>L.C.: 36, 30, 31, 32, 29, 37, 22, 38, 39, 16, 17, 15, 10, 11, 5</a:t>
            </a:r>
          </a:p>
        </p:txBody>
      </p:sp>
      <p:sp>
        <p:nvSpPr>
          <p:cNvPr name="Freeform 34" id="34"/>
          <p:cNvSpPr/>
          <p:nvPr/>
        </p:nvSpPr>
        <p:spPr>
          <a:xfrm flipH="false" flipV="false" rot="0">
            <a:off x="6073888" y="7683495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3" y="0"/>
                </a:lnTo>
                <a:lnTo>
                  <a:pt x="144263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5" id="35"/>
          <p:cNvSpPr txBox="true"/>
          <p:nvPr/>
        </p:nvSpPr>
        <p:spPr>
          <a:xfrm rot="0">
            <a:off x="4877419" y="6772282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24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40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64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4877419" y="8260546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20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50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74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255462" y="5332834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20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50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70</a:t>
            </a:r>
          </a:p>
        </p:txBody>
      </p:sp>
      <p:sp>
        <p:nvSpPr>
          <p:cNvPr name="Freeform 38" id="38"/>
          <p:cNvSpPr/>
          <p:nvPr/>
        </p:nvSpPr>
        <p:spPr>
          <a:xfrm flipH="false" flipV="false" rot="-10800000">
            <a:off x="3783188" y="7232645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3" y="0"/>
                </a:lnTo>
                <a:lnTo>
                  <a:pt x="951663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9" id="39"/>
          <p:cNvSpPr txBox="true"/>
          <p:nvPr/>
        </p:nvSpPr>
        <p:spPr>
          <a:xfrm rot="0">
            <a:off x="6625043" y="6772282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34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30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64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6625043" y="8260546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30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40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74</a:t>
            </a:r>
          </a:p>
        </p:txBody>
      </p:sp>
      <p:sp>
        <p:nvSpPr>
          <p:cNvPr name="Freeform 41" id="41"/>
          <p:cNvSpPr/>
          <p:nvPr/>
        </p:nvSpPr>
        <p:spPr>
          <a:xfrm flipH="false" flipV="false" rot="-10800000">
            <a:off x="5670188" y="7232645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3" y="0"/>
                </a:lnTo>
                <a:lnTo>
                  <a:pt x="951663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0">
            <a:off x="4428356" y="7683495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3" y="0"/>
                </a:lnTo>
                <a:lnTo>
                  <a:pt x="144263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0">
            <a:off x="2527383" y="7683495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3" y="0"/>
                </a:lnTo>
                <a:lnTo>
                  <a:pt x="144263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-10800000">
            <a:off x="1990907" y="8624998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5" id="45"/>
          <p:cNvSpPr/>
          <p:nvPr/>
        </p:nvSpPr>
        <p:spPr>
          <a:xfrm flipH="false" flipV="false" rot="0">
            <a:off x="2671646" y="9132999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6"/>
                </a:lnTo>
                <a:lnTo>
                  <a:pt x="0" y="323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6" id="46"/>
          <p:cNvSpPr/>
          <p:nvPr/>
        </p:nvSpPr>
        <p:spPr>
          <a:xfrm flipH="false" flipV="false" rot="-10800000">
            <a:off x="3925755" y="8681205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7" id="47"/>
          <p:cNvSpPr/>
          <p:nvPr/>
        </p:nvSpPr>
        <p:spPr>
          <a:xfrm flipH="false" flipV="false" rot="5400000">
            <a:off x="1146441" y="7781347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8" id="48"/>
          <p:cNvSpPr/>
          <p:nvPr/>
        </p:nvSpPr>
        <p:spPr>
          <a:xfrm flipH="false" flipV="false" rot="0">
            <a:off x="806400" y="7659699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6"/>
                </a:lnTo>
                <a:lnTo>
                  <a:pt x="0" y="323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9" id="49"/>
          <p:cNvSpPr/>
          <p:nvPr/>
        </p:nvSpPr>
        <p:spPr>
          <a:xfrm flipH="false" flipV="false" rot="5400000">
            <a:off x="1218572" y="6270578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0" id="50"/>
          <p:cNvSpPr/>
          <p:nvPr/>
        </p:nvSpPr>
        <p:spPr>
          <a:xfrm flipH="false" flipV="false" rot="0">
            <a:off x="878531" y="6148930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1" id="51"/>
          <p:cNvSpPr txBox="true"/>
          <p:nvPr/>
        </p:nvSpPr>
        <p:spPr>
          <a:xfrm rot="0">
            <a:off x="1255462" y="3843761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30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60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90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2942571" y="3843761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24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50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74</a:t>
            </a:r>
          </a:p>
        </p:txBody>
      </p:sp>
      <p:sp>
        <p:nvSpPr>
          <p:cNvPr name="Freeform 53" id="53"/>
          <p:cNvSpPr/>
          <p:nvPr/>
        </p:nvSpPr>
        <p:spPr>
          <a:xfrm flipH="false" flipV="false" rot="8100000">
            <a:off x="2004750" y="4856923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4" id="54"/>
          <p:cNvSpPr/>
          <p:nvPr/>
        </p:nvSpPr>
        <p:spPr>
          <a:xfrm flipH="false" flipV="false" rot="5400000">
            <a:off x="1213116" y="4856923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5" id="55"/>
          <p:cNvSpPr/>
          <p:nvPr/>
        </p:nvSpPr>
        <p:spPr>
          <a:xfrm flipH="false" flipV="false" rot="0">
            <a:off x="4284094" y="9096662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6"/>
                </a:lnTo>
                <a:lnTo>
                  <a:pt x="0" y="323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6" id="56"/>
          <p:cNvSpPr/>
          <p:nvPr/>
        </p:nvSpPr>
        <p:spPr>
          <a:xfrm flipH="false" flipV="false" rot="-10800000">
            <a:off x="5742319" y="8653296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3" y="0"/>
                </a:lnTo>
                <a:lnTo>
                  <a:pt x="951663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7" id="57"/>
          <p:cNvSpPr/>
          <p:nvPr/>
        </p:nvSpPr>
        <p:spPr>
          <a:xfrm flipH="false" flipV="false" rot="0">
            <a:off x="14260731" y="9308662"/>
            <a:ext cx="306556" cy="686961"/>
          </a:xfrm>
          <a:custGeom>
            <a:avLst/>
            <a:gdLst/>
            <a:ahLst/>
            <a:cxnLst/>
            <a:rect r="r" b="b" t="t" l="l"/>
            <a:pathLst>
              <a:path h="686961" w="306556">
                <a:moveTo>
                  <a:pt x="0" y="0"/>
                </a:moveTo>
                <a:lnTo>
                  <a:pt x="306557" y="0"/>
                </a:lnTo>
                <a:lnTo>
                  <a:pt x="306557" y="686961"/>
                </a:lnTo>
                <a:lnTo>
                  <a:pt x="0" y="6869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8" id="58"/>
          <p:cNvSpPr txBox="true"/>
          <p:nvPr/>
        </p:nvSpPr>
        <p:spPr>
          <a:xfrm rot="0">
            <a:off x="14706084" y="9353263"/>
            <a:ext cx="3139610" cy="531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7"/>
              </a:lnSpc>
              <a:spcBef>
                <a:spcPct val="0"/>
              </a:spcBef>
            </a:pPr>
            <a:r>
              <a:rPr lang="en-US" sz="3091">
                <a:solidFill>
                  <a:srgbClr val="FFFFFF"/>
                </a:solidFill>
                <a:latin typeface="HK Grotesk Bold"/>
              </a:rPr>
              <a:t>- Recorrido/Inicio</a:t>
            </a:r>
          </a:p>
        </p:txBody>
      </p:sp>
      <p:sp>
        <p:nvSpPr>
          <p:cNvPr name="Freeform 59" id="59"/>
          <p:cNvSpPr/>
          <p:nvPr/>
        </p:nvSpPr>
        <p:spPr>
          <a:xfrm flipH="false" flipV="false" rot="0">
            <a:off x="2527383" y="4651967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3" y="0"/>
                </a:lnTo>
                <a:lnTo>
                  <a:pt x="144263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0" id="60"/>
          <p:cNvSpPr/>
          <p:nvPr/>
        </p:nvSpPr>
        <p:spPr>
          <a:xfrm flipH="false" flipV="false" rot="8100000">
            <a:off x="3642442" y="3536757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1" id="61"/>
          <p:cNvSpPr/>
          <p:nvPr/>
        </p:nvSpPr>
        <p:spPr>
          <a:xfrm flipH="false" flipV="false" rot="-10800000">
            <a:off x="3783188" y="4307066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3" y="0"/>
                </a:lnTo>
                <a:lnTo>
                  <a:pt x="951663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2" id="62"/>
          <p:cNvSpPr/>
          <p:nvPr/>
        </p:nvSpPr>
        <p:spPr>
          <a:xfrm flipH="false" flipV="true" rot="2700000">
            <a:off x="1939861" y="3484195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450851"/>
                </a:moveTo>
                <a:lnTo>
                  <a:pt x="951664" y="450851"/>
                </a:lnTo>
                <a:lnTo>
                  <a:pt x="951664" y="0"/>
                </a:lnTo>
                <a:lnTo>
                  <a:pt x="0" y="0"/>
                </a:lnTo>
                <a:lnTo>
                  <a:pt x="0" y="450851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3" id="63"/>
          <p:cNvSpPr txBox="true"/>
          <p:nvPr/>
        </p:nvSpPr>
        <p:spPr>
          <a:xfrm rot="0">
            <a:off x="1207229" y="2350328"/>
            <a:ext cx="986840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38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70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108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4898869" y="2337383"/>
            <a:ext cx="890507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44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50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94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4851945" y="3843761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34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40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78</a:t>
            </a:r>
          </a:p>
        </p:txBody>
      </p:sp>
      <p:sp>
        <p:nvSpPr>
          <p:cNvPr name="Freeform 66" id="66"/>
          <p:cNvSpPr/>
          <p:nvPr/>
        </p:nvSpPr>
        <p:spPr>
          <a:xfrm flipH="false" flipV="false" rot="0">
            <a:off x="6146019" y="9132056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3" y="0"/>
                </a:lnTo>
                <a:lnTo>
                  <a:pt x="144263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7" id="67"/>
          <p:cNvSpPr/>
          <p:nvPr/>
        </p:nvSpPr>
        <p:spPr>
          <a:xfrm flipH="false" flipV="false" rot="0">
            <a:off x="4329456" y="4651967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8" id="68"/>
          <p:cNvSpPr/>
          <p:nvPr/>
        </p:nvSpPr>
        <p:spPr>
          <a:xfrm flipH="false" flipV="false" rot="8100000">
            <a:off x="5479664" y="3399847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3" y="0"/>
                </a:lnTo>
                <a:lnTo>
                  <a:pt x="951663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9" id="69"/>
          <p:cNvSpPr txBox="true"/>
          <p:nvPr/>
        </p:nvSpPr>
        <p:spPr>
          <a:xfrm rot="0">
            <a:off x="6625043" y="2337383"/>
            <a:ext cx="890507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54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40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94</a:t>
            </a:r>
          </a:p>
        </p:txBody>
      </p:sp>
      <p:sp>
        <p:nvSpPr>
          <p:cNvPr name="Freeform 70" id="70"/>
          <p:cNvSpPr/>
          <p:nvPr/>
        </p:nvSpPr>
        <p:spPr>
          <a:xfrm flipH="false" flipV="false" rot="0">
            <a:off x="878531" y="4651967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1" id="71"/>
          <p:cNvSpPr/>
          <p:nvPr/>
        </p:nvSpPr>
        <p:spPr>
          <a:xfrm flipH="false" flipV="false" rot="0">
            <a:off x="4329456" y="3213757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6"/>
                </a:lnTo>
                <a:lnTo>
                  <a:pt x="0" y="323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2" id="72"/>
          <p:cNvSpPr/>
          <p:nvPr/>
        </p:nvSpPr>
        <p:spPr>
          <a:xfrm flipH="false" flipV="false" rot="5400000">
            <a:off x="4694464" y="1892169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3" id="73"/>
          <p:cNvSpPr/>
          <p:nvPr/>
        </p:nvSpPr>
        <p:spPr>
          <a:xfrm flipH="false" flipV="false" rot="8100000">
            <a:off x="5598056" y="1864918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4" id="74"/>
          <p:cNvSpPr/>
          <p:nvPr/>
        </p:nvSpPr>
        <p:spPr>
          <a:xfrm flipH="false" flipV="true" rot="2700000">
            <a:off x="3633234" y="1871807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450851"/>
                </a:moveTo>
                <a:lnTo>
                  <a:pt x="951663" y="450851"/>
                </a:lnTo>
                <a:lnTo>
                  <a:pt x="951663" y="0"/>
                </a:lnTo>
                <a:lnTo>
                  <a:pt x="0" y="0"/>
                </a:lnTo>
                <a:lnTo>
                  <a:pt x="0" y="450851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5" id="75"/>
          <p:cNvSpPr txBox="true"/>
          <p:nvPr/>
        </p:nvSpPr>
        <p:spPr>
          <a:xfrm rot="0">
            <a:off x="3073484" y="869726"/>
            <a:ext cx="986878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58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70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138</a:t>
            </a:r>
          </a:p>
        </p:txBody>
      </p:sp>
      <p:sp>
        <p:nvSpPr>
          <p:cNvPr name="TextBox 76" id="76"/>
          <p:cNvSpPr txBox="true"/>
          <p:nvPr/>
        </p:nvSpPr>
        <p:spPr>
          <a:xfrm rot="0">
            <a:off x="4780915" y="834425"/>
            <a:ext cx="986878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54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60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114</a:t>
            </a:r>
          </a:p>
        </p:txBody>
      </p:sp>
      <p:sp>
        <p:nvSpPr>
          <p:cNvPr name="TextBox 77" id="77"/>
          <p:cNvSpPr txBox="true"/>
          <p:nvPr/>
        </p:nvSpPr>
        <p:spPr>
          <a:xfrm rot="0">
            <a:off x="6576857" y="856587"/>
            <a:ext cx="986878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64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50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114</a:t>
            </a:r>
          </a:p>
        </p:txBody>
      </p:sp>
      <p:sp>
        <p:nvSpPr>
          <p:cNvPr name="Freeform 78" id="78"/>
          <p:cNvSpPr/>
          <p:nvPr/>
        </p:nvSpPr>
        <p:spPr>
          <a:xfrm flipH="false" flipV="false" rot="-10800000">
            <a:off x="5673379" y="2829178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9" id="79"/>
          <p:cNvSpPr/>
          <p:nvPr/>
        </p:nvSpPr>
        <p:spPr>
          <a:xfrm flipH="false" flipV="false" rot="0">
            <a:off x="6090711" y="3213757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6"/>
                </a:lnTo>
                <a:lnTo>
                  <a:pt x="0" y="323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0" id="80"/>
          <p:cNvSpPr/>
          <p:nvPr/>
        </p:nvSpPr>
        <p:spPr>
          <a:xfrm flipH="false" flipV="false" rot="8100000">
            <a:off x="7304159" y="1945664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1" id="81"/>
          <p:cNvSpPr txBox="true"/>
          <p:nvPr/>
        </p:nvSpPr>
        <p:spPr>
          <a:xfrm rot="0">
            <a:off x="8399119" y="856587"/>
            <a:ext cx="986878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68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40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104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583823" y="750562"/>
          <a:ext cx="12531898" cy="8785876"/>
        </p:xfrm>
        <a:graphic>
          <a:graphicData uri="http://schemas.openxmlformats.org/drawingml/2006/table">
            <a:tbl>
              <a:tblPr/>
              <a:tblGrid>
                <a:gridCol w="1790271"/>
                <a:gridCol w="1790271"/>
                <a:gridCol w="1790271"/>
                <a:gridCol w="1790271"/>
                <a:gridCol w="1790271"/>
                <a:gridCol w="1790271"/>
                <a:gridCol w="1790271"/>
              </a:tblGrid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6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8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13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14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15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16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17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18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19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20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23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24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25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26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27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28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29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30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33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34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35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36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37    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38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39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40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41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42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13841486" y="-304307"/>
            <a:ext cx="4541494" cy="11060019"/>
            <a:chOff x="0" y="0"/>
            <a:chExt cx="1196114" cy="291292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96114" cy="2912927"/>
            </a:xfrm>
            <a:custGeom>
              <a:avLst/>
              <a:gdLst/>
              <a:ahLst/>
              <a:cxnLst/>
              <a:rect r="r" b="b" t="t" l="l"/>
              <a:pathLst>
                <a:path h="2912927" w="1196114">
                  <a:moveTo>
                    <a:pt x="86940" y="0"/>
                  </a:moveTo>
                  <a:lnTo>
                    <a:pt x="1109173" y="0"/>
                  </a:lnTo>
                  <a:cubicBezTo>
                    <a:pt x="1157189" y="0"/>
                    <a:pt x="1196114" y="38924"/>
                    <a:pt x="1196114" y="86940"/>
                  </a:cubicBezTo>
                  <a:lnTo>
                    <a:pt x="1196114" y="2825987"/>
                  </a:lnTo>
                  <a:cubicBezTo>
                    <a:pt x="1196114" y="2849045"/>
                    <a:pt x="1186954" y="2871158"/>
                    <a:pt x="1170649" y="2887463"/>
                  </a:cubicBezTo>
                  <a:cubicBezTo>
                    <a:pt x="1154345" y="2903767"/>
                    <a:pt x="1132231" y="2912927"/>
                    <a:pt x="1109173" y="2912927"/>
                  </a:cubicBezTo>
                  <a:lnTo>
                    <a:pt x="86940" y="2912927"/>
                  </a:lnTo>
                  <a:cubicBezTo>
                    <a:pt x="38924" y="2912927"/>
                    <a:pt x="0" y="2874002"/>
                    <a:pt x="0" y="2825987"/>
                  </a:cubicBezTo>
                  <a:lnTo>
                    <a:pt x="0" y="86940"/>
                  </a:lnTo>
                  <a:cubicBezTo>
                    <a:pt x="0" y="38924"/>
                    <a:pt x="38924" y="0"/>
                    <a:pt x="86940" y="0"/>
                  </a:cubicBezTo>
                  <a:close/>
                </a:path>
              </a:pathLst>
            </a:custGeom>
            <a:solidFill>
              <a:srgbClr val="242A57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196114" cy="29510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9959226" y="5454845"/>
            <a:ext cx="887744" cy="1032260"/>
          </a:xfrm>
          <a:custGeom>
            <a:avLst/>
            <a:gdLst/>
            <a:ahLst/>
            <a:cxnLst/>
            <a:rect r="r" b="b" t="t" l="l"/>
            <a:pathLst>
              <a:path h="1032260" w="887744">
                <a:moveTo>
                  <a:pt x="0" y="0"/>
                </a:moveTo>
                <a:lnTo>
                  <a:pt x="887744" y="0"/>
                </a:lnTo>
                <a:lnTo>
                  <a:pt x="887744" y="1032261"/>
                </a:lnTo>
                <a:lnTo>
                  <a:pt x="0" y="10322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3349521" y="8311115"/>
            <a:ext cx="5033458" cy="2450646"/>
            <a:chOff x="0" y="0"/>
            <a:chExt cx="1325684" cy="64543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25684" cy="645438"/>
            </a:xfrm>
            <a:custGeom>
              <a:avLst/>
              <a:gdLst/>
              <a:ahLst/>
              <a:cxnLst/>
              <a:rect r="r" b="b" t="t" l="l"/>
              <a:pathLst>
                <a:path h="645438" w="1325684">
                  <a:moveTo>
                    <a:pt x="78443" y="0"/>
                  </a:moveTo>
                  <a:lnTo>
                    <a:pt x="1247242" y="0"/>
                  </a:lnTo>
                  <a:cubicBezTo>
                    <a:pt x="1290565" y="0"/>
                    <a:pt x="1325684" y="35120"/>
                    <a:pt x="1325684" y="78443"/>
                  </a:cubicBezTo>
                  <a:lnTo>
                    <a:pt x="1325684" y="566995"/>
                  </a:lnTo>
                  <a:cubicBezTo>
                    <a:pt x="1325684" y="610318"/>
                    <a:pt x="1290565" y="645438"/>
                    <a:pt x="1247242" y="645438"/>
                  </a:cubicBezTo>
                  <a:lnTo>
                    <a:pt x="78443" y="645438"/>
                  </a:lnTo>
                  <a:cubicBezTo>
                    <a:pt x="35120" y="645438"/>
                    <a:pt x="0" y="610318"/>
                    <a:pt x="0" y="566995"/>
                  </a:cubicBezTo>
                  <a:lnTo>
                    <a:pt x="0" y="78443"/>
                  </a:lnTo>
                  <a:cubicBezTo>
                    <a:pt x="0" y="35120"/>
                    <a:pt x="35120" y="0"/>
                    <a:pt x="78443" y="0"/>
                  </a:cubicBezTo>
                  <a:close/>
                </a:path>
              </a:pathLst>
            </a:custGeom>
            <a:solidFill>
              <a:srgbClr val="050A3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325684" cy="6835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4151036" y="8653296"/>
            <a:ext cx="484408" cy="563265"/>
          </a:xfrm>
          <a:custGeom>
            <a:avLst/>
            <a:gdLst/>
            <a:ahLst/>
            <a:cxnLst/>
            <a:rect r="r" b="b" t="t" l="l"/>
            <a:pathLst>
              <a:path h="563265" w="484408">
                <a:moveTo>
                  <a:pt x="0" y="0"/>
                </a:moveTo>
                <a:lnTo>
                  <a:pt x="484408" y="0"/>
                </a:lnTo>
                <a:lnTo>
                  <a:pt x="484408" y="563265"/>
                </a:lnTo>
                <a:lnTo>
                  <a:pt x="0" y="5632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58885" y="8184094"/>
            <a:ext cx="485143" cy="1087155"/>
          </a:xfrm>
          <a:custGeom>
            <a:avLst/>
            <a:gdLst/>
            <a:ahLst/>
            <a:cxnLst/>
            <a:rect r="r" b="b" t="t" l="l"/>
            <a:pathLst>
              <a:path h="1087155" w="485143">
                <a:moveTo>
                  <a:pt x="0" y="0"/>
                </a:moveTo>
                <a:lnTo>
                  <a:pt x="485143" y="0"/>
                </a:lnTo>
                <a:lnTo>
                  <a:pt x="485143" y="1087155"/>
                </a:lnTo>
                <a:lnTo>
                  <a:pt x="0" y="10871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466739" y="5543921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4259020" y="5543921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6055508" y="5543921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847789" y="5543921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7847789" y="6967229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7847789" y="8423369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9569663" y="8423369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1361944" y="8423369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6090711" y="4121136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7812586" y="4121136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9604866" y="4121136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7847789" y="2666953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1361944" y="1133962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2466739" y="2666953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8100000">
            <a:off x="1934405" y="7873636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15284453" y="271912"/>
            <a:ext cx="1655559" cy="8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44"/>
              </a:lnSpc>
              <a:spcBef>
                <a:spcPct val="0"/>
              </a:spcBef>
            </a:pPr>
            <a:r>
              <a:rPr lang="en-US" sz="5031">
                <a:solidFill>
                  <a:srgbClr val="FFFFFF"/>
                </a:solidFill>
                <a:latin typeface="HK Grotesk Bold"/>
              </a:rPr>
              <a:t>Notas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4767313" y="8678787"/>
            <a:ext cx="1321349" cy="53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7"/>
              </a:lnSpc>
              <a:spcBef>
                <a:spcPct val="0"/>
              </a:spcBef>
            </a:pPr>
            <a:r>
              <a:rPr lang="en-US" sz="3091">
                <a:solidFill>
                  <a:srgbClr val="FFFFFF"/>
                </a:solidFill>
                <a:latin typeface="HK Grotesk Bold"/>
              </a:rPr>
              <a:t>- Salida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255462" y="6740543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10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60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70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3052165" y="8260546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10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60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70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2976446" y="6772282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14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50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64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4151036" y="1183005"/>
            <a:ext cx="3897429" cy="94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ns"/>
              </a:rPr>
              <a:t>L.A.: 8, 2, 3, 4, 6</a:t>
            </a:r>
          </a:p>
          <a:p>
            <a:pPr algn="ctr">
              <a:lnSpc>
                <a:spcPts val="3780"/>
              </a:lnSpc>
            </a:pPr>
          </a:p>
        </p:txBody>
      </p:sp>
      <p:sp>
        <p:nvSpPr>
          <p:cNvPr name="TextBox 33" id="33"/>
          <p:cNvSpPr txBox="true"/>
          <p:nvPr/>
        </p:nvSpPr>
        <p:spPr>
          <a:xfrm rot="0">
            <a:off x="14151036" y="5079102"/>
            <a:ext cx="3694657" cy="1417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ns"/>
              </a:rPr>
              <a:t>L.C.: 36, 30, 31, 32, 29, 37, 22, 38, 39, 16, 17, 15, 10, 11, 5, 13</a:t>
            </a:r>
          </a:p>
        </p:txBody>
      </p:sp>
      <p:sp>
        <p:nvSpPr>
          <p:cNvPr name="Freeform 34" id="34"/>
          <p:cNvSpPr/>
          <p:nvPr/>
        </p:nvSpPr>
        <p:spPr>
          <a:xfrm flipH="false" flipV="false" rot="0">
            <a:off x="6073888" y="7683495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3" y="0"/>
                </a:lnTo>
                <a:lnTo>
                  <a:pt x="144263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5" id="35"/>
          <p:cNvSpPr txBox="true"/>
          <p:nvPr/>
        </p:nvSpPr>
        <p:spPr>
          <a:xfrm rot="0">
            <a:off x="4877419" y="6772282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24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40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64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4877419" y="8260546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20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50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74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255462" y="5332834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20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50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70</a:t>
            </a:r>
          </a:p>
        </p:txBody>
      </p:sp>
      <p:sp>
        <p:nvSpPr>
          <p:cNvPr name="Freeform 38" id="38"/>
          <p:cNvSpPr/>
          <p:nvPr/>
        </p:nvSpPr>
        <p:spPr>
          <a:xfrm flipH="false" flipV="false" rot="-10800000">
            <a:off x="3783188" y="7232645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3" y="0"/>
                </a:lnTo>
                <a:lnTo>
                  <a:pt x="951663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9" id="39"/>
          <p:cNvSpPr txBox="true"/>
          <p:nvPr/>
        </p:nvSpPr>
        <p:spPr>
          <a:xfrm rot="0">
            <a:off x="6625043" y="6772282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34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30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64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6625043" y="8260546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30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40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74</a:t>
            </a:r>
          </a:p>
        </p:txBody>
      </p:sp>
      <p:sp>
        <p:nvSpPr>
          <p:cNvPr name="Freeform 41" id="41"/>
          <p:cNvSpPr/>
          <p:nvPr/>
        </p:nvSpPr>
        <p:spPr>
          <a:xfrm flipH="false" flipV="false" rot="-10800000">
            <a:off x="5670188" y="7232645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3" y="0"/>
                </a:lnTo>
                <a:lnTo>
                  <a:pt x="951663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0">
            <a:off x="4428356" y="7683495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3" y="0"/>
                </a:lnTo>
                <a:lnTo>
                  <a:pt x="144263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0">
            <a:off x="2527383" y="7683495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3" y="0"/>
                </a:lnTo>
                <a:lnTo>
                  <a:pt x="144263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-10800000">
            <a:off x="1990907" y="8624998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5" id="45"/>
          <p:cNvSpPr/>
          <p:nvPr/>
        </p:nvSpPr>
        <p:spPr>
          <a:xfrm flipH="false" flipV="false" rot="0">
            <a:off x="2671646" y="9132999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6"/>
                </a:lnTo>
                <a:lnTo>
                  <a:pt x="0" y="323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6" id="46"/>
          <p:cNvSpPr/>
          <p:nvPr/>
        </p:nvSpPr>
        <p:spPr>
          <a:xfrm flipH="false" flipV="false" rot="-10800000">
            <a:off x="3925755" y="8681205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7" id="47"/>
          <p:cNvSpPr/>
          <p:nvPr/>
        </p:nvSpPr>
        <p:spPr>
          <a:xfrm flipH="false" flipV="false" rot="5400000">
            <a:off x="1146441" y="7781347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8" id="48"/>
          <p:cNvSpPr/>
          <p:nvPr/>
        </p:nvSpPr>
        <p:spPr>
          <a:xfrm flipH="false" flipV="false" rot="0">
            <a:off x="806400" y="7659699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6"/>
                </a:lnTo>
                <a:lnTo>
                  <a:pt x="0" y="323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9" id="49"/>
          <p:cNvSpPr/>
          <p:nvPr/>
        </p:nvSpPr>
        <p:spPr>
          <a:xfrm flipH="false" flipV="false" rot="5400000">
            <a:off x="1218572" y="6270578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0" id="50"/>
          <p:cNvSpPr/>
          <p:nvPr/>
        </p:nvSpPr>
        <p:spPr>
          <a:xfrm flipH="false" flipV="false" rot="0">
            <a:off x="878531" y="6148930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1" id="51"/>
          <p:cNvSpPr txBox="true"/>
          <p:nvPr/>
        </p:nvSpPr>
        <p:spPr>
          <a:xfrm rot="0">
            <a:off x="1255462" y="3843761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30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60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90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2942571" y="3843761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24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50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74</a:t>
            </a:r>
          </a:p>
        </p:txBody>
      </p:sp>
      <p:sp>
        <p:nvSpPr>
          <p:cNvPr name="Freeform 53" id="53"/>
          <p:cNvSpPr/>
          <p:nvPr/>
        </p:nvSpPr>
        <p:spPr>
          <a:xfrm flipH="false" flipV="false" rot="8100000">
            <a:off x="2004750" y="4856923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4" id="54"/>
          <p:cNvSpPr/>
          <p:nvPr/>
        </p:nvSpPr>
        <p:spPr>
          <a:xfrm flipH="false" flipV="false" rot="5400000">
            <a:off x="1213116" y="4856923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5" id="55"/>
          <p:cNvSpPr/>
          <p:nvPr/>
        </p:nvSpPr>
        <p:spPr>
          <a:xfrm flipH="false" flipV="false" rot="0">
            <a:off x="4284094" y="9096662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6"/>
                </a:lnTo>
                <a:lnTo>
                  <a:pt x="0" y="323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6" id="56"/>
          <p:cNvSpPr/>
          <p:nvPr/>
        </p:nvSpPr>
        <p:spPr>
          <a:xfrm flipH="false" flipV="false" rot="-10800000">
            <a:off x="5742319" y="8653296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3" y="0"/>
                </a:lnTo>
                <a:lnTo>
                  <a:pt x="951663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7" id="57"/>
          <p:cNvSpPr/>
          <p:nvPr/>
        </p:nvSpPr>
        <p:spPr>
          <a:xfrm flipH="false" flipV="false" rot="0">
            <a:off x="14260731" y="9308662"/>
            <a:ext cx="306556" cy="686961"/>
          </a:xfrm>
          <a:custGeom>
            <a:avLst/>
            <a:gdLst/>
            <a:ahLst/>
            <a:cxnLst/>
            <a:rect r="r" b="b" t="t" l="l"/>
            <a:pathLst>
              <a:path h="686961" w="306556">
                <a:moveTo>
                  <a:pt x="0" y="0"/>
                </a:moveTo>
                <a:lnTo>
                  <a:pt x="306557" y="0"/>
                </a:lnTo>
                <a:lnTo>
                  <a:pt x="306557" y="686961"/>
                </a:lnTo>
                <a:lnTo>
                  <a:pt x="0" y="6869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8" id="58"/>
          <p:cNvSpPr txBox="true"/>
          <p:nvPr/>
        </p:nvSpPr>
        <p:spPr>
          <a:xfrm rot="0">
            <a:off x="14706084" y="9353263"/>
            <a:ext cx="3139610" cy="531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7"/>
              </a:lnSpc>
              <a:spcBef>
                <a:spcPct val="0"/>
              </a:spcBef>
            </a:pPr>
            <a:r>
              <a:rPr lang="en-US" sz="3091">
                <a:solidFill>
                  <a:srgbClr val="FFFFFF"/>
                </a:solidFill>
                <a:latin typeface="HK Grotesk Bold"/>
              </a:rPr>
              <a:t>- Recorrido/Inicio</a:t>
            </a:r>
          </a:p>
        </p:txBody>
      </p:sp>
      <p:sp>
        <p:nvSpPr>
          <p:cNvPr name="Freeform 59" id="59"/>
          <p:cNvSpPr/>
          <p:nvPr/>
        </p:nvSpPr>
        <p:spPr>
          <a:xfrm flipH="false" flipV="false" rot="0">
            <a:off x="2527383" y="4651967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3" y="0"/>
                </a:lnTo>
                <a:lnTo>
                  <a:pt x="144263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0" id="60"/>
          <p:cNvSpPr/>
          <p:nvPr/>
        </p:nvSpPr>
        <p:spPr>
          <a:xfrm flipH="false" flipV="false" rot="8100000">
            <a:off x="3642442" y="3536757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1" id="61"/>
          <p:cNvSpPr/>
          <p:nvPr/>
        </p:nvSpPr>
        <p:spPr>
          <a:xfrm flipH="false" flipV="false" rot="-10800000">
            <a:off x="3783188" y="4307066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3" y="0"/>
                </a:lnTo>
                <a:lnTo>
                  <a:pt x="951663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2" id="62"/>
          <p:cNvSpPr/>
          <p:nvPr/>
        </p:nvSpPr>
        <p:spPr>
          <a:xfrm flipH="false" flipV="true" rot="2700000">
            <a:off x="1939861" y="3484195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450851"/>
                </a:moveTo>
                <a:lnTo>
                  <a:pt x="951664" y="450851"/>
                </a:lnTo>
                <a:lnTo>
                  <a:pt x="951664" y="0"/>
                </a:lnTo>
                <a:lnTo>
                  <a:pt x="0" y="0"/>
                </a:lnTo>
                <a:lnTo>
                  <a:pt x="0" y="450851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3" id="63"/>
          <p:cNvSpPr txBox="true"/>
          <p:nvPr/>
        </p:nvSpPr>
        <p:spPr>
          <a:xfrm rot="0">
            <a:off x="1207229" y="2350328"/>
            <a:ext cx="986840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38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70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108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4898869" y="2337383"/>
            <a:ext cx="890507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44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50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94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4851945" y="3843761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34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40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78</a:t>
            </a:r>
          </a:p>
        </p:txBody>
      </p:sp>
      <p:sp>
        <p:nvSpPr>
          <p:cNvPr name="Freeform 66" id="66"/>
          <p:cNvSpPr/>
          <p:nvPr/>
        </p:nvSpPr>
        <p:spPr>
          <a:xfrm flipH="false" flipV="false" rot="0">
            <a:off x="6146019" y="9132056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3" y="0"/>
                </a:lnTo>
                <a:lnTo>
                  <a:pt x="144263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7" id="67"/>
          <p:cNvSpPr/>
          <p:nvPr/>
        </p:nvSpPr>
        <p:spPr>
          <a:xfrm flipH="false" flipV="false" rot="0">
            <a:off x="4329456" y="4651967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8" id="68"/>
          <p:cNvSpPr/>
          <p:nvPr/>
        </p:nvSpPr>
        <p:spPr>
          <a:xfrm flipH="false" flipV="false" rot="8100000">
            <a:off x="5479664" y="3399847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3" y="0"/>
                </a:lnTo>
                <a:lnTo>
                  <a:pt x="951663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9" id="69"/>
          <p:cNvSpPr txBox="true"/>
          <p:nvPr/>
        </p:nvSpPr>
        <p:spPr>
          <a:xfrm rot="0">
            <a:off x="6625043" y="2337383"/>
            <a:ext cx="890507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54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40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94</a:t>
            </a:r>
          </a:p>
        </p:txBody>
      </p:sp>
      <p:sp>
        <p:nvSpPr>
          <p:cNvPr name="Freeform 70" id="70"/>
          <p:cNvSpPr/>
          <p:nvPr/>
        </p:nvSpPr>
        <p:spPr>
          <a:xfrm flipH="false" flipV="false" rot="0">
            <a:off x="878531" y="4651967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1" id="71"/>
          <p:cNvSpPr/>
          <p:nvPr/>
        </p:nvSpPr>
        <p:spPr>
          <a:xfrm flipH="false" flipV="false" rot="0">
            <a:off x="4329456" y="3213757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6"/>
                </a:lnTo>
                <a:lnTo>
                  <a:pt x="0" y="323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2" id="72"/>
          <p:cNvSpPr/>
          <p:nvPr/>
        </p:nvSpPr>
        <p:spPr>
          <a:xfrm flipH="false" flipV="false" rot="5400000">
            <a:off x="4694464" y="1892169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3" id="73"/>
          <p:cNvSpPr/>
          <p:nvPr/>
        </p:nvSpPr>
        <p:spPr>
          <a:xfrm flipH="false" flipV="false" rot="8100000">
            <a:off x="5598056" y="1864918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4" id="74"/>
          <p:cNvSpPr/>
          <p:nvPr/>
        </p:nvSpPr>
        <p:spPr>
          <a:xfrm flipH="false" flipV="true" rot="2700000">
            <a:off x="3633234" y="1871807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450851"/>
                </a:moveTo>
                <a:lnTo>
                  <a:pt x="951663" y="450851"/>
                </a:lnTo>
                <a:lnTo>
                  <a:pt x="951663" y="0"/>
                </a:lnTo>
                <a:lnTo>
                  <a:pt x="0" y="0"/>
                </a:lnTo>
                <a:lnTo>
                  <a:pt x="0" y="450851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5" id="75"/>
          <p:cNvSpPr txBox="true"/>
          <p:nvPr/>
        </p:nvSpPr>
        <p:spPr>
          <a:xfrm rot="0">
            <a:off x="3073484" y="869726"/>
            <a:ext cx="986878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58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70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138</a:t>
            </a:r>
          </a:p>
        </p:txBody>
      </p:sp>
      <p:sp>
        <p:nvSpPr>
          <p:cNvPr name="TextBox 76" id="76"/>
          <p:cNvSpPr txBox="true"/>
          <p:nvPr/>
        </p:nvSpPr>
        <p:spPr>
          <a:xfrm rot="0">
            <a:off x="4780915" y="834425"/>
            <a:ext cx="986878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54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60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114</a:t>
            </a:r>
          </a:p>
        </p:txBody>
      </p:sp>
      <p:sp>
        <p:nvSpPr>
          <p:cNvPr name="TextBox 77" id="77"/>
          <p:cNvSpPr txBox="true"/>
          <p:nvPr/>
        </p:nvSpPr>
        <p:spPr>
          <a:xfrm rot="0">
            <a:off x="6576857" y="856587"/>
            <a:ext cx="986878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64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50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114</a:t>
            </a:r>
          </a:p>
        </p:txBody>
      </p:sp>
      <p:sp>
        <p:nvSpPr>
          <p:cNvPr name="Freeform 78" id="78"/>
          <p:cNvSpPr/>
          <p:nvPr/>
        </p:nvSpPr>
        <p:spPr>
          <a:xfrm flipH="false" flipV="false" rot="-10800000">
            <a:off x="5673379" y="2829178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9" id="79"/>
          <p:cNvSpPr/>
          <p:nvPr/>
        </p:nvSpPr>
        <p:spPr>
          <a:xfrm flipH="false" flipV="false" rot="0">
            <a:off x="6090711" y="3213757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6"/>
                </a:lnTo>
                <a:lnTo>
                  <a:pt x="0" y="323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0" id="80"/>
          <p:cNvSpPr/>
          <p:nvPr/>
        </p:nvSpPr>
        <p:spPr>
          <a:xfrm flipH="false" flipV="false" rot="8100000">
            <a:off x="7304159" y="1945664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1" id="81"/>
          <p:cNvSpPr txBox="true"/>
          <p:nvPr/>
        </p:nvSpPr>
        <p:spPr>
          <a:xfrm rot="0">
            <a:off x="8399119" y="856587"/>
            <a:ext cx="986878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68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40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104</a:t>
            </a:r>
          </a:p>
        </p:txBody>
      </p:sp>
      <p:sp>
        <p:nvSpPr>
          <p:cNvPr name="Freeform 82" id="82"/>
          <p:cNvSpPr/>
          <p:nvPr/>
        </p:nvSpPr>
        <p:spPr>
          <a:xfrm flipH="false" flipV="false" rot="0">
            <a:off x="7988114" y="1753487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6"/>
                </a:lnTo>
                <a:lnTo>
                  <a:pt x="0" y="323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3" id="83"/>
          <p:cNvSpPr/>
          <p:nvPr/>
        </p:nvSpPr>
        <p:spPr>
          <a:xfrm flipH="false" flipV="false" rot="-10800000">
            <a:off x="9142772" y="1335591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3" y="0"/>
                </a:lnTo>
                <a:lnTo>
                  <a:pt x="951663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4" id="84"/>
          <p:cNvSpPr/>
          <p:nvPr/>
        </p:nvSpPr>
        <p:spPr>
          <a:xfrm flipH="false" flipV="false" rot="-8100000">
            <a:off x="9019786" y="2023925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5" id="85"/>
          <p:cNvSpPr txBox="true"/>
          <p:nvPr/>
        </p:nvSpPr>
        <p:spPr>
          <a:xfrm rot="0">
            <a:off x="10179249" y="869726"/>
            <a:ext cx="986878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78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30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109</a:t>
            </a:r>
          </a:p>
        </p:txBody>
      </p:sp>
      <p:sp>
        <p:nvSpPr>
          <p:cNvPr name="TextBox 86" id="86"/>
          <p:cNvSpPr txBox="true"/>
          <p:nvPr/>
        </p:nvSpPr>
        <p:spPr>
          <a:xfrm rot="0">
            <a:off x="10185079" y="2350328"/>
            <a:ext cx="986878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82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20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102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583823" y="750562"/>
          <a:ext cx="12531898" cy="8785876"/>
        </p:xfrm>
        <a:graphic>
          <a:graphicData uri="http://schemas.openxmlformats.org/drawingml/2006/table">
            <a:tbl>
              <a:tblPr/>
              <a:tblGrid>
                <a:gridCol w="1790271"/>
                <a:gridCol w="1790271"/>
                <a:gridCol w="1790271"/>
                <a:gridCol w="1790271"/>
                <a:gridCol w="1790271"/>
                <a:gridCol w="1790271"/>
                <a:gridCol w="1790271"/>
              </a:tblGrid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6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8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13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14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15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16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17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18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19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20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23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24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25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26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27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28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29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30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33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34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35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36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37    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38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39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40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41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42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13841486" y="-304307"/>
            <a:ext cx="4541494" cy="11060019"/>
            <a:chOff x="0" y="0"/>
            <a:chExt cx="1196114" cy="291292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96114" cy="2912927"/>
            </a:xfrm>
            <a:custGeom>
              <a:avLst/>
              <a:gdLst/>
              <a:ahLst/>
              <a:cxnLst/>
              <a:rect r="r" b="b" t="t" l="l"/>
              <a:pathLst>
                <a:path h="2912927" w="1196114">
                  <a:moveTo>
                    <a:pt x="86940" y="0"/>
                  </a:moveTo>
                  <a:lnTo>
                    <a:pt x="1109173" y="0"/>
                  </a:lnTo>
                  <a:cubicBezTo>
                    <a:pt x="1157189" y="0"/>
                    <a:pt x="1196114" y="38924"/>
                    <a:pt x="1196114" y="86940"/>
                  </a:cubicBezTo>
                  <a:lnTo>
                    <a:pt x="1196114" y="2825987"/>
                  </a:lnTo>
                  <a:cubicBezTo>
                    <a:pt x="1196114" y="2849045"/>
                    <a:pt x="1186954" y="2871158"/>
                    <a:pt x="1170649" y="2887463"/>
                  </a:cubicBezTo>
                  <a:cubicBezTo>
                    <a:pt x="1154345" y="2903767"/>
                    <a:pt x="1132231" y="2912927"/>
                    <a:pt x="1109173" y="2912927"/>
                  </a:cubicBezTo>
                  <a:lnTo>
                    <a:pt x="86940" y="2912927"/>
                  </a:lnTo>
                  <a:cubicBezTo>
                    <a:pt x="38924" y="2912927"/>
                    <a:pt x="0" y="2874002"/>
                    <a:pt x="0" y="2825987"/>
                  </a:cubicBezTo>
                  <a:lnTo>
                    <a:pt x="0" y="86940"/>
                  </a:lnTo>
                  <a:cubicBezTo>
                    <a:pt x="0" y="38924"/>
                    <a:pt x="38924" y="0"/>
                    <a:pt x="86940" y="0"/>
                  </a:cubicBezTo>
                  <a:close/>
                </a:path>
              </a:pathLst>
            </a:custGeom>
            <a:solidFill>
              <a:srgbClr val="242A57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196114" cy="29510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9959226" y="5454845"/>
            <a:ext cx="887744" cy="1032260"/>
          </a:xfrm>
          <a:custGeom>
            <a:avLst/>
            <a:gdLst/>
            <a:ahLst/>
            <a:cxnLst/>
            <a:rect r="r" b="b" t="t" l="l"/>
            <a:pathLst>
              <a:path h="1032260" w="887744">
                <a:moveTo>
                  <a:pt x="0" y="0"/>
                </a:moveTo>
                <a:lnTo>
                  <a:pt x="887744" y="0"/>
                </a:lnTo>
                <a:lnTo>
                  <a:pt x="887744" y="1032261"/>
                </a:lnTo>
                <a:lnTo>
                  <a:pt x="0" y="10322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3349521" y="8311115"/>
            <a:ext cx="5033458" cy="2450646"/>
            <a:chOff x="0" y="0"/>
            <a:chExt cx="1325684" cy="64543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25684" cy="645438"/>
            </a:xfrm>
            <a:custGeom>
              <a:avLst/>
              <a:gdLst/>
              <a:ahLst/>
              <a:cxnLst/>
              <a:rect r="r" b="b" t="t" l="l"/>
              <a:pathLst>
                <a:path h="645438" w="1325684">
                  <a:moveTo>
                    <a:pt x="78443" y="0"/>
                  </a:moveTo>
                  <a:lnTo>
                    <a:pt x="1247242" y="0"/>
                  </a:lnTo>
                  <a:cubicBezTo>
                    <a:pt x="1290565" y="0"/>
                    <a:pt x="1325684" y="35120"/>
                    <a:pt x="1325684" y="78443"/>
                  </a:cubicBezTo>
                  <a:lnTo>
                    <a:pt x="1325684" y="566995"/>
                  </a:lnTo>
                  <a:cubicBezTo>
                    <a:pt x="1325684" y="610318"/>
                    <a:pt x="1290565" y="645438"/>
                    <a:pt x="1247242" y="645438"/>
                  </a:cubicBezTo>
                  <a:lnTo>
                    <a:pt x="78443" y="645438"/>
                  </a:lnTo>
                  <a:cubicBezTo>
                    <a:pt x="35120" y="645438"/>
                    <a:pt x="0" y="610318"/>
                    <a:pt x="0" y="566995"/>
                  </a:cubicBezTo>
                  <a:lnTo>
                    <a:pt x="0" y="78443"/>
                  </a:lnTo>
                  <a:cubicBezTo>
                    <a:pt x="0" y="35120"/>
                    <a:pt x="35120" y="0"/>
                    <a:pt x="78443" y="0"/>
                  </a:cubicBezTo>
                  <a:close/>
                </a:path>
              </a:pathLst>
            </a:custGeom>
            <a:solidFill>
              <a:srgbClr val="050A3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325684" cy="6835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4151036" y="8653296"/>
            <a:ext cx="484408" cy="563265"/>
          </a:xfrm>
          <a:custGeom>
            <a:avLst/>
            <a:gdLst/>
            <a:ahLst/>
            <a:cxnLst/>
            <a:rect r="r" b="b" t="t" l="l"/>
            <a:pathLst>
              <a:path h="563265" w="484408">
                <a:moveTo>
                  <a:pt x="0" y="0"/>
                </a:moveTo>
                <a:lnTo>
                  <a:pt x="484408" y="0"/>
                </a:lnTo>
                <a:lnTo>
                  <a:pt x="484408" y="563265"/>
                </a:lnTo>
                <a:lnTo>
                  <a:pt x="0" y="5632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58885" y="8184094"/>
            <a:ext cx="485143" cy="1087155"/>
          </a:xfrm>
          <a:custGeom>
            <a:avLst/>
            <a:gdLst/>
            <a:ahLst/>
            <a:cxnLst/>
            <a:rect r="r" b="b" t="t" l="l"/>
            <a:pathLst>
              <a:path h="1087155" w="485143">
                <a:moveTo>
                  <a:pt x="0" y="0"/>
                </a:moveTo>
                <a:lnTo>
                  <a:pt x="485143" y="0"/>
                </a:lnTo>
                <a:lnTo>
                  <a:pt x="485143" y="1087155"/>
                </a:lnTo>
                <a:lnTo>
                  <a:pt x="0" y="10871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466739" y="5543921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4259020" y="5543921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6055508" y="5543921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847789" y="5543921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7847789" y="6967229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7847789" y="8423369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9569663" y="8423369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1361944" y="8423369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6090711" y="4121136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7812586" y="4121136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9604866" y="4121136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7847789" y="2666953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1361944" y="1133962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2466739" y="2666953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8100000">
            <a:off x="1934405" y="7873636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1255462" y="6740543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10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60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70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3052165" y="8260546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10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60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70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976446" y="6772282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14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50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64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6073888" y="7683495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3" y="0"/>
                </a:lnTo>
                <a:lnTo>
                  <a:pt x="144263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4877419" y="6772282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24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40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64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4877419" y="8260546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20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50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74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255462" y="5332834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20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50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70</a:t>
            </a:r>
          </a:p>
        </p:txBody>
      </p:sp>
      <p:sp>
        <p:nvSpPr>
          <p:cNvPr name="Freeform 34" id="34"/>
          <p:cNvSpPr/>
          <p:nvPr/>
        </p:nvSpPr>
        <p:spPr>
          <a:xfrm flipH="false" flipV="false" rot="-10800000">
            <a:off x="3783188" y="7232645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3" y="0"/>
                </a:lnTo>
                <a:lnTo>
                  <a:pt x="951663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5" id="35"/>
          <p:cNvSpPr txBox="true"/>
          <p:nvPr/>
        </p:nvSpPr>
        <p:spPr>
          <a:xfrm rot="0">
            <a:off x="6625043" y="6772282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34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30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64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6625043" y="8260546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30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40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74</a:t>
            </a:r>
          </a:p>
        </p:txBody>
      </p:sp>
      <p:sp>
        <p:nvSpPr>
          <p:cNvPr name="Freeform 37" id="37"/>
          <p:cNvSpPr/>
          <p:nvPr/>
        </p:nvSpPr>
        <p:spPr>
          <a:xfrm flipH="false" flipV="false" rot="-10800000">
            <a:off x="5670188" y="7232645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3" y="0"/>
                </a:lnTo>
                <a:lnTo>
                  <a:pt x="951663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4428356" y="7683495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3" y="0"/>
                </a:lnTo>
                <a:lnTo>
                  <a:pt x="144263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2527383" y="7683495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3" y="0"/>
                </a:lnTo>
                <a:lnTo>
                  <a:pt x="144263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-10800000">
            <a:off x="1990907" y="8624998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2671646" y="9132999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6"/>
                </a:lnTo>
                <a:lnTo>
                  <a:pt x="0" y="323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-10800000">
            <a:off x="3925755" y="8681205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5400000">
            <a:off x="1146441" y="7781347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0">
            <a:off x="806400" y="7659699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6"/>
                </a:lnTo>
                <a:lnTo>
                  <a:pt x="0" y="323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5" id="45"/>
          <p:cNvSpPr/>
          <p:nvPr/>
        </p:nvSpPr>
        <p:spPr>
          <a:xfrm flipH="false" flipV="false" rot="5400000">
            <a:off x="1218572" y="6270578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6" id="46"/>
          <p:cNvSpPr/>
          <p:nvPr/>
        </p:nvSpPr>
        <p:spPr>
          <a:xfrm flipH="false" flipV="false" rot="0">
            <a:off x="878531" y="6148930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7" id="47"/>
          <p:cNvSpPr txBox="true"/>
          <p:nvPr/>
        </p:nvSpPr>
        <p:spPr>
          <a:xfrm rot="0">
            <a:off x="1255462" y="3843761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30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60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90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2942571" y="3843761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24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50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74</a:t>
            </a:r>
          </a:p>
        </p:txBody>
      </p:sp>
      <p:sp>
        <p:nvSpPr>
          <p:cNvPr name="Freeform 49" id="49"/>
          <p:cNvSpPr/>
          <p:nvPr/>
        </p:nvSpPr>
        <p:spPr>
          <a:xfrm flipH="false" flipV="false" rot="8100000">
            <a:off x="2004750" y="4856923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0" id="50"/>
          <p:cNvSpPr/>
          <p:nvPr/>
        </p:nvSpPr>
        <p:spPr>
          <a:xfrm flipH="false" flipV="false" rot="5400000">
            <a:off x="1213116" y="4856923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1" id="51"/>
          <p:cNvSpPr/>
          <p:nvPr/>
        </p:nvSpPr>
        <p:spPr>
          <a:xfrm flipH="false" flipV="false" rot="0">
            <a:off x="4284094" y="9096662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6"/>
                </a:lnTo>
                <a:lnTo>
                  <a:pt x="0" y="323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2" id="52"/>
          <p:cNvSpPr/>
          <p:nvPr/>
        </p:nvSpPr>
        <p:spPr>
          <a:xfrm flipH="false" flipV="false" rot="-10800000">
            <a:off x="5742319" y="8653296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3" y="0"/>
                </a:lnTo>
                <a:lnTo>
                  <a:pt x="951663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3" id="53"/>
          <p:cNvSpPr/>
          <p:nvPr/>
        </p:nvSpPr>
        <p:spPr>
          <a:xfrm flipH="false" flipV="false" rot="0">
            <a:off x="14260731" y="9308662"/>
            <a:ext cx="306556" cy="686961"/>
          </a:xfrm>
          <a:custGeom>
            <a:avLst/>
            <a:gdLst/>
            <a:ahLst/>
            <a:cxnLst/>
            <a:rect r="r" b="b" t="t" l="l"/>
            <a:pathLst>
              <a:path h="686961" w="306556">
                <a:moveTo>
                  <a:pt x="0" y="0"/>
                </a:moveTo>
                <a:lnTo>
                  <a:pt x="306557" y="0"/>
                </a:lnTo>
                <a:lnTo>
                  <a:pt x="306557" y="686961"/>
                </a:lnTo>
                <a:lnTo>
                  <a:pt x="0" y="6869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4" id="54"/>
          <p:cNvSpPr/>
          <p:nvPr/>
        </p:nvSpPr>
        <p:spPr>
          <a:xfrm flipH="false" flipV="false" rot="0">
            <a:off x="2527383" y="4651967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3" y="0"/>
                </a:lnTo>
                <a:lnTo>
                  <a:pt x="144263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5" id="55"/>
          <p:cNvSpPr/>
          <p:nvPr/>
        </p:nvSpPr>
        <p:spPr>
          <a:xfrm flipH="false" flipV="false" rot="8100000">
            <a:off x="3642442" y="3536757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6" id="56"/>
          <p:cNvSpPr/>
          <p:nvPr/>
        </p:nvSpPr>
        <p:spPr>
          <a:xfrm flipH="false" flipV="false" rot="-10800000">
            <a:off x="3783188" y="4307066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3" y="0"/>
                </a:lnTo>
                <a:lnTo>
                  <a:pt x="951663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7" id="57"/>
          <p:cNvSpPr/>
          <p:nvPr/>
        </p:nvSpPr>
        <p:spPr>
          <a:xfrm flipH="false" flipV="true" rot="2700000">
            <a:off x="1939861" y="3484195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450851"/>
                </a:moveTo>
                <a:lnTo>
                  <a:pt x="951664" y="450851"/>
                </a:lnTo>
                <a:lnTo>
                  <a:pt x="951664" y="0"/>
                </a:lnTo>
                <a:lnTo>
                  <a:pt x="0" y="0"/>
                </a:lnTo>
                <a:lnTo>
                  <a:pt x="0" y="450851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8" id="58"/>
          <p:cNvSpPr txBox="true"/>
          <p:nvPr/>
        </p:nvSpPr>
        <p:spPr>
          <a:xfrm rot="0">
            <a:off x="4898869" y="2337383"/>
            <a:ext cx="890507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44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50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94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4851945" y="3843761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34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40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78</a:t>
            </a:r>
          </a:p>
        </p:txBody>
      </p:sp>
      <p:sp>
        <p:nvSpPr>
          <p:cNvPr name="Freeform 60" id="60"/>
          <p:cNvSpPr/>
          <p:nvPr/>
        </p:nvSpPr>
        <p:spPr>
          <a:xfrm flipH="false" flipV="false" rot="0">
            <a:off x="6146019" y="9132056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3" y="0"/>
                </a:lnTo>
                <a:lnTo>
                  <a:pt x="144263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1" id="61"/>
          <p:cNvSpPr/>
          <p:nvPr/>
        </p:nvSpPr>
        <p:spPr>
          <a:xfrm flipH="false" flipV="false" rot="0">
            <a:off x="4329456" y="4651967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2" id="62"/>
          <p:cNvSpPr/>
          <p:nvPr/>
        </p:nvSpPr>
        <p:spPr>
          <a:xfrm flipH="false" flipV="false" rot="8100000">
            <a:off x="5479664" y="3399847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3" y="0"/>
                </a:lnTo>
                <a:lnTo>
                  <a:pt x="951663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3" id="63"/>
          <p:cNvSpPr txBox="true"/>
          <p:nvPr/>
        </p:nvSpPr>
        <p:spPr>
          <a:xfrm rot="0">
            <a:off x="6625043" y="2337383"/>
            <a:ext cx="890507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54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40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94</a:t>
            </a:r>
          </a:p>
        </p:txBody>
      </p:sp>
      <p:sp>
        <p:nvSpPr>
          <p:cNvPr name="Freeform 64" id="64"/>
          <p:cNvSpPr/>
          <p:nvPr/>
        </p:nvSpPr>
        <p:spPr>
          <a:xfrm flipH="false" flipV="false" rot="0">
            <a:off x="878531" y="4651967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5" id="65"/>
          <p:cNvSpPr/>
          <p:nvPr/>
        </p:nvSpPr>
        <p:spPr>
          <a:xfrm flipH="false" flipV="false" rot="0">
            <a:off x="4329456" y="3213757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6"/>
                </a:lnTo>
                <a:lnTo>
                  <a:pt x="0" y="323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6" id="66"/>
          <p:cNvSpPr/>
          <p:nvPr/>
        </p:nvSpPr>
        <p:spPr>
          <a:xfrm flipH="false" flipV="false" rot="5400000">
            <a:off x="4694464" y="1892169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7" id="67"/>
          <p:cNvSpPr/>
          <p:nvPr/>
        </p:nvSpPr>
        <p:spPr>
          <a:xfrm flipH="false" flipV="false" rot="8100000">
            <a:off x="5598056" y="1864918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8" id="68"/>
          <p:cNvSpPr/>
          <p:nvPr/>
        </p:nvSpPr>
        <p:spPr>
          <a:xfrm flipH="false" flipV="true" rot="2700000">
            <a:off x="3633234" y="1871807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450851"/>
                </a:moveTo>
                <a:lnTo>
                  <a:pt x="951663" y="450851"/>
                </a:lnTo>
                <a:lnTo>
                  <a:pt x="951663" y="0"/>
                </a:lnTo>
                <a:lnTo>
                  <a:pt x="0" y="0"/>
                </a:lnTo>
                <a:lnTo>
                  <a:pt x="0" y="450851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9" id="69"/>
          <p:cNvSpPr/>
          <p:nvPr/>
        </p:nvSpPr>
        <p:spPr>
          <a:xfrm flipH="false" flipV="false" rot="-10800000">
            <a:off x="5673379" y="2829178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0" id="70"/>
          <p:cNvSpPr/>
          <p:nvPr/>
        </p:nvSpPr>
        <p:spPr>
          <a:xfrm flipH="false" flipV="false" rot="0">
            <a:off x="6090711" y="3213757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6"/>
                </a:lnTo>
                <a:lnTo>
                  <a:pt x="0" y="323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1" id="71"/>
          <p:cNvSpPr/>
          <p:nvPr/>
        </p:nvSpPr>
        <p:spPr>
          <a:xfrm flipH="false" flipV="false" rot="8100000">
            <a:off x="7304159" y="1945664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2" id="72"/>
          <p:cNvSpPr txBox="true"/>
          <p:nvPr/>
        </p:nvSpPr>
        <p:spPr>
          <a:xfrm rot="0">
            <a:off x="8399119" y="856587"/>
            <a:ext cx="986878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68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40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104</a:t>
            </a:r>
          </a:p>
        </p:txBody>
      </p:sp>
      <p:sp>
        <p:nvSpPr>
          <p:cNvPr name="Freeform 73" id="73"/>
          <p:cNvSpPr/>
          <p:nvPr/>
        </p:nvSpPr>
        <p:spPr>
          <a:xfrm flipH="false" flipV="false" rot="0">
            <a:off x="7988114" y="1753487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6"/>
                </a:lnTo>
                <a:lnTo>
                  <a:pt x="0" y="323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4" id="74"/>
          <p:cNvSpPr/>
          <p:nvPr/>
        </p:nvSpPr>
        <p:spPr>
          <a:xfrm flipH="false" flipV="false" rot="-10800000">
            <a:off x="9142772" y="1335591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3" y="0"/>
                </a:lnTo>
                <a:lnTo>
                  <a:pt x="951663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5" id="75"/>
          <p:cNvSpPr/>
          <p:nvPr/>
        </p:nvSpPr>
        <p:spPr>
          <a:xfrm flipH="false" flipV="false" rot="-8100000">
            <a:off x="9019786" y="2023925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6" id="76"/>
          <p:cNvSpPr txBox="true"/>
          <p:nvPr/>
        </p:nvSpPr>
        <p:spPr>
          <a:xfrm rot="0">
            <a:off x="10185079" y="2350328"/>
            <a:ext cx="986878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82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20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102</a:t>
            </a:r>
          </a:p>
        </p:txBody>
      </p:sp>
      <p:sp>
        <p:nvSpPr>
          <p:cNvPr name="Freeform 77" id="77"/>
          <p:cNvSpPr/>
          <p:nvPr/>
        </p:nvSpPr>
        <p:spPr>
          <a:xfrm flipH="false" flipV="false" rot="0">
            <a:off x="9749052" y="3213757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6"/>
                </a:lnTo>
                <a:lnTo>
                  <a:pt x="0" y="323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8" id="78"/>
          <p:cNvSpPr/>
          <p:nvPr/>
        </p:nvSpPr>
        <p:spPr>
          <a:xfrm flipH="false" flipV="false" rot="-10800000">
            <a:off x="11093607" y="2858018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3" y="0"/>
                </a:lnTo>
                <a:lnTo>
                  <a:pt x="951663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9" id="79"/>
          <p:cNvSpPr/>
          <p:nvPr/>
        </p:nvSpPr>
        <p:spPr>
          <a:xfrm flipH="false" flipV="false" rot="-8100000">
            <a:off x="10970621" y="3546352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0" id="80"/>
          <p:cNvGrpSpPr/>
          <p:nvPr/>
        </p:nvGrpSpPr>
        <p:grpSpPr>
          <a:xfrm rot="-5400000">
            <a:off x="3866089" y="2088914"/>
            <a:ext cx="3803407" cy="9980788"/>
            <a:chOff x="0" y="0"/>
            <a:chExt cx="1001720" cy="2628685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1001720" cy="2628685"/>
            </a:xfrm>
            <a:custGeom>
              <a:avLst/>
              <a:gdLst/>
              <a:ahLst/>
              <a:cxnLst/>
              <a:rect r="r" b="b" t="t" l="l"/>
              <a:pathLst>
                <a:path h="2628685" w="1001720">
                  <a:moveTo>
                    <a:pt x="103812" y="0"/>
                  </a:moveTo>
                  <a:lnTo>
                    <a:pt x="897909" y="0"/>
                  </a:lnTo>
                  <a:cubicBezTo>
                    <a:pt x="955242" y="0"/>
                    <a:pt x="1001720" y="46478"/>
                    <a:pt x="1001720" y="103812"/>
                  </a:cubicBezTo>
                  <a:lnTo>
                    <a:pt x="1001720" y="2524873"/>
                  </a:lnTo>
                  <a:cubicBezTo>
                    <a:pt x="1001720" y="2582207"/>
                    <a:pt x="955242" y="2628685"/>
                    <a:pt x="897909" y="2628685"/>
                  </a:cubicBezTo>
                  <a:lnTo>
                    <a:pt x="103812" y="2628685"/>
                  </a:lnTo>
                  <a:cubicBezTo>
                    <a:pt x="46478" y="2628685"/>
                    <a:pt x="0" y="2582207"/>
                    <a:pt x="0" y="2524873"/>
                  </a:cubicBezTo>
                  <a:lnTo>
                    <a:pt x="0" y="103812"/>
                  </a:lnTo>
                  <a:cubicBezTo>
                    <a:pt x="0" y="46478"/>
                    <a:pt x="46478" y="0"/>
                    <a:pt x="103812" y="0"/>
                  </a:cubicBezTo>
                  <a:close/>
                </a:path>
              </a:pathLst>
            </a:custGeom>
            <a:solidFill>
              <a:srgbClr val="242A57"/>
            </a:solidFill>
          </p:spPr>
        </p:sp>
        <p:sp>
          <p:nvSpPr>
            <p:cNvPr name="TextBox 82" id="82"/>
            <p:cNvSpPr txBox="true"/>
            <p:nvPr/>
          </p:nvSpPr>
          <p:spPr>
            <a:xfrm>
              <a:off x="0" y="-38100"/>
              <a:ext cx="1001720" cy="26667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83" id="83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0">
            <a:off x="1255462" y="2971154"/>
            <a:ext cx="1021071" cy="617748"/>
          </a:xfrm>
          <a:prstGeom prst="rect">
            <a:avLst/>
          </a:prstGeom>
        </p:spPr>
      </p:pic>
      <p:sp>
        <p:nvSpPr>
          <p:cNvPr name="TextBox 84" id="84"/>
          <p:cNvSpPr txBox="true"/>
          <p:nvPr/>
        </p:nvSpPr>
        <p:spPr>
          <a:xfrm rot="0">
            <a:off x="11942317" y="3843761"/>
            <a:ext cx="986878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96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20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112</a:t>
            </a:r>
          </a:p>
        </p:txBody>
      </p:sp>
      <p:pic>
        <p:nvPicPr>
          <p:cNvPr name="Picture 85" id="85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0">
            <a:off x="11942317" y="4504732"/>
            <a:ext cx="1021071" cy="617748"/>
          </a:xfrm>
          <a:prstGeom prst="rect">
            <a:avLst/>
          </a:prstGeom>
        </p:spPr>
      </p:pic>
      <p:sp>
        <p:nvSpPr>
          <p:cNvPr name="Freeform 86" id="86"/>
          <p:cNvSpPr/>
          <p:nvPr/>
        </p:nvSpPr>
        <p:spPr>
          <a:xfrm flipH="false" flipV="false" rot="-10414749">
            <a:off x="8891300" y="3494035"/>
            <a:ext cx="3325216" cy="939374"/>
          </a:xfrm>
          <a:custGeom>
            <a:avLst/>
            <a:gdLst/>
            <a:ahLst/>
            <a:cxnLst/>
            <a:rect r="r" b="b" t="t" l="l"/>
            <a:pathLst>
              <a:path h="939374" w="3325216">
                <a:moveTo>
                  <a:pt x="0" y="0"/>
                </a:moveTo>
                <a:lnTo>
                  <a:pt x="3325216" y="0"/>
                </a:lnTo>
                <a:lnTo>
                  <a:pt x="3325216" y="939374"/>
                </a:lnTo>
                <a:lnTo>
                  <a:pt x="0" y="93937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7" id="87"/>
          <p:cNvSpPr txBox="true"/>
          <p:nvPr/>
        </p:nvSpPr>
        <p:spPr>
          <a:xfrm rot="0">
            <a:off x="15284453" y="271912"/>
            <a:ext cx="1655559" cy="8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44"/>
              </a:lnSpc>
              <a:spcBef>
                <a:spcPct val="0"/>
              </a:spcBef>
            </a:pPr>
            <a:r>
              <a:rPr lang="en-US" sz="5031">
                <a:solidFill>
                  <a:srgbClr val="FFFFFF"/>
                </a:solidFill>
                <a:latin typeface="HK Grotesk Bold"/>
              </a:rPr>
              <a:t>Notas</a:t>
            </a:r>
          </a:p>
        </p:txBody>
      </p:sp>
      <p:sp>
        <p:nvSpPr>
          <p:cNvPr name="TextBox 88" id="88"/>
          <p:cNvSpPr txBox="true"/>
          <p:nvPr/>
        </p:nvSpPr>
        <p:spPr>
          <a:xfrm rot="0">
            <a:off x="14767313" y="8678787"/>
            <a:ext cx="1321349" cy="53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7"/>
              </a:lnSpc>
              <a:spcBef>
                <a:spcPct val="0"/>
              </a:spcBef>
            </a:pPr>
            <a:r>
              <a:rPr lang="en-US" sz="3091">
                <a:solidFill>
                  <a:srgbClr val="FFFFFF"/>
                </a:solidFill>
                <a:latin typeface="HK Grotesk Bold"/>
              </a:rPr>
              <a:t>- Salida</a:t>
            </a:r>
          </a:p>
        </p:txBody>
      </p:sp>
      <p:sp>
        <p:nvSpPr>
          <p:cNvPr name="TextBox 89" id="89"/>
          <p:cNvSpPr txBox="true"/>
          <p:nvPr/>
        </p:nvSpPr>
        <p:spPr>
          <a:xfrm rot="0">
            <a:off x="14151036" y="1183005"/>
            <a:ext cx="3897429" cy="94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ns"/>
              </a:rPr>
              <a:t>L.A.: 2, 3, 4, 6, 14, 21</a:t>
            </a:r>
          </a:p>
          <a:p>
            <a:pPr algn="ctr">
              <a:lnSpc>
                <a:spcPts val="3780"/>
              </a:lnSpc>
            </a:pPr>
          </a:p>
        </p:txBody>
      </p:sp>
      <p:sp>
        <p:nvSpPr>
          <p:cNvPr name="TextBox 90" id="90"/>
          <p:cNvSpPr txBox="true"/>
          <p:nvPr/>
        </p:nvSpPr>
        <p:spPr>
          <a:xfrm rot="0">
            <a:off x="14151036" y="5079102"/>
            <a:ext cx="3694657" cy="1417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ns"/>
              </a:rPr>
              <a:t>L.C.: 36, 30, 31, 32, 29, 37, 22, 38, 39, 16, 17, 15, 10, 11, 5, 13, 8</a:t>
            </a:r>
          </a:p>
        </p:txBody>
      </p:sp>
      <p:sp>
        <p:nvSpPr>
          <p:cNvPr name="TextBox 91" id="91"/>
          <p:cNvSpPr txBox="true"/>
          <p:nvPr/>
        </p:nvSpPr>
        <p:spPr>
          <a:xfrm rot="0">
            <a:off x="14706084" y="9353263"/>
            <a:ext cx="3139610" cy="531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7"/>
              </a:lnSpc>
              <a:spcBef>
                <a:spcPct val="0"/>
              </a:spcBef>
            </a:pPr>
            <a:r>
              <a:rPr lang="en-US" sz="3091">
                <a:solidFill>
                  <a:srgbClr val="FFFFFF"/>
                </a:solidFill>
                <a:latin typeface="HK Grotesk Bold"/>
              </a:rPr>
              <a:t>- Recorrido/Inicio</a:t>
            </a:r>
          </a:p>
        </p:txBody>
      </p:sp>
      <p:sp>
        <p:nvSpPr>
          <p:cNvPr name="TextBox 92" id="92"/>
          <p:cNvSpPr txBox="true"/>
          <p:nvPr/>
        </p:nvSpPr>
        <p:spPr>
          <a:xfrm rot="0">
            <a:off x="1207229" y="2350328"/>
            <a:ext cx="986840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38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70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108</a:t>
            </a:r>
          </a:p>
        </p:txBody>
      </p:sp>
      <p:sp>
        <p:nvSpPr>
          <p:cNvPr name="TextBox 93" id="93"/>
          <p:cNvSpPr txBox="true"/>
          <p:nvPr/>
        </p:nvSpPr>
        <p:spPr>
          <a:xfrm rot="0">
            <a:off x="3073484" y="869726"/>
            <a:ext cx="986878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58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70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138</a:t>
            </a:r>
          </a:p>
        </p:txBody>
      </p:sp>
      <p:sp>
        <p:nvSpPr>
          <p:cNvPr name="TextBox 94" id="94"/>
          <p:cNvSpPr txBox="true"/>
          <p:nvPr/>
        </p:nvSpPr>
        <p:spPr>
          <a:xfrm rot="0">
            <a:off x="4780915" y="834425"/>
            <a:ext cx="986878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54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60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114</a:t>
            </a:r>
          </a:p>
        </p:txBody>
      </p:sp>
      <p:sp>
        <p:nvSpPr>
          <p:cNvPr name="TextBox 95" id="95"/>
          <p:cNvSpPr txBox="true"/>
          <p:nvPr/>
        </p:nvSpPr>
        <p:spPr>
          <a:xfrm rot="0">
            <a:off x="6576857" y="856587"/>
            <a:ext cx="986878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64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50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114</a:t>
            </a:r>
          </a:p>
        </p:txBody>
      </p:sp>
      <p:sp>
        <p:nvSpPr>
          <p:cNvPr name="TextBox 96" id="96"/>
          <p:cNvSpPr txBox="true"/>
          <p:nvPr/>
        </p:nvSpPr>
        <p:spPr>
          <a:xfrm rot="0">
            <a:off x="10179249" y="869726"/>
            <a:ext cx="986878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78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30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109</a:t>
            </a:r>
          </a:p>
        </p:txBody>
      </p:sp>
      <p:sp>
        <p:nvSpPr>
          <p:cNvPr name="TextBox 97" id="97"/>
          <p:cNvSpPr txBox="true"/>
          <p:nvPr/>
        </p:nvSpPr>
        <p:spPr>
          <a:xfrm rot="0">
            <a:off x="11942317" y="2350328"/>
            <a:ext cx="986878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92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30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122</a:t>
            </a:r>
          </a:p>
        </p:txBody>
      </p:sp>
      <p:sp>
        <p:nvSpPr>
          <p:cNvPr name="TextBox 98" id="98"/>
          <p:cNvSpPr txBox="true"/>
          <p:nvPr/>
        </p:nvSpPr>
        <p:spPr>
          <a:xfrm rot="0">
            <a:off x="1362587" y="5305755"/>
            <a:ext cx="8895205" cy="3545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44"/>
              </a:lnSpc>
              <a:spcBef>
                <a:spcPct val="0"/>
              </a:spcBef>
            </a:pPr>
            <a:r>
              <a:rPr lang="en-US" sz="5031">
                <a:solidFill>
                  <a:srgbClr val="FFFFFF"/>
                </a:solidFill>
                <a:latin typeface="HK Grotesk Bold"/>
              </a:rPr>
              <a:t>No importa que lo evidente sea acercarse a la salida, siempre se va a la ubicación con menor  F</a:t>
            </a:r>
          </a:p>
        </p:txBody>
      </p:sp>
      <p:sp>
        <p:nvSpPr>
          <p:cNvPr name="Freeform 99" id="99"/>
          <p:cNvSpPr/>
          <p:nvPr/>
        </p:nvSpPr>
        <p:spPr>
          <a:xfrm flipH="true" flipV="false" rot="-9684881">
            <a:off x="2375556" y="2836689"/>
            <a:ext cx="3236511" cy="914314"/>
          </a:xfrm>
          <a:custGeom>
            <a:avLst/>
            <a:gdLst/>
            <a:ahLst/>
            <a:cxnLst/>
            <a:rect r="r" b="b" t="t" l="l"/>
            <a:pathLst>
              <a:path h="914314" w="3236511">
                <a:moveTo>
                  <a:pt x="3236511" y="0"/>
                </a:moveTo>
                <a:lnTo>
                  <a:pt x="0" y="0"/>
                </a:lnTo>
                <a:lnTo>
                  <a:pt x="0" y="914315"/>
                </a:lnTo>
                <a:lnTo>
                  <a:pt x="3236511" y="914315"/>
                </a:lnTo>
                <a:lnTo>
                  <a:pt x="3236511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0" id="100"/>
          <p:cNvGrpSpPr/>
          <p:nvPr/>
        </p:nvGrpSpPr>
        <p:grpSpPr>
          <a:xfrm rot="-5400000">
            <a:off x="6570965" y="2498464"/>
            <a:ext cx="1240376" cy="3617203"/>
            <a:chOff x="0" y="0"/>
            <a:chExt cx="1001720" cy="2921232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1001720" cy="2921232"/>
            </a:xfrm>
            <a:custGeom>
              <a:avLst/>
              <a:gdLst/>
              <a:ahLst/>
              <a:cxnLst/>
              <a:rect r="r" b="b" t="t" l="l"/>
              <a:pathLst>
                <a:path h="2921232" w="1001720">
                  <a:moveTo>
                    <a:pt x="318321" y="0"/>
                  </a:moveTo>
                  <a:lnTo>
                    <a:pt x="683399" y="0"/>
                  </a:lnTo>
                  <a:cubicBezTo>
                    <a:pt x="767823" y="0"/>
                    <a:pt x="848789" y="33537"/>
                    <a:pt x="908486" y="93234"/>
                  </a:cubicBezTo>
                  <a:cubicBezTo>
                    <a:pt x="968183" y="152931"/>
                    <a:pt x="1001720" y="233897"/>
                    <a:pt x="1001720" y="318321"/>
                  </a:cubicBezTo>
                  <a:lnTo>
                    <a:pt x="1001720" y="2602911"/>
                  </a:lnTo>
                  <a:cubicBezTo>
                    <a:pt x="1001720" y="2687335"/>
                    <a:pt x="968183" y="2768301"/>
                    <a:pt x="908486" y="2827998"/>
                  </a:cubicBezTo>
                  <a:cubicBezTo>
                    <a:pt x="848789" y="2887695"/>
                    <a:pt x="767823" y="2921232"/>
                    <a:pt x="683399" y="2921232"/>
                  </a:cubicBezTo>
                  <a:lnTo>
                    <a:pt x="318321" y="2921232"/>
                  </a:lnTo>
                  <a:cubicBezTo>
                    <a:pt x="233897" y="2921232"/>
                    <a:pt x="152931" y="2887695"/>
                    <a:pt x="93234" y="2827998"/>
                  </a:cubicBezTo>
                  <a:cubicBezTo>
                    <a:pt x="33537" y="2768301"/>
                    <a:pt x="0" y="2687335"/>
                    <a:pt x="0" y="2602911"/>
                  </a:cubicBezTo>
                  <a:lnTo>
                    <a:pt x="0" y="318321"/>
                  </a:lnTo>
                  <a:cubicBezTo>
                    <a:pt x="0" y="233897"/>
                    <a:pt x="33537" y="152931"/>
                    <a:pt x="93234" y="93234"/>
                  </a:cubicBezTo>
                  <a:cubicBezTo>
                    <a:pt x="152931" y="33537"/>
                    <a:pt x="233897" y="0"/>
                    <a:pt x="318321" y="0"/>
                  </a:cubicBezTo>
                  <a:close/>
                </a:path>
              </a:pathLst>
            </a:custGeom>
            <a:solidFill>
              <a:srgbClr val="242A57"/>
            </a:solidFill>
          </p:spPr>
        </p:sp>
        <p:sp>
          <p:nvSpPr>
            <p:cNvPr name="TextBox 102" id="102"/>
            <p:cNvSpPr txBox="true"/>
            <p:nvPr/>
          </p:nvSpPr>
          <p:spPr>
            <a:xfrm>
              <a:off x="0" y="-38100"/>
              <a:ext cx="1001720" cy="29593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3" id="103"/>
          <p:cNvSpPr txBox="true"/>
          <p:nvPr/>
        </p:nvSpPr>
        <p:spPr>
          <a:xfrm rot="0">
            <a:off x="5713488" y="3764278"/>
            <a:ext cx="2955331" cy="8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44"/>
              </a:lnSpc>
              <a:spcBef>
                <a:spcPct val="0"/>
              </a:spcBef>
            </a:pPr>
            <a:r>
              <a:rPr lang="en-US" sz="5031">
                <a:solidFill>
                  <a:srgbClr val="FFFFFF"/>
                </a:solidFill>
                <a:latin typeface="HK Grotesk Bold"/>
              </a:rPr>
              <a:t>108 &lt; 112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583823" y="750562"/>
          <a:ext cx="12531898" cy="8785876"/>
        </p:xfrm>
        <a:graphic>
          <a:graphicData uri="http://schemas.openxmlformats.org/drawingml/2006/table">
            <a:tbl>
              <a:tblPr/>
              <a:tblGrid>
                <a:gridCol w="1790271"/>
                <a:gridCol w="1790271"/>
                <a:gridCol w="1790271"/>
                <a:gridCol w="1790271"/>
                <a:gridCol w="1790271"/>
                <a:gridCol w="1790271"/>
                <a:gridCol w="1790271"/>
              </a:tblGrid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6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8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13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14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15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16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17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18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19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20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23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24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25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26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27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28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29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30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33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34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35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36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37    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38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39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40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41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42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13841486" y="-304307"/>
            <a:ext cx="4541494" cy="11060019"/>
            <a:chOff x="0" y="0"/>
            <a:chExt cx="1196114" cy="291292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96114" cy="2912927"/>
            </a:xfrm>
            <a:custGeom>
              <a:avLst/>
              <a:gdLst/>
              <a:ahLst/>
              <a:cxnLst/>
              <a:rect r="r" b="b" t="t" l="l"/>
              <a:pathLst>
                <a:path h="2912927" w="1196114">
                  <a:moveTo>
                    <a:pt x="86940" y="0"/>
                  </a:moveTo>
                  <a:lnTo>
                    <a:pt x="1109173" y="0"/>
                  </a:lnTo>
                  <a:cubicBezTo>
                    <a:pt x="1157189" y="0"/>
                    <a:pt x="1196114" y="38924"/>
                    <a:pt x="1196114" y="86940"/>
                  </a:cubicBezTo>
                  <a:lnTo>
                    <a:pt x="1196114" y="2825987"/>
                  </a:lnTo>
                  <a:cubicBezTo>
                    <a:pt x="1196114" y="2849045"/>
                    <a:pt x="1186954" y="2871158"/>
                    <a:pt x="1170649" y="2887463"/>
                  </a:cubicBezTo>
                  <a:cubicBezTo>
                    <a:pt x="1154345" y="2903767"/>
                    <a:pt x="1132231" y="2912927"/>
                    <a:pt x="1109173" y="2912927"/>
                  </a:cubicBezTo>
                  <a:lnTo>
                    <a:pt x="86940" y="2912927"/>
                  </a:lnTo>
                  <a:cubicBezTo>
                    <a:pt x="38924" y="2912927"/>
                    <a:pt x="0" y="2874002"/>
                    <a:pt x="0" y="2825987"/>
                  </a:cubicBezTo>
                  <a:lnTo>
                    <a:pt x="0" y="86940"/>
                  </a:lnTo>
                  <a:cubicBezTo>
                    <a:pt x="0" y="38924"/>
                    <a:pt x="38924" y="0"/>
                    <a:pt x="86940" y="0"/>
                  </a:cubicBezTo>
                  <a:close/>
                </a:path>
              </a:pathLst>
            </a:custGeom>
            <a:solidFill>
              <a:srgbClr val="242A57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196114" cy="29510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9959226" y="5454845"/>
            <a:ext cx="887744" cy="1032260"/>
          </a:xfrm>
          <a:custGeom>
            <a:avLst/>
            <a:gdLst/>
            <a:ahLst/>
            <a:cxnLst/>
            <a:rect r="r" b="b" t="t" l="l"/>
            <a:pathLst>
              <a:path h="1032260" w="887744">
                <a:moveTo>
                  <a:pt x="0" y="0"/>
                </a:moveTo>
                <a:lnTo>
                  <a:pt x="887744" y="0"/>
                </a:lnTo>
                <a:lnTo>
                  <a:pt x="887744" y="1032261"/>
                </a:lnTo>
                <a:lnTo>
                  <a:pt x="0" y="10322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3349521" y="8311115"/>
            <a:ext cx="5033458" cy="2450646"/>
            <a:chOff x="0" y="0"/>
            <a:chExt cx="1325684" cy="64543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25684" cy="645438"/>
            </a:xfrm>
            <a:custGeom>
              <a:avLst/>
              <a:gdLst/>
              <a:ahLst/>
              <a:cxnLst/>
              <a:rect r="r" b="b" t="t" l="l"/>
              <a:pathLst>
                <a:path h="645438" w="1325684">
                  <a:moveTo>
                    <a:pt x="78443" y="0"/>
                  </a:moveTo>
                  <a:lnTo>
                    <a:pt x="1247242" y="0"/>
                  </a:lnTo>
                  <a:cubicBezTo>
                    <a:pt x="1290565" y="0"/>
                    <a:pt x="1325684" y="35120"/>
                    <a:pt x="1325684" y="78443"/>
                  </a:cubicBezTo>
                  <a:lnTo>
                    <a:pt x="1325684" y="566995"/>
                  </a:lnTo>
                  <a:cubicBezTo>
                    <a:pt x="1325684" y="610318"/>
                    <a:pt x="1290565" y="645438"/>
                    <a:pt x="1247242" y="645438"/>
                  </a:cubicBezTo>
                  <a:lnTo>
                    <a:pt x="78443" y="645438"/>
                  </a:lnTo>
                  <a:cubicBezTo>
                    <a:pt x="35120" y="645438"/>
                    <a:pt x="0" y="610318"/>
                    <a:pt x="0" y="566995"/>
                  </a:cubicBezTo>
                  <a:lnTo>
                    <a:pt x="0" y="78443"/>
                  </a:lnTo>
                  <a:cubicBezTo>
                    <a:pt x="0" y="35120"/>
                    <a:pt x="35120" y="0"/>
                    <a:pt x="78443" y="0"/>
                  </a:cubicBezTo>
                  <a:close/>
                </a:path>
              </a:pathLst>
            </a:custGeom>
            <a:solidFill>
              <a:srgbClr val="050A3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325684" cy="6835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4151036" y="8653296"/>
            <a:ext cx="484408" cy="563265"/>
          </a:xfrm>
          <a:custGeom>
            <a:avLst/>
            <a:gdLst/>
            <a:ahLst/>
            <a:cxnLst/>
            <a:rect r="r" b="b" t="t" l="l"/>
            <a:pathLst>
              <a:path h="563265" w="484408">
                <a:moveTo>
                  <a:pt x="0" y="0"/>
                </a:moveTo>
                <a:lnTo>
                  <a:pt x="484408" y="0"/>
                </a:lnTo>
                <a:lnTo>
                  <a:pt x="484408" y="563265"/>
                </a:lnTo>
                <a:lnTo>
                  <a:pt x="0" y="5632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58885" y="8184094"/>
            <a:ext cx="485143" cy="1087155"/>
          </a:xfrm>
          <a:custGeom>
            <a:avLst/>
            <a:gdLst/>
            <a:ahLst/>
            <a:cxnLst/>
            <a:rect r="r" b="b" t="t" l="l"/>
            <a:pathLst>
              <a:path h="1087155" w="485143">
                <a:moveTo>
                  <a:pt x="0" y="0"/>
                </a:moveTo>
                <a:lnTo>
                  <a:pt x="485143" y="0"/>
                </a:lnTo>
                <a:lnTo>
                  <a:pt x="485143" y="1087155"/>
                </a:lnTo>
                <a:lnTo>
                  <a:pt x="0" y="10871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466739" y="5543921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4259020" y="5543921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6055508" y="5543921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847789" y="5543921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7847789" y="6967229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7847789" y="8423369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9569663" y="8423369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1361944" y="8423369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6090711" y="4121136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7812586" y="4121136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9604866" y="4121136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7847789" y="2666953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1361944" y="1133962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2466739" y="2666953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8100000">
            <a:off x="1934405" y="7873636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1255462" y="6740543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10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60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70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3052165" y="8260546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10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60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70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976446" y="6772282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14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50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64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6073888" y="7683495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3" y="0"/>
                </a:lnTo>
                <a:lnTo>
                  <a:pt x="144263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4877419" y="6772282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24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40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64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4877419" y="8260546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20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50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74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255462" y="5332834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20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50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70</a:t>
            </a:r>
          </a:p>
        </p:txBody>
      </p:sp>
      <p:sp>
        <p:nvSpPr>
          <p:cNvPr name="Freeform 34" id="34"/>
          <p:cNvSpPr/>
          <p:nvPr/>
        </p:nvSpPr>
        <p:spPr>
          <a:xfrm flipH="false" flipV="false" rot="-10800000">
            <a:off x="3783188" y="7232645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3" y="0"/>
                </a:lnTo>
                <a:lnTo>
                  <a:pt x="951663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5" id="35"/>
          <p:cNvSpPr txBox="true"/>
          <p:nvPr/>
        </p:nvSpPr>
        <p:spPr>
          <a:xfrm rot="0">
            <a:off x="6625043" y="6772282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34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30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64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6625043" y="8260546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30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40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74</a:t>
            </a:r>
          </a:p>
        </p:txBody>
      </p:sp>
      <p:sp>
        <p:nvSpPr>
          <p:cNvPr name="Freeform 37" id="37"/>
          <p:cNvSpPr/>
          <p:nvPr/>
        </p:nvSpPr>
        <p:spPr>
          <a:xfrm flipH="false" flipV="false" rot="-10800000">
            <a:off x="5670188" y="7232645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3" y="0"/>
                </a:lnTo>
                <a:lnTo>
                  <a:pt x="951663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4428356" y="7683495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3" y="0"/>
                </a:lnTo>
                <a:lnTo>
                  <a:pt x="144263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2527383" y="7683495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3" y="0"/>
                </a:lnTo>
                <a:lnTo>
                  <a:pt x="144263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-10800000">
            <a:off x="1990907" y="8624998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2671646" y="9132999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6"/>
                </a:lnTo>
                <a:lnTo>
                  <a:pt x="0" y="323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-10800000">
            <a:off x="3925755" y="8681205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5400000">
            <a:off x="1146441" y="7781347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0">
            <a:off x="806400" y="7659699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6"/>
                </a:lnTo>
                <a:lnTo>
                  <a:pt x="0" y="323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5" id="45"/>
          <p:cNvSpPr/>
          <p:nvPr/>
        </p:nvSpPr>
        <p:spPr>
          <a:xfrm flipH="false" flipV="false" rot="5400000">
            <a:off x="1218572" y="6270578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6" id="46"/>
          <p:cNvSpPr/>
          <p:nvPr/>
        </p:nvSpPr>
        <p:spPr>
          <a:xfrm flipH="false" flipV="false" rot="0">
            <a:off x="878531" y="6148930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7" id="47"/>
          <p:cNvSpPr txBox="true"/>
          <p:nvPr/>
        </p:nvSpPr>
        <p:spPr>
          <a:xfrm rot="0">
            <a:off x="1255462" y="3843761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30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60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90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2942571" y="3843761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24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50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74</a:t>
            </a:r>
          </a:p>
        </p:txBody>
      </p:sp>
      <p:sp>
        <p:nvSpPr>
          <p:cNvPr name="Freeform 49" id="49"/>
          <p:cNvSpPr/>
          <p:nvPr/>
        </p:nvSpPr>
        <p:spPr>
          <a:xfrm flipH="false" flipV="false" rot="8100000">
            <a:off x="2004750" y="4856923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0" id="50"/>
          <p:cNvSpPr/>
          <p:nvPr/>
        </p:nvSpPr>
        <p:spPr>
          <a:xfrm flipH="false" flipV="false" rot="5400000">
            <a:off x="1213116" y="4856923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1" id="51"/>
          <p:cNvSpPr/>
          <p:nvPr/>
        </p:nvSpPr>
        <p:spPr>
          <a:xfrm flipH="false" flipV="false" rot="0">
            <a:off x="4284094" y="9096662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6"/>
                </a:lnTo>
                <a:lnTo>
                  <a:pt x="0" y="323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2" id="52"/>
          <p:cNvSpPr/>
          <p:nvPr/>
        </p:nvSpPr>
        <p:spPr>
          <a:xfrm flipH="false" flipV="false" rot="-10800000">
            <a:off x="5742319" y="8653296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3" y="0"/>
                </a:lnTo>
                <a:lnTo>
                  <a:pt x="951663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3" id="53"/>
          <p:cNvSpPr/>
          <p:nvPr/>
        </p:nvSpPr>
        <p:spPr>
          <a:xfrm flipH="false" flipV="false" rot="0">
            <a:off x="14260731" y="9308662"/>
            <a:ext cx="306556" cy="686961"/>
          </a:xfrm>
          <a:custGeom>
            <a:avLst/>
            <a:gdLst/>
            <a:ahLst/>
            <a:cxnLst/>
            <a:rect r="r" b="b" t="t" l="l"/>
            <a:pathLst>
              <a:path h="686961" w="306556">
                <a:moveTo>
                  <a:pt x="0" y="0"/>
                </a:moveTo>
                <a:lnTo>
                  <a:pt x="306557" y="0"/>
                </a:lnTo>
                <a:lnTo>
                  <a:pt x="306557" y="686961"/>
                </a:lnTo>
                <a:lnTo>
                  <a:pt x="0" y="6869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4" id="54"/>
          <p:cNvSpPr/>
          <p:nvPr/>
        </p:nvSpPr>
        <p:spPr>
          <a:xfrm flipH="false" flipV="false" rot="0">
            <a:off x="2527383" y="4651967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3" y="0"/>
                </a:lnTo>
                <a:lnTo>
                  <a:pt x="144263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5" id="55"/>
          <p:cNvSpPr/>
          <p:nvPr/>
        </p:nvSpPr>
        <p:spPr>
          <a:xfrm flipH="false" flipV="false" rot="8100000">
            <a:off x="3642442" y="3536757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6" id="56"/>
          <p:cNvSpPr/>
          <p:nvPr/>
        </p:nvSpPr>
        <p:spPr>
          <a:xfrm flipH="false" flipV="false" rot="-10800000">
            <a:off x="3783188" y="4307066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3" y="0"/>
                </a:lnTo>
                <a:lnTo>
                  <a:pt x="951663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7" id="57"/>
          <p:cNvSpPr/>
          <p:nvPr/>
        </p:nvSpPr>
        <p:spPr>
          <a:xfrm flipH="false" flipV="true" rot="2700000">
            <a:off x="1939861" y="3484195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450851"/>
                </a:moveTo>
                <a:lnTo>
                  <a:pt x="951664" y="450851"/>
                </a:lnTo>
                <a:lnTo>
                  <a:pt x="951664" y="0"/>
                </a:lnTo>
                <a:lnTo>
                  <a:pt x="0" y="0"/>
                </a:lnTo>
                <a:lnTo>
                  <a:pt x="0" y="450851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8" id="58"/>
          <p:cNvSpPr txBox="true"/>
          <p:nvPr/>
        </p:nvSpPr>
        <p:spPr>
          <a:xfrm rot="0">
            <a:off x="4898869" y="2337383"/>
            <a:ext cx="890507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44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50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94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4851945" y="3843761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34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40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78</a:t>
            </a:r>
          </a:p>
        </p:txBody>
      </p:sp>
      <p:sp>
        <p:nvSpPr>
          <p:cNvPr name="Freeform 60" id="60"/>
          <p:cNvSpPr/>
          <p:nvPr/>
        </p:nvSpPr>
        <p:spPr>
          <a:xfrm flipH="false" flipV="false" rot="0">
            <a:off x="6146019" y="9132056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3" y="0"/>
                </a:lnTo>
                <a:lnTo>
                  <a:pt x="144263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1" id="61"/>
          <p:cNvSpPr/>
          <p:nvPr/>
        </p:nvSpPr>
        <p:spPr>
          <a:xfrm flipH="false" flipV="false" rot="0">
            <a:off x="4329456" y="4651967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2" id="62"/>
          <p:cNvSpPr/>
          <p:nvPr/>
        </p:nvSpPr>
        <p:spPr>
          <a:xfrm flipH="false" flipV="false" rot="8100000">
            <a:off x="5479664" y="3399847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3" y="0"/>
                </a:lnTo>
                <a:lnTo>
                  <a:pt x="951663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3" id="63"/>
          <p:cNvSpPr txBox="true"/>
          <p:nvPr/>
        </p:nvSpPr>
        <p:spPr>
          <a:xfrm rot="0">
            <a:off x="6625043" y="2337383"/>
            <a:ext cx="890507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54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40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94</a:t>
            </a:r>
          </a:p>
        </p:txBody>
      </p:sp>
      <p:sp>
        <p:nvSpPr>
          <p:cNvPr name="Freeform 64" id="64"/>
          <p:cNvSpPr/>
          <p:nvPr/>
        </p:nvSpPr>
        <p:spPr>
          <a:xfrm flipH="false" flipV="false" rot="0">
            <a:off x="878531" y="4651967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5" id="65"/>
          <p:cNvSpPr/>
          <p:nvPr/>
        </p:nvSpPr>
        <p:spPr>
          <a:xfrm flipH="false" flipV="false" rot="0">
            <a:off x="4329456" y="3213757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6"/>
                </a:lnTo>
                <a:lnTo>
                  <a:pt x="0" y="323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6" id="66"/>
          <p:cNvSpPr/>
          <p:nvPr/>
        </p:nvSpPr>
        <p:spPr>
          <a:xfrm flipH="false" flipV="false" rot="5400000">
            <a:off x="4694464" y="1892169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7" id="67"/>
          <p:cNvSpPr/>
          <p:nvPr/>
        </p:nvSpPr>
        <p:spPr>
          <a:xfrm flipH="false" flipV="false" rot="8100000">
            <a:off x="5598056" y="1864918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8" id="68"/>
          <p:cNvSpPr/>
          <p:nvPr/>
        </p:nvSpPr>
        <p:spPr>
          <a:xfrm flipH="false" flipV="true" rot="2700000">
            <a:off x="3633234" y="1871807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450851"/>
                </a:moveTo>
                <a:lnTo>
                  <a:pt x="951663" y="450851"/>
                </a:lnTo>
                <a:lnTo>
                  <a:pt x="951663" y="0"/>
                </a:lnTo>
                <a:lnTo>
                  <a:pt x="0" y="0"/>
                </a:lnTo>
                <a:lnTo>
                  <a:pt x="0" y="450851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9" id="69"/>
          <p:cNvSpPr/>
          <p:nvPr/>
        </p:nvSpPr>
        <p:spPr>
          <a:xfrm flipH="false" flipV="false" rot="-10800000">
            <a:off x="5673379" y="2829178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0" id="70"/>
          <p:cNvSpPr/>
          <p:nvPr/>
        </p:nvSpPr>
        <p:spPr>
          <a:xfrm flipH="false" flipV="false" rot="0">
            <a:off x="6090711" y="3213757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6"/>
                </a:lnTo>
                <a:lnTo>
                  <a:pt x="0" y="323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1" id="71"/>
          <p:cNvSpPr/>
          <p:nvPr/>
        </p:nvSpPr>
        <p:spPr>
          <a:xfrm flipH="false" flipV="false" rot="8100000">
            <a:off x="7304159" y="1945664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2" id="72"/>
          <p:cNvSpPr txBox="true"/>
          <p:nvPr/>
        </p:nvSpPr>
        <p:spPr>
          <a:xfrm rot="0">
            <a:off x="8399119" y="856587"/>
            <a:ext cx="986878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68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40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104</a:t>
            </a:r>
          </a:p>
        </p:txBody>
      </p:sp>
      <p:sp>
        <p:nvSpPr>
          <p:cNvPr name="Freeform 73" id="73"/>
          <p:cNvSpPr/>
          <p:nvPr/>
        </p:nvSpPr>
        <p:spPr>
          <a:xfrm flipH="false" flipV="false" rot="0">
            <a:off x="7988114" y="1753487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6"/>
                </a:lnTo>
                <a:lnTo>
                  <a:pt x="0" y="323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4" id="74"/>
          <p:cNvSpPr/>
          <p:nvPr/>
        </p:nvSpPr>
        <p:spPr>
          <a:xfrm flipH="false" flipV="false" rot="-10800000">
            <a:off x="9142772" y="1335591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3" y="0"/>
                </a:lnTo>
                <a:lnTo>
                  <a:pt x="951663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5" id="75"/>
          <p:cNvSpPr/>
          <p:nvPr/>
        </p:nvSpPr>
        <p:spPr>
          <a:xfrm flipH="false" flipV="false" rot="-8100000">
            <a:off x="9019786" y="2023925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6" id="76"/>
          <p:cNvSpPr txBox="true"/>
          <p:nvPr/>
        </p:nvSpPr>
        <p:spPr>
          <a:xfrm rot="0">
            <a:off x="10185079" y="2350328"/>
            <a:ext cx="986878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82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20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102</a:t>
            </a:r>
          </a:p>
        </p:txBody>
      </p:sp>
      <p:sp>
        <p:nvSpPr>
          <p:cNvPr name="Freeform 77" id="77"/>
          <p:cNvSpPr/>
          <p:nvPr/>
        </p:nvSpPr>
        <p:spPr>
          <a:xfrm flipH="false" flipV="false" rot="0">
            <a:off x="9749052" y="3213757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6"/>
                </a:lnTo>
                <a:lnTo>
                  <a:pt x="0" y="323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8" id="78"/>
          <p:cNvSpPr/>
          <p:nvPr/>
        </p:nvSpPr>
        <p:spPr>
          <a:xfrm flipH="false" flipV="false" rot="-10800000">
            <a:off x="11093607" y="2858018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3" y="0"/>
                </a:lnTo>
                <a:lnTo>
                  <a:pt x="951663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9" id="79"/>
          <p:cNvSpPr/>
          <p:nvPr/>
        </p:nvSpPr>
        <p:spPr>
          <a:xfrm flipH="false" flipV="false" rot="-8100000">
            <a:off x="10970621" y="3546352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0" id="80"/>
          <p:cNvSpPr txBox="true"/>
          <p:nvPr/>
        </p:nvSpPr>
        <p:spPr>
          <a:xfrm rot="0">
            <a:off x="11942317" y="3843761"/>
            <a:ext cx="986878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96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20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112</a:t>
            </a:r>
          </a:p>
        </p:txBody>
      </p:sp>
      <p:sp>
        <p:nvSpPr>
          <p:cNvPr name="TextBox 81" id="81"/>
          <p:cNvSpPr txBox="true"/>
          <p:nvPr/>
        </p:nvSpPr>
        <p:spPr>
          <a:xfrm rot="0">
            <a:off x="15284453" y="271912"/>
            <a:ext cx="1655559" cy="8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44"/>
              </a:lnSpc>
              <a:spcBef>
                <a:spcPct val="0"/>
              </a:spcBef>
            </a:pPr>
            <a:r>
              <a:rPr lang="en-US" sz="5031">
                <a:solidFill>
                  <a:srgbClr val="FFFFFF"/>
                </a:solidFill>
                <a:latin typeface="HK Grotesk Bold"/>
              </a:rPr>
              <a:t>Notas</a:t>
            </a:r>
          </a:p>
        </p:txBody>
      </p:sp>
      <p:sp>
        <p:nvSpPr>
          <p:cNvPr name="TextBox 82" id="82"/>
          <p:cNvSpPr txBox="true"/>
          <p:nvPr/>
        </p:nvSpPr>
        <p:spPr>
          <a:xfrm rot="0">
            <a:off x="14767313" y="8678787"/>
            <a:ext cx="1321349" cy="53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7"/>
              </a:lnSpc>
              <a:spcBef>
                <a:spcPct val="0"/>
              </a:spcBef>
            </a:pPr>
            <a:r>
              <a:rPr lang="en-US" sz="3091">
                <a:solidFill>
                  <a:srgbClr val="FFFFFF"/>
                </a:solidFill>
                <a:latin typeface="HK Grotesk Bold"/>
              </a:rPr>
              <a:t>- Salida</a:t>
            </a:r>
          </a:p>
        </p:txBody>
      </p:sp>
      <p:sp>
        <p:nvSpPr>
          <p:cNvPr name="TextBox 83" id="83"/>
          <p:cNvSpPr txBox="true"/>
          <p:nvPr/>
        </p:nvSpPr>
        <p:spPr>
          <a:xfrm rot="0">
            <a:off x="14151036" y="1183005"/>
            <a:ext cx="3897429" cy="94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ns"/>
              </a:rPr>
              <a:t>L.A.: 2, 3, 4, 14, 21, 1</a:t>
            </a:r>
          </a:p>
          <a:p>
            <a:pPr algn="ctr">
              <a:lnSpc>
                <a:spcPts val="3780"/>
              </a:lnSpc>
            </a:pPr>
          </a:p>
        </p:txBody>
      </p:sp>
      <p:sp>
        <p:nvSpPr>
          <p:cNvPr name="TextBox 84" id="84"/>
          <p:cNvSpPr txBox="true"/>
          <p:nvPr/>
        </p:nvSpPr>
        <p:spPr>
          <a:xfrm rot="0">
            <a:off x="14151036" y="5079102"/>
            <a:ext cx="3694657" cy="1417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ns"/>
              </a:rPr>
              <a:t>L.C.: 36, 30, 31, 32, 29, 37, 22, 38, 39, 16, 17, 15, 10, 11, 5, 13, 8, 6</a:t>
            </a:r>
          </a:p>
        </p:txBody>
      </p:sp>
      <p:sp>
        <p:nvSpPr>
          <p:cNvPr name="TextBox 85" id="85"/>
          <p:cNvSpPr txBox="true"/>
          <p:nvPr/>
        </p:nvSpPr>
        <p:spPr>
          <a:xfrm rot="0">
            <a:off x="14706084" y="9353263"/>
            <a:ext cx="3139610" cy="531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7"/>
              </a:lnSpc>
              <a:spcBef>
                <a:spcPct val="0"/>
              </a:spcBef>
            </a:pPr>
            <a:r>
              <a:rPr lang="en-US" sz="3091">
                <a:solidFill>
                  <a:srgbClr val="FFFFFF"/>
                </a:solidFill>
                <a:latin typeface="HK Grotesk Bold"/>
              </a:rPr>
              <a:t>- Recorrido/Inicio</a:t>
            </a:r>
          </a:p>
        </p:txBody>
      </p:sp>
      <p:sp>
        <p:nvSpPr>
          <p:cNvPr name="TextBox 86" id="86"/>
          <p:cNvSpPr txBox="true"/>
          <p:nvPr/>
        </p:nvSpPr>
        <p:spPr>
          <a:xfrm rot="0">
            <a:off x="1207229" y="2350328"/>
            <a:ext cx="986840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38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70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108</a:t>
            </a:r>
          </a:p>
        </p:txBody>
      </p:sp>
      <p:sp>
        <p:nvSpPr>
          <p:cNvPr name="TextBox 87" id="87"/>
          <p:cNvSpPr txBox="true"/>
          <p:nvPr/>
        </p:nvSpPr>
        <p:spPr>
          <a:xfrm rot="0">
            <a:off x="3073484" y="869726"/>
            <a:ext cx="986878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52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70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132</a:t>
            </a:r>
          </a:p>
        </p:txBody>
      </p:sp>
      <p:sp>
        <p:nvSpPr>
          <p:cNvPr name="TextBox 88" id="88"/>
          <p:cNvSpPr txBox="true"/>
          <p:nvPr/>
        </p:nvSpPr>
        <p:spPr>
          <a:xfrm rot="0">
            <a:off x="4780915" y="834425"/>
            <a:ext cx="986878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54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60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114</a:t>
            </a:r>
          </a:p>
        </p:txBody>
      </p:sp>
      <p:sp>
        <p:nvSpPr>
          <p:cNvPr name="TextBox 89" id="89"/>
          <p:cNvSpPr txBox="true"/>
          <p:nvPr/>
        </p:nvSpPr>
        <p:spPr>
          <a:xfrm rot="0">
            <a:off x="6576857" y="856587"/>
            <a:ext cx="986878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64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50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114</a:t>
            </a:r>
          </a:p>
        </p:txBody>
      </p:sp>
      <p:sp>
        <p:nvSpPr>
          <p:cNvPr name="TextBox 90" id="90"/>
          <p:cNvSpPr txBox="true"/>
          <p:nvPr/>
        </p:nvSpPr>
        <p:spPr>
          <a:xfrm rot="0">
            <a:off x="10179249" y="869726"/>
            <a:ext cx="986878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78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30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109</a:t>
            </a:r>
          </a:p>
        </p:txBody>
      </p:sp>
      <p:sp>
        <p:nvSpPr>
          <p:cNvPr name="TextBox 91" id="91"/>
          <p:cNvSpPr txBox="true"/>
          <p:nvPr/>
        </p:nvSpPr>
        <p:spPr>
          <a:xfrm rot="0">
            <a:off x="11942317" y="2350328"/>
            <a:ext cx="986878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92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30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122</a:t>
            </a:r>
          </a:p>
        </p:txBody>
      </p:sp>
      <p:sp>
        <p:nvSpPr>
          <p:cNvPr name="Freeform 92" id="92"/>
          <p:cNvSpPr/>
          <p:nvPr/>
        </p:nvSpPr>
        <p:spPr>
          <a:xfrm flipH="false" flipV="false" rot="8100000">
            <a:off x="1930338" y="2023925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3" id="93"/>
          <p:cNvSpPr/>
          <p:nvPr/>
        </p:nvSpPr>
        <p:spPr>
          <a:xfrm flipH="false" flipV="false" rot="5400000">
            <a:off x="1151899" y="1970929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4" id="94"/>
          <p:cNvSpPr/>
          <p:nvPr/>
        </p:nvSpPr>
        <p:spPr>
          <a:xfrm flipH="false" flipV="false" rot="0">
            <a:off x="878531" y="3197784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5" id="95"/>
          <p:cNvSpPr txBox="true"/>
          <p:nvPr/>
        </p:nvSpPr>
        <p:spPr>
          <a:xfrm rot="0">
            <a:off x="1158977" y="875945"/>
            <a:ext cx="986878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48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80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128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583823" y="750562"/>
          <a:ext cx="12531898" cy="8785876"/>
        </p:xfrm>
        <a:graphic>
          <a:graphicData uri="http://schemas.openxmlformats.org/drawingml/2006/table">
            <a:tbl>
              <a:tblPr/>
              <a:tblGrid>
                <a:gridCol w="1790271"/>
                <a:gridCol w="1790271"/>
                <a:gridCol w="1790271"/>
                <a:gridCol w="1790271"/>
                <a:gridCol w="1790271"/>
                <a:gridCol w="1790271"/>
                <a:gridCol w="1790271"/>
              </a:tblGrid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6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8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13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14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15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16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17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18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19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20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23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24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25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26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27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28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29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30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33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34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35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36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37    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38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39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40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41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42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13841486" y="-304307"/>
            <a:ext cx="4541494" cy="11060019"/>
            <a:chOff x="0" y="0"/>
            <a:chExt cx="1196114" cy="291292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96114" cy="2912927"/>
            </a:xfrm>
            <a:custGeom>
              <a:avLst/>
              <a:gdLst/>
              <a:ahLst/>
              <a:cxnLst/>
              <a:rect r="r" b="b" t="t" l="l"/>
              <a:pathLst>
                <a:path h="2912927" w="1196114">
                  <a:moveTo>
                    <a:pt x="86940" y="0"/>
                  </a:moveTo>
                  <a:lnTo>
                    <a:pt x="1109173" y="0"/>
                  </a:lnTo>
                  <a:cubicBezTo>
                    <a:pt x="1157189" y="0"/>
                    <a:pt x="1196114" y="38924"/>
                    <a:pt x="1196114" y="86940"/>
                  </a:cubicBezTo>
                  <a:lnTo>
                    <a:pt x="1196114" y="2825987"/>
                  </a:lnTo>
                  <a:cubicBezTo>
                    <a:pt x="1196114" y="2849045"/>
                    <a:pt x="1186954" y="2871158"/>
                    <a:pt x="1170649" y="2887463"/>
                  </a:cubicBezTo>
                  <a:cubicBezTo>
                    <a:pt x="1154345" y="2903767"/>
                    <a:pt x="1132231" y="2912927"/>
                    <a:pt x="1109173" y="2912927"/>
                  </a:cubicBezTo>
                  <a:lnTo>
                    <a:pt x="86940" y="2912927"/>
                  </a:lnTo>
                  <a:cubicBezTo>
                    <a:pt x="38924" y="2912927"/>
                    <a:pt x="0" y="2874002"/>
                    <a:pt x="0" y="2825987"/>
                  </a:cubicBezTo>
                  <a:lnTo>
                    <a:pt x="0" y="86940"/>
                  </a:lnTo>
                  <a:cubicBezTo>
                    <a:pt x="0" y="38924"/>
                    <a:pt x="38924" y="0"/>
                    <a:pt x="86940" y="0"/>
                  </a:cubicBezTo>
                  <a:close/>
                </a:path>
              </a:pathLst>
            </a:custGeom>
            <a:solidFill>
              <a:srgbClr val="242A57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196114" cy="29510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9959226" y="5454845"/>
            <a:ext cx="887744" cy="1032260"/>
          </a:xfrm>
          <a:custGeom>
            <a:avLst/>
            <a:gdLst/>
            <a:ahLst/>
            <a:cxnLst/>
            <a:rect r="r" b="b" t="t" l="l"/>
            <a:pathLst>
              <a:path h="1032260" w="887744">
                <a:moveTo>
                  <a:pt x="0" y="0"/>
                </a:moveTo>
                <a:lnTo>
                  <a:pt x="887744" y="0"/>
                </a:lnTo>
                <a:lnTo>
                  <a:pt x="887744" y="1032261"/>
                </a:lnTo>
                <a:lnTo>
                  <a:pt x="0" y="10322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3349521" y="8311115"/>
            <a:ext cx="5033458" cy="2450646"/>
            <a:chOff x="0" y="0"/>
            <a:chExt cx="1325684" cy="64543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25684" cy="645438"/>
            </a:xfrm>
            <a:custGeom>
              <a:avLst/>
              <a:gdLst/>
              <a:ahLst/>
              <a:cxnLst/>
              <a:rect r="r" b="b" t="t" l="l"/>
              <a:pathLst>
                <a:path h="645438" w="1325684">
                  <a:moveTo>
                    <a:pt x="78443" y="0"/>
                  </a:moveTo>
                  <a:lnTo>
                    <a:pt x="1247242" y="0"/>
                  </a:lnTo>
                  <a:cubicBezTo>
                    <a:pt x="1290565" y="0"/>
                    <a:pt x="1325684" y="35120"/>
                    <a:pt x="1325684" y="78443"/>
                  </a:cubicBezTo>
                  <a:lnTo>
                    <a:pt x="1325684" y="566995"/>
                  </a:lnTo>
                  <a:cubicBezTo>
                    <a:pt x="1325684" y="610318"/>
                    <a:pt x="1290565" y="645438"/>
                    <a:pt x="1247242" y="645438"/>
                  </a:cubicBezTo>
                  <a:lnTo>
                    <a:pt x="78443" y="645438"/>
                  </a:lnTo>
                  <a:cubicBezTo>
                    <a:pt x="35120" y="645438"/>
                    <a:pt x="0" y="610318"/>
                    <a:pt x="0" y="566995"/>
                  </a:cubicBezTo>
                  <a:lnTo>
                    <a:pt x="0" y="78443"/>
                  </a:lnTo>
                  <a:cubicBezTo>
                    <a:pt x="0" y="35120"/>
                    <a:pt x="35120" y="0"/>
                    <a:pt x="78443" y="0"/>
                  </a:cubicBezTo>
                  <a:close/>
                </a:path>
              </a:pathLst>
            </a:custGeom>
            <a:solidFill>
              <a:srgbClr val="050A3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325684" cy="6835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4151036" y="8653296"/>
            <a:ext cx="484408" cy="563265"/>
          </a:xfrm>
          <a:custGeom>
            <a:avLst/>
            <a:gdLst/>
            <a:ahLst/>
            <a:cxnLst/>
            <a:rect r="r" b="b" t="t" l="l"/>
            <a:pathLst>
              <a:path h="563265" w="484408">
                <a:moveTo>
                  <a:pt x="0" y="0"/>
                </a:moveTo>
                <a:lnTo>
                  <a:pt x="484408" y="0"/>
                </a:lnTo>
                <a:lnTo>
                  <a:pt x="484408" y="563265"/>
                </a:lnTo>
                <a:lnTo>
                  <a:pt x="0" y="5632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58885" y="8184094"/>
            <a:ext cx="485143" cy="1087155"/>
          </a:xfrm>
          <a:custGeom>
            <a:avLst/>
            <a:gdLst/>
            <a:ahLst/>
            <a:cxnLst/>
            <a:rect r="r" b="b" t="t" l="l"/>
            <a:pathLst>
              <a:path h="1087155" w="485143">
                <a:moveTo>
                  <a:pt x="0" y="0"/>
                </a:moveTo>
                <a:lnTo>
                  <a:pt x="485143" y="0"/>
                </a:lnTo>
                <a:lnTo>
                  <a:pt x="485143" y="1087155"/>
                </a:lnTo>
                <a:lnTo>
                  <a:pt x="0" y="10871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466739" y="5543921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4259020" y="5543921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6055508" y="5543921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847789" y="5543921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7847789" y="6967229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7847789" y="8423369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9569663" y="8423369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1361944" y="8423369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6090711" y="4121136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7812586" y="4121136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9604866" y="4121136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7847789" y="2666953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1361944" y="1133962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2466739" y="2666953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8100000">
            <a:off x="1934405" y="7873636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1255462" y="6740543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10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60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70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3052165" y="8260546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10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60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70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976446" y="6772282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14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50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64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6073888" y="7683495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3" y="0"/>
                </a:lnTo>
                <a:lnTo>
                  <a:pt x="144263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4877419" y="6772282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24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40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64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4877419" y="8260546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20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50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74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255462" y="5332834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20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50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70</a:t>
            </a:r>
          </a:p>
        </p:txBody>
      </p:sp>
      <p:sp>
        <p:nvSpPr>
          <p:cNvPr name="Freeform 34" id="34"/>
          <p:cNvSpPr/>
          <p:nvPr/>
        </p:nvSpPr>
        <p:spPr>
          <a:xfrm flipH="false" flipV="false" rot="-10800000">
            <a:off x="3783188" y="7232645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3" y="0"/>
                </a:lnTo>
                <a:lnTo>
                  <a:pt x="951663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5" id="35"/>
          <p:cNvSpPr txBox="true"/>
          <p:nvPr/>
        </p:nvSpPr>
        <p:spPr>
          <a:xfrm rot="0">
            <a:off x="6625043" y="6772282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34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30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64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6625043" y="8260546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30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40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74</a:t>
            </a:r>
          </a:p>
        </p:txBody>
      </p:sp>
      <p:sp>
        <p:nvSpPr>
          <p:cNvPr name="Freeform 37" id="37"/>
          <p:cNvSpPr/>
          <p:nvPr/>
        </p:nvSpPr>
        <p:spPr>
          <a:xfrm flipH="false" flipV="false" rot="-10800000">
            <a:off x="5670188" y="7232645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3" y="0"/>
                </a:lnTo>
                <a:lnTo>
                  <a:pt x="951663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4428356" y="7683495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3" y="0"/>
                </a:lnTo>
                <a:lnTo>
                  <a:pt x="144263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2527383" y="7683495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3" y="0"/>
                </a:lnTo>
                <a:lnTo>
                  <a:pt x="144263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-10800000">
            <a:off x="1990907" y="8624998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2671646" y="9132999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6"/>
                </a:lnTo>
                <a:lnTo>
                  <a:pt x="0" y="323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-10800000">
            <a:off x="3925755" y="8681205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5400000">
            <a:off x="1146441" y="7781347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0">
            <a:off x="806400" y="7659699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6"/>
                </a:lnTo>
                <a:lnTo>
                  <a:pt x="0" y="323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5" id="45"/>
          <p:cNvSpPr/>
          <p:nvPr/>
        </p:nvSpPr>
        <p:spPr>
          <a:xfrm flipH="false" flipV="false" rot="5400000">
            <a:off x="1218572" y="6270578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6" id="46"/>
          <p:cNvSpPr/>
          <p:nvPr/>
        </p:nvSpPr>
        <p:spPr>
          <a:xfrm flipH="false" flipV="false" rot="0">
            <a:off x="878531" y="6148930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7" id="47"/>
          <p:cNvSpPr txBox="true"/>
          <p:nvPr/>
        </p:nvSpPr>
        <p:spPr>
          <a:xfrm rot="0">
            <a:off x="1255462" y="3843761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30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60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90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2942571" y="3843761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24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50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74</a:t>
            </a:r>
          </a:p>
        </p:txBody>
      </p:sp>
      <p:sp>
        <p:nvSpPr>
          <p:cNvPr name="Freeform 49" id="49"/>
          <p:cNvSpPr/>
          <p:nvPr/>
        </p:nvSpPr>
        <p:spPr>
          <a:xfrm flipH="false" flipV="false" rot="8100000">
            <a:off x="2004750" y="4856923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0" id="50"/>
          <p:cNvSpPr/>
          <p:nvPr/>
        </p:nvSpPr>
        <p:spPr>
          <a:xfrm flipH="false" flipV="false" rot="5400000">
            <a:off x="1213116" y="4856923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1" id="51"/>
          <p:cNvSpPr/>
          <p:nvPr/>
        </p:nvSpPr>
        <p:spPr>
          <a:xfrm flipH="false" flipV="false" rot="0">
            <a:off x="4284094" y="9096662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6"/>
                </a:lnTo>
                <a:lnTo>
                  <a:pt x="0" y="323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2" id="52"/>
          <p:cNvSpPr/>
          <p:nvPr/>
        </p:nvSpPr>
        <p:spPr>
          <a:xfrm flipH="false" flipV="false" rot="-10800000">
            <a:off x="5742319" y="8653296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3" y="0"/>
                </a:lnTo>
                <a:lnTo>
                  <a:pt x="951663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3" id="53"/>
          <p:cNvSpPr/>
          <p:nvPr/>
        </p:nvSpPr>
        <p:spPr>
          <a:xfrm flipH="false" flipV="false" rot="0">
            <a:off x="14260731" y="9308662"/>
            <a:ext cx="306556" cy="686961"/>
          </a:xfrm>
          <a:custGeom>
            <a:avLst/>
            <a:gdLst/>
            <a:ahLst/>
            <a:cxnLst/>
            <a:rect r="r" b="b" t="t" l="l"/>
            <a:pathLst>
              <a:path h="686961" w="306556">
                <a:moveTo>
                  <a:pt x="0" y="0"/>
                </a:moveTo>
                <a:lnTo>
                  <a:pt x="306557" y="0"/>
                </a:lnTo>
                <a:lnTo>
                  <a:pt x="306557" y="686961"/>
                </a:lnTo>
                <a:lnTo>
                  <a:pt x="0" y="6869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4" id="54"/>
          <p:cNvSpPr/>
          <p:nvPr/>
        </p:nvSpPr>
        <p:spPr>
          <a:xfrm flipH="false" flipV="false" rot="0">
            <a:off x="2527383" y="4651967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3" y="0"/>
                </a:lnTo>
                <a:lnTo>
                  <a:pt x="144263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5" id="55"/>
          <p:cNvSpPr/>
          <p:nvPr/>
        </p:nvSpPr>
        <p:spPr>
          <a:xfrm flipH="false" flipV="false" rot="8100000">
            <a:off x="3642442" y="3536757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6" id="56"/>
          <p:cNvSpPr/>
          <p:nvPr/>
        </p:nvSpPr>
        <p:spPr>
          <a:xfrm flipH="false" flipV="false" rot="-10800000">
            <a:off x="3783188" y="4307066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3" y="0"/>
                </a:lnTo>
                <a:lnTo>
                  <a:pt x="951663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7" id="57"/>
          <p:cNvSpPr/>
          <p:nvPr/>
        </p:nvSpPr>
        <p:spPr>
          <a:xfrm flipH="false" flipV="true" rot="2700000">
            <a:off x="1939861" y="3484195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450851"/>
                </a:moveTo>
                <a:lnTo>
                  <a:pt x="951664" y="450851"/>
                </a:lnTo>
                <a:lnTo>
                  <a:pt x="951664" y="0"/>
                </a:lnTo>
                <a:lnTo>
                  <a:pt x="0" y="0"/>
                </a:lnTo>
                <a:lnTo>
                  <a:pt x="0" y="450851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8" id="58"/>
          <p:cNvSpPr txBox="true"/>
          <p:nvPr/>
        </p:nvSpPr>
        <p:spPr>
          <a:xfrm rot="0">
            <a:off x="4898869" y="2337383"/>
            <a:ext cx="890507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44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50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94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4851945" y="3843761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34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40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78</a:t>
            </a:r>
          </a:p>
        </p:txBody>
      </p:sp>
      <p:sp>
        <p:nvSpPr>
          <p:cNvPr name="Freeform 60" id="60"/>
          <p:cNvSpPr/>
          <p:nvPr/>
        </p:nvSpPr>
        <p:spPr>
          <a:xfrm flipH="false" flipV="false" rot="0">
            <a:off x="6146019" y="9132056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3" y="0"/>
                </a:lnTo>
                <a:lnTo>
                  <a:pt x="144263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1" id="61"/>
          <p:cNvSpPr/>
          <p:nvPr/>
        </p:nvSpPr>
        <p:spPr>
          <a:xfrm flipH="false" flipV="false" rot="0">
            <a:off x="4329456" y="4651967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2" id="62"/>
          <p:cNvSpPr/>
          <p:nvPr/>
        </p:nvSpPr>
        <p:spPr>
          <a:xfrm flipH="false" flipV="false" rot="8100000">
            <a:off x="5479664" y="3399847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3" y="0"/>
                </a:lnTo>
                <a:lnTo>
                  <a:pt x="951663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3" id="63"/>
          <p:cNvSpPr txBox="true"/>
          <p:nvPr/>
        </p:nvSpPr>
        <p:spPr>
          <a:xfrm rot="0">
            <a:off x="6625043" y="2337383"/>
            <a:ext cx="890507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54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40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94</a:t>
            </a:r>
          </a:p>
        </p:txBody>
      </p:sp>
      <p:sp>
        <p:nvSpPr>
          <p:cNvPr name="Freeform 64" id="64"/>
          <p:cNvSpPr/>
          <p:nvPr/>
        </p:nvSpPr>
        <p:spPr>
          <a:xfrm flipH="false" flipV="false" rot="0">
            <a:off x="878531" y="4651967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5" id="65"/>
          <p:cNvSpPr/>
          <p:nvPr/>
        </p:nvSpPr>
        <p:spPr>
          <a:xfrm flipH="false" flipV="false" rot="0">
            <a:off x="4329456" y="3213757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6"/>
                </a:lnTo>
                <a:lnTo>
                  <a:pt x="0" y="323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6" id="66"/>
          <p:cNvSpPr/>
          <p:nvPr/>
        </p:nvSpPr>
        <p:spPr>
          <a:xfrm flipH="false" flipV="false" rot="5400000">
            <a:off x="4694464" y="1892169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7" id="67"/>
          <p:cNvSpPr/>
          <p:nvPr/>
        </p:nvSpPr>
        <p:spPr>
          <a:xfrm flipH="false" flipV="false" rot="8100000">
            <a:off x="5598056" y="1864918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8" id="68"/>
          <p:cNvSpPr/>
          <p:nvPr/>
        </p:nvSpPr>
        <p:spPr>
          <a:xfrm flipH="false" flipV="true" rot="2700000">
            <a:off x="3633234" y="1871807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450851"/>
                </a:moveTo>
                <a:lnTo>
                  <a:pt x="951663" y="450851"/>
                </a:lnTo>
                <a:lnTo>
                  <a:pt x="951663" y="0"/>
                </a:lnTo>
                <a:lnTo>
                  <a:pt x="0" y="0"/>
                </a:lnTo>
                <a:lnTo>
                  <a:pt x="0" y="450851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9" id="69"/>
          <p:cNvSpPr/>
          <p:nvPr/>
        </p:nvSpPr>
        <p:spPr>
          <a:xfrm flipH="false" flipV="false" rot="-10800000">
            <a:off x="5673379" y="2829178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0" id="70"/>
          <p:cNvSpPr/>
          <p:nvPr/>
        </p:nvSpPr>
        <p:spPr>
          <a:xfrm flipH="false" flipV="false" rot="0">
            <a:off x="6090711" y="3213757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6"/>
                </a:lnTo>
                <a:lnTo>
                  <a:pt x="0" y="323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1" id="71"/>
          <p:cNvSpPr/>
          <p:nvPr/>
        </p:nvSpPr>
        <p:spPr>
          <a:xfrm flipH="false" flipV="false" rot="8100000">
            <a:off x="7304159" y="1945664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2" id="72"/>
          <p:cNvSpPr txBox="true"/>
          <p:nvPr/>
        </p:nvSpPr>
        <p:spPr>
          <a:xfrm rot="0">
            <a:off x="8399119" y="856587"/>
            <a:ext cx="986878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68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40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104</a:t>
            </a:r>
          </a:p>
        </p:txBody>
      </p:sp>
      <p:sp>
        <p:nvSpPr>
          <p:cNvPr name="Freeform 73" id="73"/>
          <p:cNvSpPr/>
          <p:nvPr/>
        </p:nvSpPr>
        <p:spPr>
          <a:xfrm flipH="false" flipV="false" rot="0">
            <a:off x="7988114" y="1753487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6"/>
                </a:lnTo>
                <a:lnTo>
                  <a:pt x="0" y="323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4" id="74"/>
          <p:cNvSpPr/>
          <p:nvPr/>
        </p:nvSpPr>
        <p:spPr>
          <a:xfrm flipH="false" flipV="false" rot="-10800000">
            <a:off x="9142772" y="1335591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3" y="0"/>
                </a:lnTo>
                <a:lnTo>
                  <a:pt x="951663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5" id="75"/>
          <p:cNvSpPr/>
          <p:nvPr/>
        </p:nvSpPr>
        <p:spPr>
          <a:xfrm flipH="false" flipV="false" rot="-8100000">
            <a:off x="9019786" y="2023925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6" id="76"/>
          <p:cNvSpPr txBox="true"/>
          <p:nvPr/>
        </p:nvSpPr>
        <p:spPr>
          <a:xfrm rot="0">
            <a:off x="10185079" y="2350328"/>
            <a:ext cx="986878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82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20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102</a:t>
            </a:r>
          </a:p>
        </p:txBody>
      </p:sp>
      <p:sp>
        <p:nvSpPr>
          <p:cNvPr name="Freeform 77" id="77"/>
          <p:cNvSpPr/>
          <p:nvPr/>
        </p:nvSpPr>
        <p:spPr>
          <a:xfrm flipH="false" flipV="false" rot="0">
            <a:off x="9749052" y="3213757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6"/>
                </a:lnTo>
                <a:lnTo>
                  <a:pt x="0" y="323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8" id="78"/>
          <p:cNvSpPr/>
          <p:nvPr/>
        </p:nvSpPr>
        <p:spPr>
          <a:xfrm flipH="false" flipV="false" rot="-10800000">
            <a:off x="11093607" y="2858018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3" y="0"/>
                </a:lnTo>
                <a:lnTo>
                  <a:pt x="951663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9" id="79"/>
          <p:cNvSpPr/>
          <p:nvPr/>
        </p:nvSpPr>
        <p:spPr>
          <a:xfrm flipH="false" flipV="false" rot="-8100000">
            <a:off x="10970621" y="3546352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0" id="80"/>
          <p:cNvSpPr txBox="true"/>
          <p:nvPr/>
        </p:nvSpPr>
        <p:spPr>
          <a:xfrm rot="0">
            <a:off x="11942317" y="3843761"/>
            <a:ext cx="986878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96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20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112</a:t>
            </a:r>
          </a:p>
        </p:txBody>
      </p:sp>
      <p:sp>
        <p:nvSpPr>
          <p:cNvPr name="TextBox 81" id="81"/>
          <p:cNvSpPr txBox="true"/>
          <p:nvPr/>
        </p:nvSpPr>
        <p:spPr>
          <a:xfrm rot="0">
            <a:off x="15284453" y="271912"/>
            <a:ext cx="1655559" cy="8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44"/>
              </a:lnSpc>
              <a:spcBef>
                <a:spcPct val="0"/>
              </a:spcBef>
            </a:pPr>
            <a:r>
              <a:rPr lang="en-US" sz="5031">
                <a:solidFill>
                  <a:srgbClr val="FFFFFF"/>
                </a:solidFill>
                <a:latin typeface="HK Grotesk Bold"/>
              </a:rPr>
              <a:t>Notas</a:t>
            </a:r>
          </a:p>
        </p:txBody>
      </p:sp>
      <p:sp>
        <p:nvSpPr>
          <p:cNvPr name="TextBox 82" id="82"/>
          <p:cNvSpPr txBox="true"/>
          <p:nvPr/>
        </p:nvSpPr>
        <p:spPr>
          <a:xfrm rot="0">
            <a:off x="14767313" y="8678787"/>
            <a:ext cx="1321349" cy="53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7"/>
              </a:lnSpc>
              <a:spcBef>
                <a:spcPct val="0"/>
              </a:spcBef>
            </a:pPr>
            <a:r>
              <a:rPr lang="en-US" sz="3091">
                <a:solidFill>
                  <a:srgbClr val="FFFFFF"/>
                </a:solidFill>
                <a:latin typeface="HK Grotesk Bold"/>
              </a:rPr>
              <a:t>- Salida</a:t>
            </a:r>
          </a:p>
        </p:txBody>
      </p:sp>
      <p:sp>
        <p:nvSpPr>
          <p:cNvPr name="TextBox 83" id="83"/>
          <p:cNvSpPr txBox="true"/>
          <p:nvPr/>
        </p:nvSpPr>
        <p:spPr>
          <a:xfrm rot="0">
            <a:off x="14151036" y="1183005"/>
            <a:ext cx="3897429" cy="94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ns"/>
              </a:rPr>
              <a:t>L.A.: 2, 3, 4, 14, 1</a:t>
            </a:r>
          </a:p>
          <a:p>
            <a:pPr algn="ctr">
              <a:lnSpc>
                <a:spcPts val="3780"/>
              </a:lnSpc>
            </a:pPr>
          </a:p>
        </p:txBody>
      </p:sp>
      <p:sp>
        <p:nvSpPr>
          <p:cNvPr name="TextBox 84" id="84"/>
          <p:cNvSpPr txBox="true"/>
          <p:nvPr/>
        </p:nvSpPr>
        <p:spPr>
          <a:xfrm rot="0">
            <a:off x="14151036" y="5079102"/>
            <a:ext cx="3694657" cy="1893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ns"/>
              </a:rPr>
              <a:t>L.C.: 36, 30, 31, 32, 29, 37, 22, 38, 39, 16, 17, 15, 10, 11, 5, 13, 8, 6, 21</a:t>
            </a:r>
          </a:p>
        </p:txBody>
      </p:sp>
      <p:sp>
        <p:nvSpPr>
          <p:cNvPr name="TextBox 85" id="85"/>
          <p:cNvSpPr txBox="true"/>
          <p:nvPr/>
        </p:nvSpPr>
        <p:spPr>
          <a:xfrm rot="0">
            <a:off x="14706084" y="9353263"/>
            <a:ext cx="3139610" cy="531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7"/>
              </a:lnSpc>
              <a:spcBef>
                <a:spcPct val="0"/>
              </a:spcBef>
            </a:pPr>
            <a:r>
              <a:rPr lang="en-US" sz="3091">
                <a:solidFill>
                  <a:srgbClr val="FFFFFF"/>
                </a:solidFill>
                <a:latin typeface="HK Grotesk Bold"/>
              </a:rPr>
              <a:t>- Recorrido/Inicio</a:t>
            </a:r>
          </a:p>
        </p:txBody>
      </p:sp>
      <p:sp>
        <p:nvSpPr>
          <p:cNvPr name="TextBox 86" id="86"/>
          <p:cNvSpPr txBox="true"/>
          <p:nvPr/>
        </p:nvSpPr>
        <p:spPr>
          <a:xfrm rot="0">
            <a:off x="1207229" y="2350328"/>
            <a:ext cx="986840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38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70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108</a:t>
            </a:r>
          </a:p>
        </p:txBody>
      </p:sp>
      <p:sp>
        <p:nvSpPr>
          <p:cNvPr name="TextBox 87" id="87"/>
          <p:cNvSpPr txBox="true"/>
          <p:nvPr/>
        </p:nvSpPr>
        <p:spPr>
          <a:xfrm rot="0">
            <a:off x="3073484" y="869726"/>
            <a:ext cx="986878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52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70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132</a:t>
            </a:r>
          </a:p>
        </p:txBody>
      </p:sp>
      <p:sp>
        <p:nvSpPr>
          <p:cNvPr name="TextBox 88" id="88"/>
          <p:cNvSpPr txBox="true"/>
          <p:nvPr/>
        </p:nvSpPr>
        <p:spPr>
          <a:xfrm rot="0">
            <a:off x="4780915" y="834425"/>
            <a:ext cx="986878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54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60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114</a:t>
            </a:r>
          </a:p>
        </p:txBody>
      </p:sp>
      <p:sp>
        <p:nvSpPr>
          <p:cNvPr name="TextBox 89" id="89"/>
          <p:cNvSpPr txBox="true"/>
          <p:nvPr/>
        </p:nvSpPr>
        <p:spPr>
          <a:xfrm rot="0">
            <a:off x="6576857" y="856587"/>
            <a:ext cx="986878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64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50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114</a:t>
            </a:r>
          </a:p>
        </p:txBody>
      </p:sp>
      <p:sp>
        <p:nvSpPr>
          <p:cNvPr name="TextBox 90" id="90"/>
          <p:cNvSpPr txBox="true"/>
          <p:nvPr/>
        </p:nvSpPr>
        <p:spPr>
          <a:xfrm rot="0">
            <a:off x="10179249" y="869726"/>
            <a:ext cx="986878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78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30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109</a:t>
            </a:r>
          </a:p>
        </p:txBody>
      </p:sp>
      <p:sp>
        <p:nvSpPr>
          <p:cNvPr name="TextBox 91" id="91"/>
          <p:cNvSpPr txBox="true"/>
          <p:nvPr/>
        </p:nvSpPr>
        <p:spPr>
          <a:xfrm rot="0">
            <a:off x="11942317" y="2350328"/>
            <a:ext cx="986878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92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30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122</a:t>
            </a:r>
          </a:p>
        </p:txBody>
      </p:sp>
      <p:sp>
        <p:nvSpPr>
          <p:cNvPr name="Freeform 92" id="92"/>
          <p:cNvSpPr/>
          <p:nvPr/>
        </p:nvSpPr>
        <p:spPr>
          <a:xfrm flipH="false" flipV="false" rot="8100000">
            <a:off x="1930338" y="2023925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3" id="93"/>
          <p:cNvSpPr/>
          <p:nvPr/>
        </p:nvSpPr>
        <p:spPr>
          <a:xfrm flipH="false" flipV="false" rot="5400000">
            <a:off x="1151899" y="1970929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4" id="94"/>
          <p:cNvSpPr/>
          <p:nvPr/>
        </p:nvSpPr>
        <p:spPr>
          <a:xfrm flipH="false" flipV="false" rot="0">
            <a:off x="878531" y="3197784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5" id="95"/>
          <p:cNvSpPr txBox="true"/>
          <p:nvPr/>
        </p:nvSpPr>
        <p:spPr>
          <a:xfrm rot="0">
            <a:off x="1158977" y="875945"/>
            <a:ext cx="986878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48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80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128</a:t>
            </a:r>
          </a:p>
        </p:txBody>
      </p:sp>
      <p:sp>
        <p:nvSpPr>
          <p:cNvPr name="Freeform 96" id="96"/>
          <p:cNvSpPr/>
          <p:nvPr/>
        </p:nvSpPr>
        <p:spPr>
          <a:xfrm flipH="false" flipV="false" rot="0">
            <a:off x="9749052" y="1753487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6"/>
                </a:lnTo>
                <a:lnTo>
                  <a:pt x="0" y="323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7" id="97"/>
          <p:cNvSpPr/>
          <p:nvPr/>
        </p:nvSpPr>
        <p:spPr>
          <a:xfrm flipH="false" flipV="false" rot="-8100000">
            <a:off x="10886112" y="2056880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583823" y="750562"/>
          <a:ext cx="12531898" cy="8785876"/>
        </p:xfrm>
        <a:graphic>
          <a:graphicData uri="http://schemas.openxmlformats.org/drawingml/2006/table">
            <a:tbl>
              <a:tblPr/>
              <a:tblGrid>
                <a:gridCol w="1790271"/>
                <a:gridCol w="1790271"/>
                <a:gridCol w="1790271"/>
                <a:gridCol w="1790271"/>
                <a:gridCol w="1790271"/>
                <a:gridCol w="1790271"/>
                <a:gridCol w="1790271"/>
              </a:tblGrid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6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8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13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14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15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16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17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18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19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20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23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24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25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26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27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28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29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30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33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34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35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36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37    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38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39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40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41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42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13841486" y="-304307"/>
            <a:ext cx="4541494" cy="11060019"/>
            <a:chOff x="0" y="0"/>
            <a:chExt cx="1196114" cy="291292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96114" cy="2912927"/>
            </a:xfrm>
            <a:custGeom>
              <a:avLst/>
              <a:gdLst/>
              <a:ahLst/>
              <a:cxnLst/>
              <a:rect r="r" b="b" t="t" l="l"/>
              <a:pathLst>
                <a:path h="2912927" w="1196114">
                  <a:moveTo>
                    <a:pt x="86940" y="0"/>
                  </a:moveTo>
                  <a:lnTo>
                    <a:pt x="1109173" y="0"/>
                  </a:lnTo>
                  <a:cubicBezTo>
                    <a:pt x="1157189" y="0"/>
                    <a:pt x="1196114" y="38924"/>
                    <a:pt x="1196114" y="86940"/>
                  </a:cubicBezTo>
                  <a:lnTo>
                    <a:pt x="1196114" y="2825987"/>
                  </a:lnTo>
                  <a:cubicBezTo>
                    <a:pt x="1196114" y="2849045"/>
                    <a:pt x="1186954" y="2871158"/>
                    <a:pt x="1170649" y="2887463"/>
                  </a:cubicBezTo>
                  <a:cubicBezTo>
                    <a:pt x="1154345" y="2903767"/>
                    <a:pt x="1132231" y="2912927"/>
                    <a:pt x="1109173" y="2912927"/>
                  </a:cubicBezTo>
                  <a:lnTo>
                    <a:pt x="86940" y="2912927"/>
                  </a:lnTo>
                  <a:cubicBezTo>
                    <a:pt x="38924" y="2912927"/>
                    <a:pt x="0" y="2874002"/>
                    <a:pt x="0" y="2825987"/>
                  </a:cubicBezTo>
                  <a:lnTo>
                    <a:pt x="0" y="86940"/>
                  </a:lnTo>
                  <a:cubicBezTo>
                    <a:pt x="0" y="38924"/>
                    <a:pt x="38924" y="0"/>
                    <a:pt x="86940" y="0"/>
                  </a:cubicBezTo>
                  <a:close/>
                </a:path>
              </a:pathLst>
            </a:custGeom>
            <a:solidFill>
              <a:srgbClr val="242A57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196114" cy="29510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9672852" y="5712910"/>
            <a:ext cx="443872" cy="516130"/>
          </a:xfrm>
          <a:custGeom>
            <a:avLst/>
            <a:gdLst/>
            <a:ahLst/>
            <a:cxnLst/>
            <a:rect r="r" b="b" t="t" l="l"/>
            <a:pathLst>
              <a:path h="516130" w="443872">
                <a:moveTo>
                  <a:pt x="0" y="0"/>
                </a:moveTo>
                <a:lnTo>
                  <a:pt x="443872" y="0"/>
                </a:lnTo>
                <a:lnTo>
                  <a:pt x="443872" y="516131"/>
                </a:lnTo>
                <a:lnTo>
                  <a:pt x="0" y="5161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3349521" y="8311115"/>
            <a:ext cx="5033458" cy="2450646"/>
            <a:chOff x="0" y="0"/>
            <a:chExt cx="1325684" cy="64543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25684" cy="645438"/>
            </a:xfrm>
            <a:custGeom>
              <a:avLst/>
              <a:gdLst/>
              <a:ahLst/>
              <a:cxnLst/>
              <a:rect r="r" b="b" t="t" l="l"/>
              <a:pathLst>
                <a:path h="645438" w="1325684">
                  <a:moveTo>
                    <a:pt x="78443" y="0"/>
                  </a:moveTo>
                  <a:lnTo>
                    <a:pt x="1247242" y="0"/>
                  </a:lnTo>
                  <a:cubicBezTo>
                    <a:pt x="1290565" y="0"/>
                    <a:pt x="1325684" y="35120"/>
                    <a:pt x="1325684" y="78443"/>
                  </a:cubicBezTo>
                  <a:lnTo>
                    <a:pt x="1325684" y="566995"/>
                  </a:lnTo>
                  <a:cubicBezTo>
                    <a:pt x="1325684" y="610318"/>
                    <a:pt x="1290565" y="645438"/>
                    <a:pt x="1247242" y="645438"/>
                  </a:cubicBezTo>
                  <a:lnTo>
                    <a:pt x="78443" y="645438"/>
                  </a:lnTo>
                  <a:cubicBezTo>
                    <a:pt x="35120" y="645438"/>
                    <a:pt x="0" y="610318"/>
                    <a:pt x="0" y="566995"/>
                  </a:cubicBezTo>
                  <a:lnTo>
                    <a:pt x="0" y="78443"/>
                  </a:lnTo>
                  <a:cubicBezTo>
                    <a:pt x="0" y="35120"/>
                    <a:pt x="35120" y="0"/>
                    <a:pt x="78443" y="0"/>
                  </a:cubicBezTo>
                  <a:close/>
                </a:path>
              </a:pathLst>
            </a:custGeom>
            <a:solidFill>
              <a:srgbClr val="050A3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325684" cy="6835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4151036" y="8653296"/>
            <a:ext cx="484408" cy="563265"/>
          </a:xfrm>
          <a:custGeom>
            <a:avLst/>
            <a:gdLst/>
            <a:ahLst/>
            <a:cxnLst/>
            <a:rect r="r" b="b" t="t" l="l"/>
            <a:pathLst>
              <a:path h="563265" w="484408">
                <a:moveTo>
                  <a:pt x="0" y="0"/>
                </a:moveTo>
                <a:lnTo>
                  <a:pt x="484408" y="0"/>
                </a:lnTo>
                <a:lnTo>
                  <a:pt x="484408" y="563265"/>
                </a:lnTo>
                <a:lnTo>
                  <a:pt x="0" y="5632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58885" y="8184094"/>
            <a:ext cx="485143" cy="1087155"/>
          </a:xfrm>
          <a:custGeom>
            <a:avLst/>
            <a:gdLst/>
            <a:ahLst/>
            <a:cxnLst/>
            <a:rect r="r" b="b" t="t" l="l"/>
            <a:pathLst>
              <a:path h="1087155" w="485143">
                <a:moveTo>
                  <a:pt x="0" y="0"/>
                </a:moveTo>
                <a:lnTo>
                  <a:pt x="485143" y="0"/>
                </a:lnTo>
                <a:lnTo>
                  <a:pt x="485143" y="1087155"/>
                </a:lnTo>
                <a:lnTo>
                  <a:pt x="0" y="10871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466739" y="5543921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4259020" y="5543921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6055508" y="5543921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847789" y="5543921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7847789" y="6967229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7847789" y="8423369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9569663" y="8423369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1361944" y="8423369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6090711" y="4121136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7812586" y="4121136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9604866" y="4121136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7847789" y="2666953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1361944" y="1133962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2466739" y="2666953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8100000">
            <a:off x="1934405" y="7873636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1255462" y="6740543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10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60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70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3052165" y="8260546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10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60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70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976446" y="6772282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14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50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64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6073888" y="7683495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3" y="0"/>
                </a:lnTo>
                <a:lnTo>
                  <a:pt x="144263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4877419" y="6772282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24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40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64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4877419" y="8260546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20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50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74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255462" y="5332834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20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50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70</a:t>
            </a:r>
          </a:p>
        </p:txBody>
      </p:sp>
      <p:sp>
        <p:nvSpPr>
          <p:cNvPr name="Freeform 34" id="34"/>
          <p:cNvSpPr/>
          <p:nvPr/>
        </p:nvSpPr>
        <p:spPr>
          <a:xfrm flipH="false" flipV="false" rot="-10800000">
            <a:off x="3783188" y="7232645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3" y="0"/>
                </a:lnTo>
                <a:lnTo>
                  <a:pt x="951663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5" id="35"/>
          <p:cNvSpPr txBox="true"/>
          <p:nvPr/>
        </p:nvSpPr>
        <p:spPr>
          <a:xfrm rot="0">
            <a:off x="6625043" y="6772282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34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30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64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6625043" y="8260546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30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40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74</a:t>
            </a:r>
          </a:p>
        </p:txBody>
      </p:sp>
      <p:sp>
        <p:nvSpPr>
          <p:cNvPr name="Freeform 37" id="37"/>
          <p:cNvSpPr/>
          <p:nvPr/>
        </p:nvSpPr>
        <p:spPr>
          <a:xfrm flipH="false" flipV="false" rot="-10800000">
            <a:off x="5670188" y="7232645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3" y="0"/>
                </a:lnTo>
                <a:lnTo>
                  <a:pt x="951663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4428356" y="7683495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3" y="0"/>
                </a:lnTo>
                <a:lnTo>
                  <a:pt x="144263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2527383" y="7683495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3" y="0"/>
                </a:lnTo>
                <a:lnTo>
                  <a:pt x="144263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-10800000">
            <a:off x="1990907" y="8624998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2671646" y="9132999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6"/>
                </a:lnTo>
                <a:lnTo>
                  <a:pt x="0" y="323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-10800000">
            <a:off x="3925755" y="8681205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5400000">
            <a:off x="1146441" y="7781347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0">
            <a:off x="806400" y="7659699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6"/>
                </a:lnTo>
                <a:lnTo>
                  <a:pt x="0" y="323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5" id="45"/>
          <p:cNvSpPr/>
          <p:nvPr/>
        </p:nvSpPr>
        <p:spPr>
          <a:xfrm flipH="false" flipV="false" rot="5400000">
            <a:off x="1218572" y="6270578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6" id="46"/>
          <p:cNvSpPr/>
          <p:nvPr/>
        </p:nvSpPr>
        <p:spPr>
          <a:xfrm flipH="false" flipV="false" rot="0">
            <a:off x="878531" y="6148930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7" id="47"/>
          <p:cNvSpPr txBox="true"/>
          <p:nvPr/>
        </p:nvSpPr>
        <p:spPr>
          <a:xfrm rot="0">
            <a:off x="1255462" y="3843761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30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60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90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2942571" y="3843761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24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50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74</a:t>
            </a:r>
          </a:p>
        </p:txBody>
      </p:sp>
      <p:sp>
        <p:nvSpPr>
          <p:cNvPr name="Freeform 49" id="49"/>
          <p:cNvSpPr/>
          <p:nvPr/>
        </p:nvSpPr>
        <p:spPr>
          <a:xfrm flipH="false" flipV="false" rot="8100000">
            <a:off x="2004750" y="4856923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0" id="50"/>
          <p:cNvSpPr/>
          <p:nvPr/>
        </p:nvSpPr>
        <p:spPr>
          <a:xfrm flipH="false" flipV="false" rot="5400000">
            <a:off x="1213116" y="4856923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1" id="51"/>
          <p:cNvSpPr/>
          <p:nvPr/>
        </p:nvSpPr>
        <p:spPr>
          <a:xfrm flipH="false" flipV="false" rot="0">
            <a:off x="4284094" y="9096662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6"/>
                </a:lnTo>
                <a:lnTo>
                  <a:pt x="0" y="323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2" id="52"/>
          <p:cNvSpPr/>
          <p:nvPr/>
        </p:nvSpPr>
        <p:spPr>
          <a:xfrm flipH="false" flipV="false" rot="-10800000">
            <a:off x="5742319" y="8653296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3" y="0"/>
                </a:lnTo>
                <a:lnTo>
                  <a:pt x="951663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3" id="53"/>
          <p:cNvSpPr/>
          <p:nvPr/>
        </p:nvSpPr>
        <p:spPr>
          <a:xfrm flipH="false" flipV="false" rot="0">
            <a:off x="14260731" y="9308662"/>
            <a:ext cx="306556" cy="686961"/>
          </a:xfrm>
          <a:custGeom>
            <a:avLst/>
            <a:gdLst/>
            <a:ahLst/>
            <a:cxnLst/>
            <a:rect r="r" b="b" t="t" l="l"/>
            <a:pathLst>
              <a:path h="686961" w="306556">
                <a:moveTo>
                  <a:pt x="0" y="0"/>
                </a:moveTo>
                <a:lnTo>
                  <a:pt x="306557" y="0"/>
                </a:lnTo>
                <a:lnTo>
                  <a:pt x="306557" y="686961"/>
                </a:lnTo>
                <a:lnTo>
                  <a:pt x="0" y="6869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4" id="54"/>
          <p:cNvSpPr/>
          <p:nvPr/>
        </p:nvSpPr>
        <p:spPr>
          <a:xfrm flipH="false" flipV="false" rot="0">
            <a:off x="2527383" y="4651967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3" y="0"/>
                </a:lnTo>
                <a:lnTo>
                  <a:pt x="144263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5" id="55"/>
          <p:cNvSpPr/>
          <p:nvPr/>
        </p:nvSpPr>
        <p:spPr>
          <a:xfrm flipH="false" flipV="false" rot="8100000">
            <a:off x="3642442" y="3536757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6" id="56"/>
          <p:cNvSpPr/>
          <p:nvPr/>
        </p:nvSpPr>
        <p:spPr>
          <a:xfrm flipH="false" flipV="false" rot="-10800000">
            <a:off x="3783188" y="4307066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3" y="0"/>
                </a:lnTo>
                <a:lnTo>
                  <a:pt x="951663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7" id="57"/>
          <p:cNvSpPr/>
          <p:nvPr/>
        </p:nvSpPr>
        <p:spPr>
          <a:xfrm flipH="false" flipV="true" rot="2700000">
            <a:off x="1939861" y="3484195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450851"/>
                </a:moveTo>
                <a:lnTo>
                  <a:pt x="951664" y="450851"/>
                </a:lnTo>
                <a:lnTo>
                  <a:pt x="951664" y="0"/>
                </a:lnTo>
                <a:lnTo>
                  <a:pt x="0" y="0"/>
                </a:lnTo>
                <a:lnTo>
                  <a:pt x="0" y="450851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8" id="58"/>
          <p:cNvSpPr txBox="true"/>
          <p:nvPr/>
        </p:nvSpPr>
        <p:spPr>
          <a:xfrm rot="0">
            <a:off x="4898869" y="2337383"/>
            <a:ext cx="890507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44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50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94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4851945" y="3843761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34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40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78</a:t>
            </a:r>
          </a:p>
        </p:txBody>
      </p:sp>
      <p:sp>
        <p:nvSpPr>
          <p:cNvPr name="Freeform 60" id="60"/>
          <p:cNvSpPr/>
          <p:nvPr/>
        </p:nvSpPr>
        <p:spPr>
          <a:xfrm flipH="false" flipV="false" rot="0">
            <a:off x="6146019" y="9132056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3" y="0"/>
                </a:lnTo>
                <a:lnTo>
                  <a:pt x="144263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1" id="61"/>
          <p:cNvSpPr/>
          <p:nvPr/>
        </p:nvSpPr>
        <p:spPr>
          <a:xfrm flipH="false" flipV="false" rot="0">
            <a:off x="4329456" y="4651967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2" id="62"/>
          <p:cNvSpPr/>
          <p:nvPr/>
        </p:nvSpPr>
        <p:spPr>
          <a:xfrm flipH="false" flipV="false" rot="8100000">
            <a:off x="5479664" y="3399847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3" y="0"/>
                </a:lnTo>
                <a:lnTo>
                  <a:pt x="951663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3" id="63"/>
          <p:cNvSpPr txBox="true"/>
          <p:nvPr/>
        </p:nvSpPr>
        <p:spPr>
          <a:xfrm rot="0">
            <a:off x="6625043" y="2337383"/>
            <a:ext cx="890507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54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40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94</a:t>
            </a:r>
          </a:p>
        </p:txBody>
      </p:sp>
      <p:sp>
        <p:nvSpPr>
          <p:cNvPr name="Freeform 64" id="64"/>
          <p:cNvSpPr/>
          <p:nvPr/>
        </p:nvSpPr>
        <p:spPr>
          <a:xfrm flipH="false" flipV="false" rot="0">
            <a:off x="878531" y="4651967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5" id="65"/>
          <p:cNvSpPr/>
          <p:nvPr/>
        </p:nvSpPr>
        <p:spPr>
          <a:xfrm flipH="false" flipV="false" rot="0">
            <a:off x="4329456" y="3213757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6"/>
                </a:lnTo>
                <a:lnTo>
                  <a:pt x="0" y="323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6" id="66"/>
          <p:cNvSpPr/>
          <p:nvPr/>
        </p:nvSpPr>
        <p:spPr>
          <a:xfrm flipH="false" flipV="false" rot="5400000">
            <a:off x="4694464" y="1892169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7" id="67"/>
          <p:cNvSpPr/>
          <p:nvPr/>
        </p:nvSpPr>
        <p:spPr>
          <a:xfrm flipH="false" flipV="false" rot="8100000">
            <a:off x="5598056" y="1864918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8" id="68"/>
          <p:cNvSpPr/>
          <p:nvPr/>
        </p:nvSpPr>
        <p:spPr>
          <a:xfrm flipH="false" flipV="true" rot="2700000">
            <a:off x="3633234" y="1871807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450851"/>
                </a:moveTo>
                <a:lnTo>
                  <a:pt x="951663" y="450851"/>
                </a:lnTo>
                <a:lnTo>
                  <a:pt x="951663" y="0"/>
                </a:lnTo>
                <a:lnTo>
                  <a:pt x="0" y="0"/>
                </a:lnTo>
                <a:lnTo>
                  <a:pt x="0" y="450851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9" id="69"/>
          <p:cNvSpPr/>
          <p:nvPr/>
        </p:nvSpPr>
        <p:spPr>
          <a:xfrm flipH="false" flipV="false" rot="-10800000">
            <a:off x="5673379" y="2829178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0" id="70"/>
          <p:cNvSpPr/>
          <p:nvPr/>
        </p:nvSpPr>
        <p:spPr>
          <a:xfrm flipH="false" flipV="false" rot="0">
            <a:off x="6090711" y="3213757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6"/>
                </a:lnTo>
                <a:lnTo>
                  <a:pt x="0" y="323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1" id="71"/>
          <p:cNvSpPr/>
          <p:nvPr/>
        </p:nvSpPr>
        <p:spPr>
          <a:xfrm flipH="false" flipV="false" rot="8100000">
            <a:off x="7304159" y="1945664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2" id="72"/>
          <p:cNvSpPr txBox="true"/>
          <p:nvPr/>
        </p:nvSpPr>
        <p:spPr>
          <a:xfrm rot="0">
            <a:off x="8399119" y="856587"/>
            <a:ext cx="986878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68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40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104</a:t>
            </a:r>
          </a:p>
        </p:txBody>
      </p:sp>
      <p:sp>
        <p:nvSpPr>
          <p:cNvPr name="Freeform 73" id="73"/>
          <p:cNvSpPr/>
          <p:nvPr/>
        </p:nvSpPr>
        <p:spPr>
          <a:xfrm flipH="false" flipV="false" rot="0">
            <a:off x="7988114" y="1753487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6"/>
                </a:lnTo>
                <a:lnTo>
                  <a:pt x="0" y="323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4" id="74"/>
          <p:cNvSpPr/>
          <p:nvPr/>
        </p:nvSpPr>
        <p:spPr>
          <a:xfrm flipH="false" flipV="false" rot="-10800000">
            <a:off x="9142772" y="1335591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3" y="0"/>
                </a:lnTo>
                <a:lnTo>
                  <a:pt x="951663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5" id="75"/>
          <p:cNvSpPr/>
          <p:nvPr/>
        </p:nvSpPr>
        <p:spPr>
          <a:xfrm flipH="false" flipV="false" rot="-8100000">
            <a:off x="9019786" y="2023925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6" id="76"/>
          <p:cNvSpPr txBox="true"/>
          <p:nvPr/>
        </p:nvSpPr>
        <p:spPr>
          <a:xfrm rot="0">
            <a:off x="10185079" y="2350328"/>
            <a:ext cx="986878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82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20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102</a:t>
            </a:r>
          </a:p>
        </p:txBody>
      </p:sp>
      <p:sp>
        <p:nvSpPr>
          <p:cNvPr name="Freeform 77" id="77"/>
          <p:cNvSpPr/>
          <p:nvPr/>
        </p:nvSpPr>
        <p:spPr>
          <a:xfrm flipH="false" flipV="false" rot="0">
            <a:off x="9749052" y="3213757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6"/>
                </a:lnTo>
                <a:lnTo>
                  <a:pt x="0" y="323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8" id="78"/>
          <p:cNvSpPr/>
          <p:nvPr/>
        </p:nvSpPr>
        <p:spPr>
          <a:xfrm flipH="false" flipV="false" rot="-10800000">
            <a:off x="11093607" y="2858018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3" y="0"/>
                </a:lnTo>
                <a:lnTo>
                  <a:pt x="951663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9" id="79"/>
          <p:cNvSpPr/>
          <p:nvPr/>
        </p:nvSpPr>
        <p:spPr>
          <a:xfrm flipH="false" flipV="false" rot="-8100000">
            <a:off x="10970621" y="3546352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0" id="80"/>
          <p:cNvSpPr txBox="true"/>
          <p:nvPr/>
        </p:nvSpPr>
        <p:spPr>
          <a:xfrm rot="0">
            <a:off x="11942317" y="3843761"/>
            <a:ext cx="986878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96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20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112</a:t>
            </a:r>
          </a:p>
        </p:txBody>
      </p:sp>
      <p:sp>
        <p:nvSpPr>
          <p:cNvPr name="TextBox 81" id="81"/>
          <p:cNvSpPr txBox="true"/>
          <p:nvPr/>
        </p:nvSpPr>
        <p:spPr>
          <a:xfrm rot="0">
            <a:off x="15284453" y="271912"/>
            <a:ext cx="1655559" cy="8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44"/>
              </a:lnSpc>
              <a:spcBef>
                <a:spcPct val="0"/>
              </a:spcBef>
            </a:pPr>
            <a:r>
              <a:rPr lang="en-US" sz="5031">
                <a:solidFill>
                  <a:srgbClr val="FFFFFF"/>
                </a:solidFill>
                <a:latin typeface="HK Grotesk Bold"/>
              </a:rPr>
              <a:t>Notas</a:t>
            </a:r>
          </a:p>
        </p:txBody>
      </p:sp>
      <p:sp>
        <p:nvSpPr>
          <p:cNvPr name="TextBox 82" id="82"/>
          <p:cNvSpPr txBox="true"/>
          <p:nvPr/>
        </p:nvSpPr>
        <p:spPr>
          <a:xfrm rot="0">
            <a:off x="14767313" y="8678787"/>
            <a:ext cx="1321349" cy="53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7"/>
              </a:lnSpc>
              <a:spcBef>
                <a:spcPct val="0"/>
              </a:spcBef>
            </a:pPr>
            <a:r>
              <a:rPr lang="en-US" sz="3091">
                <a:solidFill>
                  <a:srgbClr val="FFFFFF"/>
                </a:solidFill>
                <a:latin typeface="HK Grotesk Bold"/>
              </a:rPr>
              <a:t>- Salida</a:t>
            </a:r>
          </a:p>
        </p:txBody>
      </p:sp>
      <p:sp>
        <p:nvSpPr>
          <p:cNvPr name="TextBox 83" id="83"/>
          <p:cNvSpPr txBox="true"/>
          <p:nvPr/>
        </p:nvSpPr>
        <p:spPr>
          <a:xfrm rot="0">
            <a:off x="14151036" y="1183005"/>
            <a:ext cx="3897429" cy="94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ns"/>
              </a:rPr>
              <a:t>L.A.: 2, 3, 4, 14, 1, 28</a:t>
            </a:r>
          </a:p>
          <a:p>
            <a:pPr algn="ctr">
              <a:lnSpc>
                <a:spcPts val="3780"/>
              </a:lnSpc>
            </a:pPr>
          </a:p>
        </p:txBody>
      </p:sp>
      <p:sp>
        <p:nvSpPr>
          <p:cNvPr name="TextBox 84" id="84"/>
          <p:cNvSpPr txBox="true"/>
          <p:nvPr/>
        </p:nvSpPr>
        <p:spPr>
          <a:xfrm rot="0">
            <a:off x="14151036" y="5079102"/>
            <a:ext cx="3694657" cy="1893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ns"/>
              </a:rPr>
              <a:t>L.C.: 36, 30, 31, 32, 29, 37, 22, 38, 39, 16, 17, 15, 10, 11, 5, 13, 8, 6, 21, 27</a:t>
            </a:r>
          </a:p>
        </p:txBody>
      </p:sp>
      <p:sp>
        <p:nvSpPr>
          <p:cNvPr name="TextBox 85" id="85"/>
          <p:cNvSpPr txBox="true"/>
          <p:nvPr/>
        </p:nvSpPr>
        <p:spPr>
          <a:xfrm rot="0">
            <a:off x="14706084" y="9353263"/>
            <a:ext cx="3139610" cy="531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7"/>
              </a:lnSpc>
              <a:spcBef>
                <a:spcPct val="0"/>
              </a:spcBef>
            </a:pPr>
            <a:r>
              <a:rPr lang="en-US" sz="3091">
                <a:solidFill>
                  <a:srgbClr val="FFFFFF"/>
                </a:solidFill>
                <a:latin typeface="HK Grotesk Bold"/>
              </a:rPr>
              <a:t>- Recorrido/Inicio</a:t>
            </a:r>
          </a:p>
        </p:txBody>
      </p:sp>
      <p:sp>
        <p:nvSpPr>
          <p:cNvPr name="TextBox 86" id="86"/>
          <p:cNvSpPr txBox="true"/>
          <p:nvPr/>
        </p:nvSpPr>
        <p:spPr>
          <a:xfrm rot="0">
            <a:off x="1207229" y="2350328"/>
            <a:ext cx="986840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38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70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108</a:t>
            </a:r>
          </a:p>
        </p:txBody>
      </p:sp>
      <p:sp>
        <p:nvSpPr>
          <p:cNvPr name="TextBox 87" id="87"/>
          <p:cNvSpPr txBox="true"/>
          <p:nvPr/>
        </p:nvSpPr>
        <p:spPr>
          <a:xfrm rot="0">
            <a:off x="3073484" y="869726"/>
            <a:ext cx="986878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52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70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132</a:t>
            </a:r>
          </a:p>
        </p:txBody>
      </p:sp>
      <p:sp>
        <p:nvSpPr>
          <p:cNvPr name="TextBox 88" id="88"/>
          <p:cNvSpPr txBox="true"/>
          <p:nvPr/>
        </p:nvSpPr>
        <p:spPr>
          <a:xfrm rot="0">
            <a:off x="4780915" y="834425"/>
            <a:ext cx="986878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54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60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114</a:t>
            </a:r>
          </a:p>
        </p:txBody>
      </p:sp>
      <p:sp>
        <p:nvSpPr>
          <p:cNvPr name="TextBox 89" id="89"/>
          <p:cNvSpPr txBox="true"/>
          <p:nvPr/>
        </p:nvSpPr>
        <p:spPr>
          <a:xfrm rot="0">
            <a:off x="6576857" y="856587"/>
            <a:ext cx="986878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64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50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114</a:t>
            </a:r>
          </a:p>
        </p:txBody>
      </p:sp>
      <p:sp>
        <p:nvSpPr>
          <p:cNvPr name="TextBox 90" id="90"/>
          <p:cNvSpPr txBox="true"/>
          <p:nvPr/>
        </p:nvSpPr>
        <p:spPr>
          <a:xfrm rot="0">
            <a:off x="10179249" y="869726"/>
            <a:ext cx="986878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78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30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109</a:t>
            </a:r>
          </a:p>
        </p:txBody>
      </p:sp>
      <p:sp>
        <p:nvSpPr>
          <p:cNvPr name="TextBox 91" id="91"/>
          <p:cNvSpPr txBox="true"/>
          <p:nvPr/>
        </p:nvSpPr>
        <p:spPr>
          <a:xfrm rot="0">
            <a:off x="11942317" y="2350328"/>
            <a:ext cx="986878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92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30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122</a:t>
            </a:r>
          </a:p>
        </p:txBody>
      </p:sp>
      <p:sp>
        <p:nvSpPr>
          <p:cNvPr name="Freeform 92" id="92"/>
          <p:cNvSpPr/>
          <p:nvPr/>
        </p:nvSpPr>
        <p:spPr>
          <a:xfrm flipH="false" flipV="false" rot="8100000">
            <a:off x="1930338" y="2023925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3" id="93"/>
          <p:cNvSpPr/>
          <p:nvPr/>
        </p:nvSpPr>
        <p:spPr>
          <a:xfrm flipH="false" flipV="false" rot="5400000">
            <a:off x="1151899" y="1970929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4" id="94"/>
          <p:cNvSpPr/>
          <p:nvPr/>
        </p:nvSpPr>
        <p:spPr>
          <a:xfrm flipH="false" flipV="false" rot="0">
            <a:off x="878531" y="3197784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5" id="95"/>
          <p:cNvSpPr txBox="true"/>
          <p:nvPr/>
        </p:nvSpPr>
        <p:spPr>
          <a:xfrm rot="0">
            <a:off x="1158977" y="875945"/>
            <a:ext cx="986878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48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80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128</a:t>
            </a:r>
          </a:p>
        </p:txBody>
      </p:sp>
      <p:sp>
        <p:nvSpPr>
          <p:cNvPr name="Freeform 96" id="96"/>
          <p:cNvSpPr/>
          <p:nvPr/>
        </p:nvSpPr>
        <p:spPr>
          <a:xfrm flipH="false" flipV="false" rot="0">
            <a:off x="9749052" y="1753487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6"/>
                </a:lnTo>
                <a:lnTo>
                  <a:pt x="0" y="323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7" id="97"/>
          <p:cNvSpPr/>
          <p:nvPr/>
        </p:nvSpPr>
        <p:spPr>
          <a:xfrm flipH="false" flipV="false" rot="-8100000">
            <a:off x="10886112" y="2056880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8" id="98"/>
          <p:cNvSpPr/>
          <p:nvPr/>
        </p:nvSpPr>
        <p:spPr>
          <a:xfrm flipH="false" flipV="false" rot="0">
            <a:off x="11553755" y="4651967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9" id="99"/>
          <p:cNvSpPr/>
          <p:nvPr/>
        </p:nvSpPr>
        <p:spPr>
          <a:xfrm flipH="false" flipV="false" rot="-2700000">
            <a:off x="10788259" y="4928604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0" id="100"/>
          <p:cNvSpPr/>
          <p:nvPr/>
        </p:nvSpPr>
        <p:spPr>
          <a:xfrm flipH="false" flipV="false" rot="-5400000">
            <a:off x="11794864" y="5008323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3" y="0"/>
                </a:lnTo>
                <a:lnTo>
                  <a:pt x="951663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1" id="101"/>
          <p:cNvSpPr txBox="true"/>
          <p:nvPr/>
        </p:nvSpPr>
        <p:spPr>
          <a:xfrm rot="0">
            <a:off x="11942317" y="5332834"/>
            <a:ext cx="986878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106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10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116</a:t>
            </a:r>
          </a:p>
        </p:txBody>
      </p:sp>
      <p:sp>
        <p:nvSpPr>
          <p:cNvPr name="TextBox 102" id="102"/>
          <p:cNvSpPr txBox="true"/>
          <p:nvPr/>
        </p:nvSpPr>
        <p:spPr>
          <a:xfrm rot="0">
            <a:off x="10179249" y="5327669"/>
            <a:ext cx="986878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110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110</a:t>
            </a:r>
          </a:p>
        </p:txBody>
      </p:sp>
      <p:grpSp>
        <p:nvGrpSpPr>
          <p:cNvPr name="Group 103" id="103"/>
          <p:cNvGrpSpPr/>
          <p:nvPr/>
        </p:nvGrpSpPr>
        <p:grpSpPr>
          <a:xfrm rot="-5400000">
            <a:off x="7302751" y="3943736"/>
            <a:ext cx="3185942" cy="8360456"/>
            <a:chOff x="0" y="0"/>
            <a:chExt cx="1001720" cy="2628685"/>
          </a:xfrm>
        </p:grpSpPr>
        <p:sp>
          <p:nvSpPr>
            <p:cNvPr name="Freeform 104" id="104"/>
            <p:cNvSpPr/>
            <p:nvPr/>
          </p:nvSpPr>
          <p:spPr>
            <a:xfrm flipH="false" flipV="false" rot="0">
              <a:off x="0" y="0"/>
              <a:ext cx="1001720" cy="2628685"/>
            </a:xfrm>
            <a:custGeom>
              <a:avLst/>
              <a:gdLst/>
              <a:ahLst/>
              <a:cxnLst/>
              <a:rect r="r" b="b" t="t" l="l"/>
              <a:pathLst>
                <a:path h="2628685" w="1001720">
                  <a:moveTo>
                    <a:pt x="123931" y="0"/>
                  </a:moveTo>
                  <a:lnTo>
                    <a:pt x="877789" y="0"/>
                  </a:lnTo>
                  <a:cubicBezTo>
                    <a:pt x="946234" y="0"/>
                    <a:pt x="1001720" y="55486"/>
                    <a:pt x="1001720" y="123931"/>
                  </a:cubicBezTo>
                  <a:lnTo>
                    <a:pt x="1001720" y="2504754"/>
                  </a:lnTo>
                  <a:cubicBezTo>
                    <a:pt x="1001720" y="2573199"/>
                    <a:pt x="946234" y="2628685"/>
                    <a:pt x="877789" y="2628685"/>
                  </a:cubicBezTo>
                  <a:lnTo>
                    <a:pt x="123931" y="2628685"/>
                  </a:lnTo>
                  <a:cubicBezTo>
                    <a:pt x="91063" y="2628685"/>
                    <a:pt x="59540" y="2615628"/>
                    <a:pt x="36299" y="2592387"/>
                  </a:cubicBezTo>
                  <a:cubicBezTo>
                    <a:pt x="13057" y="2569145"/>
                    <a:pt x="0" y="2537622"/>
                    <a:pt x="0" y="2504754"/>
                  </a:cubicBezTo>
                  <a:lnTo>
                    <a:pt x="0" y="123931"/>
                  </a:lnTo>
                  <a:cubicBezTo>
                    <a:pt x="0" y="55486"/>
                    <a:pt x="55486" y="0"/>
                    <a:pt x="123931" y="0"/>
                  </a:cubicBezTo>
                  <a:close/>
                </a:path>
              </a:pathLst>
            </a:custGeom>
            <a:solidFill>
              <a:srgbClr val="242A57"/>
            </a:solidFill>
          </p:spPr>
        </p:sp>
        <p:sp>
          <p:nvSpPr>
            <p:cNvPr name="TextBox 105" id="105"/>
            <p:cNvSpPr txBox="true"/>
            <p:nvPr/>
          </p:nvSpPr>
          <p:spPr>
            <a:xfrm>
              <a:off x="0" y="-38100"/>
              <a:ext cx="1001720" cy="26667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6" id="106"/>
          <p:cNvSpPr txBox="true"/>
          <p:nvPr/>
        </p:nvSpPr>
        <p:spPr>
          <a:xfrm rot="0">
            <a:off x="5205680" y="6622874"/>
            <a:ext cx="7451111" cy="2985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00"/>
              </a:lnSpc>
              <a:spcBef>
                <a:spcPct val="0"/>
              </a:spcBef>
            </a:pPr>
            <a:r>
              <a:rPr lang="en-US" sz="4214">
                <a:solidFill>
                  <a:srgbClr val="FFFFFF"/>
                </a:solidFill>
                <a:latin typeface="HK Grotesk Bold"/>
              </a:rPr>
              <a:t>Ahora que hemos llegado, hay que revisar que calculo es hijo de quien y hacer los saltos en  la lista cerrada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583823" y="750562"/>
          <a:ext cx="12531898" cy="8785876"/>
        </p:xfrm>
        <a:graphic>
          <a:graphicData uri="http://schemas.openxmlformats.org/drawingml/2006/table">
            <a:tbl>
              <a:tblPr/>
              <a:tblGrid>
                <a:gridCol w="1790271"/>
                <a:gridCol w="1790271"/>
                <a:gridCol w="1790271"/>
                <a:gridCol w="1790271"/>
                <a:gridCol w="1790271"/>
                <a:gridCol w="1790271"/>
                <a:gridCol w="1790271"/>
              </a:tblGrid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6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8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13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14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15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16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17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18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19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20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23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24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25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26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27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28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29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30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33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34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35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36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37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38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39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40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41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42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13841486" y="-304307"/>
            <a:ext cx="4541494" cy="11060019"/>
            <a:chOff x="0" y="0"/>
            <a:chExt cx="1196114" cy="291292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96114" cy="2912927"/>
            </a:xfrm>
            <a:custGeom>
              <a:avLst/>
              <a:gdLst/>
              <a:ahLst/>
              <a:cxnLst/>
              <a:rect r="r" b="b" t="t" l="l"/>
              <a:pathLst>
                <a:path h="2912927" w="1196114">
                  <a:moveTo>
                    <a:pt x="86940" y="0"/>
                  </a:moveTo>
                  <a:lnTo>
                    <a:pt x="1109173" y="0"/>
                  </a:lnTo>
                  <a:cubicBezTo>
                    <a:pt x="1157189" y="0"/>
                    <a:pt x="1196114" y="38924"/>
                    <a:pt x="1196114" y="86940"/>
                  </a:cubicBezTo>
                  <a:lnTo>
                    <a:pt x="1196114" y="2825987"/>
                  </a:lnTo>
                  <a:cubicBezTo>
                    <a:pt x="1196114" y="2849045"/>
                    <a:pt x="1186954" y="2871158"/>
                    <a:pt x="1170649" y="2887463"/>
                  </a:cubicBezTo>
                  <a:cubicBezTo>
                    <a:pt x="1154345" y="2903767"/>
                    <a:pt x="1132231" y="2912927"/>
                    <a:pt x="1109173" y="2912927"/>
                  </a:cubicBezTo>
                  <a:lnTo>
                    <a:pt x="86940" y="2912927"/>
                  </a:lnTo>
                  <a:cubicBezTo>
                    <a:pt x="38924" y="2912927"/>
                    <a:pt x="0" y="2874002"/>
                    <a:pt x="0" y="2825987"/>
                  </a:cubicBezTo>
                  <a:lnTo>
                    <a:pt x="0" y="86940"/>
                  </a:lnTo>
                  <a:cubicBezTo>
                    <a:pt x="0" y="38924"/>
                    <a:pt x="38924" y="0"/>
                    <a:pt x="86940" y="0"/>
                  </a:cubicBezTo>
                  <a:close/>
                </a:path>
              </a:pathLst>
            </a:custGeom>
            <a:solidFill>
              <a:srgbClr val="242A57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196114" cy="29510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9959226" y="5454845"/>
            <a:ext cx="887744" cy="1032260"/>
          </a:xfrm>
          <a:custGeom>
            <a:avLst/>
            <a:gdLst/>
            <a:ahLst/>
            <a:cxnLst/>
            <a:rect r="r" b="b" t="t" l="l"/>
            <a:pathLst>
              <a:path h="1032260" w="887744">
                <a:moveTo>
                  <a:pt x="0" y="0"/>
                </a:moveTo>
                <a:lnTo>
                  <a:pt x="887744" y="0"/>
                </a:lnTo>
                <a:lnTo>
                  <a:pt x="887744" y="1032261"/>
                </a:lnTo>
                <a:lnTo>
                  <a:pt x="0" y="10322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3349521" y="8311115"/>
            <a:ext cx="5033458" cy="2450646"/>
            <a:chOff x="0" y="0"/>
            <a:chExt cx="1325684" cy="64543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25684" cy="645438"/>
            </a:xfrm>
            <a:custGeom>
              <a:avLst/>
              <a:gdLst/>
              <a:ahLst/>
              <a:cxnLst/>
              <a:rect r="r" b="b" t="t" l="l"/>
              <a:pathLst>
                <a:path h="645438" w="1325684">
                  <a:moveTo>
                    <a:pt x="78443" y="0"/>
                  </a:moveTo>
                  <a:lnTo>
                    <a:pt x="1247242" y="0"/>
                  </a:lnTo>
                  <a:cubicBezTo>
                    <a:pt x="1290565" y="0"/>
                    <a:pt x="1325684" y="35120"/>
                    <a:pt x="1325684" y="78443"/>
                  </a:cubicBezTo>
                  <a:lnTo>
                    <a:pt x="1325684" y="566995"/>
                  </a:lnTo>
                  <a:cubicBezTo>
                    <a:pt x="1325684" y="610318"/>
                    <a:pt x="1290565" y="645438"/>
                    <a:pt x="1247242" y="645438"/>
                  </a:cubicBezTo>
                  <a:lnTo>
                    <a:pt x="78443" y="645438"/>
                  </a:lnTo>
                  <a:cubicBezTo>
                    <a:pt x="35120" y="645438"/>
                    <a:pt x="0" y="610318"/>
                    <a:pt x="0" y="566995"/>
                  </a:cubicBezTo>
                  <a:lnTo>
                    <a:pt x="0" y="78443"/>
                  </a:lnTo>
                  <a:cubicBezTo>
                    <a:pt x="0" y="35120"/>
                    <a:pt x="35120" y="0"/>
                    <a:pt x="78443" y="0"/>
                  </a:cubicBezTo>
                  <a:close/>
                </a:path>
              </a:pathLst>
            </a:custGeom>
            <a:solidFill>
              <a:srgbClr val="050A3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325684" cy="6835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358885" y="8184094"/>
            <a:ext cx="485143" cy="1087155"/>
          </a:xfrm>
          <a:custGeom>
            <a:avLst/>
            <a:gdLst/>
            <a:ahLst/>
            <a:cxnLst/>
            <a:rect r="r" b="b" t="t" l="l"/>
            <a:pathLst>
              <a:path h="1087155" w="485143">
                <a:moveTo>
                  <a:pt x="0" y="0"/>
                </a:moveTo>
                <a:lnTo>
                  <a:pt x="485143" y="0"/>
                </a:lnTo>
                <a:lnTo>
                  <a:pt x="485143" y="1087155"/>
                </a:lnTo>
                <a:lnTo>
                  <a:pt x="0" y="10871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466739" y="5543921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5284453" y="271912"/>
            <a:ext cx="1655559" cy="8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44"/>
              </a:lnSpc>
              <a:spcBef>
                <a:spcPct val="0"/>
              </a:spcBef>
            </a:pPr>
            <a:r>
              <a:rPr lang="en-US" sz="5031">
                <a:solidFill>
                  <a:srgbClr val="FFFFFF"/>
                </a:solidFill>
                <a:latin typeface="HK Grotesk Bold"/>
              </a:rPr>
              <a:t>Notas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4259020" y="5543921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6055508" y="5543921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847789" y="5543921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7847789" y="6967229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7847789" y="8423369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9569663" y="8423369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1361944" y="8423369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6090711" y="4121136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7812586" y="4121136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9604866" y="4121136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7847789" y="2666953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1361944" y="1133962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2466739" y="2666953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4151036" y="8653296"/>
            <a:ext cx="484408" cy="563265"/>
          </a:xfrm>
          <a:custGeom>
            <a:avLst/>
            <a:gdLst/>
            <a:ahLst/>
            <a:cxnLst/>
            <a:rect r="r" b="b" t="t" l="l"/>
            <a:pathLst>
              <a:path h="563265" w="484408">
                <a:moveTo>
                  <a:pt x="0" y="0"/>
                </a:moveTo>
                <a:lnTo>
                  <a:pt x="484408" y="0"/>
                </a:lnTo>
                <a:lnTo>
                  <a:pt x="484408" y="563265"/>
                </a:lnTo>
                <a:lnTo>
                  <a:pt x="0" y="5632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14767313" y="8678787"/>
            <a:ext cx="1321349" cy="53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7"/>
              </a:lnSpc>
              <a:spcBef>
                <a:spcPct val="0"/>
              </a:spcBef>
            </a:pPr>
            <a:r>
              <a:rPr lang="en-US" sz="3091">
                <a:solidFill>
                  <a:srgbClr val="FFFFFF"/>
                </a:solidFill>
                <a:latin typeface="HK Grotesk Bold"/>
              </a:rPr>
              <a:t>- Salida</a:t>
            </a:r>
          </a:p>
        </p:txBody>
      </p:sp>
      <p:sp>
        <p:nvSpPr>
          <p:cNvPr name="Freeform 28" id="28"/>
          <p:cNvSpPr/>
          <p:nvPr/>
        </p:nvSpPr>
        <p:spPr>
          <a:xfrm flipH="false" flipV="false" rot="0">
            <a:off x="14260731" y="9308662"/>
            <a:ext cx="306556" cy="686961"/>
          </a:xfrm>
          <a:custGeom>
            <a:avLst/>
            <a:gdLst/>
            <a:ahLst/>
            <a:cxnLst/>
            <a:rect r="r" b="b" t="t" l="l"/>
            <a:pathLst>
              <a:path h="686961" w="306556">
                <a:moveTo>
                  <a:pt x="0" y="0"/>
                </a:moveTo>
                <a:lnTo>
                  <a:pt x="306557" y="0"/>
                </a:lnTo>
                <a:lnTo>
                  <a:pt x="306557" y="686961"/>
                </a:lnTo>
                <a:lnTo>
                  <a:pt x="0" y="6869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4706084" y="9353263"/>
            <a:ext cx="3139610" cy="531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7"/>
              </a:lnSpc>
              <a:spcBef>
                <a:spcPct val="0"/>
              </a:spcBef>
            </a:pPr>
            <a:r>
              <a:rPr lang="en-US" sz="3091">
                <a:solidFill>
                  <a:srgbClr val="FFFFFF"/>
                </a:solidFill>
                <a:latin typeface="HK Grotesk Bold"/>
              </a:rPr>
              <a:t>- Recorrido/Inicio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583823" y="750562"/>
          <a:ext cx="12531898" cy="8785876"/>
        </p:xfrm>
        <a:graphic>
          <a:graphicData uri="http://schemas.openxmlformats.org/drawingml/2006/table">
            <a:tbl>
              <a:tblPr/>
              <a:tblGrid>
                <a:gridCol w="1790271"/>
                <a:gridCol w="1790271"/>
                <a:gridCol w="1790271"/>
                <a:gridCol w="1790271"/>
                <a:gridCol w="1790271"/>
                <a:gridCol w="1790271"/>
                <a:gridCol w="1790271"/>
              </a:tblGrid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6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8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13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14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15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16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17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18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19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20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23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24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25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26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27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28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29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30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33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34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35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36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37    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38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39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40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41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42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13841486" y="-304307"/>
            <a:ext cx="4541494" cy="11060019"/>
            <a:chOff x="0" y="0"/>
            <a:chExt cx="1196114" cy="291292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96114" cy="2912927"/>
            </a:xfrm>
            <a:custGeom>
              <a:avLst/>
              <a:gdLst/>
              <a:ahLst/>
              <a:cxnLst/>
              <a:rect r="r" b="b" t="t" l="l"/>
              <a:pathLst>
                <a:path h="2912927" w="1196114">
                  <a:moveTo>
                    <a:pt x="86940" y="0"/>
                  </a:moveTo>
                  <a:lnTo>
                    <a:pt x="1109173" y="0"/>
                  </a:lnTo>
                  <a:cubicBezTo>
                    <a:pt x="1157189" y="0"/>
                    <a:pt x="1196114" y="38924"/>
                    <a:pt x="1196114" y="86940"/>
                  </a:cubicBezTo>
                  <a:lnTo>
                    <a:pt x="1196114" y="2825987"/>
                  </a:lnTo>
                  <a:cubicBezTo>
                    <a:pt x="1196114" y="2849045"/>
                    <a:pt x="1186954" y="2871158"/>
                    <a:pt x="1170649" y="2887463"/>
                  </a:cubicBezTo>
                  <a:cubicBezTo>
                    <a:pt x="1154345" y="2903767"/>
                    <a:pt x="1132231" y="2912927"/>
                    <a:pt x="1109173" y="2912927"/>
                  </a:cubicBezTo>
                  <a:lnTo>
                    <a:pt x="86940" y="2912927"/>
                  </a:lnTo>
                  <a:cubicBezTo>
                    <a:pt x="38924" y="2912927"/>
                    <a:pt x="0" y="2874002"/>
                    <a:pt x="0" y="2825987"/>
                  </a:cubicBezTo>
                  <a:lnTo>
                    <a:pt x="0" y="86940"/>
                  </a:lnTo>
                  <a:cubicBezTo>
                    <a:pt x="0" y="38924"/>
                    <a:pt x="38924" y="0"/>
                    <a:pt x="86940" y="0"/>
                  </a:cubicBezTo>
                  <a:close/>
                </a:path>
              </a:pathLst>
            </a:custGeom>
            <a:solidFill>
              <a:srgbClr val="242A57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196114" cy="29510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9672852" y="5712910"/>
            <a:ext cx="443872" cy="516130"/>
          </a:xfrm>
          <a:custGeom>
            <a:avLst/>
            <a:gdLst/>
            <a:ahLst/>
            <a:cxnLst/>
            <a:rect r="r" b="b" t="t" l="l"/>
            <a:pathLst>
              <a:path h="516130" w="443872">
                <a:moveTo>
                  <a:pt x="0" y="0"/>
                </a:moveTo>
                <a:lnTo>
                  <a:pt x="443872" y="0"/>
                </a:lnTo>
                <a:lnTo>
                  <a:pt x="443872" y="516131"/>
                </a:lnTo>
                <a:lnTo>
                  <a:pt x="0" y="5161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3349521" y="8311115"/>
            <a:ext cx="5033458" cy="2450646"/>
            <a:chOff x="0" y="0"/>
            <a:chExt cx="1325684" cy="64543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25684" cy="645438"/>
            </a:xfrm>
            <a:custGeom>
              <a:avLst/>
              <a:gdLst/>
              <a:ahLst/>
              <a:cxnLst/>
              <a:rect r="r" b="b" t="t" l="l"/>
              <a:pathLst>
                <a:path h="645438" w="1325684">
                  <a:moveTo>
                    <a:pt x="78443" y="0"/>
                  </a:moveTo>
                  <a:lnTo>
                    <a:pt x="1247242" y="0"/>
                  </a:lnTo>
                  <a:cubicBezTo>
                    <a:pt x="1290565" y="0"/>
                    <a:pt x="1325684" y="35120"/>
                    <a:pt x="1325684" y="78443"/>
                  </a:cubicBezTo>
                  <a:lnTo>
                    <a:pt x="1325684" y="566995"/>
                  </a:lnTo>
                  <a:cubicBezTo>
                    <a:pt x="1325684" y="610318"/>
                    <a:pt x="1290565" y="645438"/>
                    <a:pt x="1247242" y="645438"/>
                  </a:cubicBezTo>
                  <a:lnTo>
                    <a:pt x="78443" y="645438"/>
                  </a:lnTo>
                  <a:cubicBezTo>
                    <a:pt x="35120" y="645438"/>
                    <a:pt x="0" y="610318"/>
                    <a:pt x="0" y="566995"/>
                  </a:cubicBezTo>
                  <a:lnTo>
                    <a:pt x="0" y="78443"/>
                  </a:lnTo>
                  <a:cubicBezTo>
                    <a:pt x="0" y="35120"/>
                    <a:pt x="35120" y="0"/>
                    <a:pt x="78443" y="0"/>
                  </a:cubicBezTo>
                  <a:close/>
                </a:path>
              </a:pathLst>
            </a:custGeom>
            <a:solidFill>
              <a:srgbClr val="050A3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325684" cy="6835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4151036" y="8653296"/>
            <a:ext cx="484408" cy="563265"/>
          </a:xfrm>
          <a:custGeom>
            <a:avLst/>
            <a:gdLst/>
            <a:ahLst/>
            <a:cxnLst/>
            <a:rect r="r" b="b" t="t" l="l"/>
            <a:pathLst>
              <a:path h="563265" w="484408">
                <a:moveTo>
                  <a:pt x="0" y="0"/>
                </a:moveTo>
                <a:lnTo>
                  <a:pt x="484408" y="0"/>
                </a:lnTo>
                <a:lnTo>
                  <a:pt x="484408" y="563265"/>
                </a:lnTo>
                <a:lnTo>
                  <a:pt x="0" y="5632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58885" y="8184094"/>
            <a:ext cx="485143" cy="1087155"/>
          </a:xfrm>
          <a:custGeom>
            <a:avLst/>
            <a:gdLst/>
            <a:ahLst/>
            <a:cxnLst/>
            <a:rect r="r" b="b" t="t" l="l"/>
            <a:pathLst>
              <a:path h="1087155" w="485143">
                <a:moveTo>
                  <a:pt x="0" y="0"/>
                </a:moveTo>
                <a:lnTo>
                  <a:pt x="485143" y="0"/>
                </a:lnTo>
                <a:lnTo>
                  <a:pt x="485143" y="1087155"/>
                </a:lnTo>
                <a:lnTo>
                  <a:pt x="0" y="10871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466739" y="5543921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4259020" y="5543921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6055508" y="5543921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847789" y="5543921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7847789" y="6967229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7847789" y="8423369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9569663" y="8423369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1361944" y="8423369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6090711" y="4121136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7812586" y="4121136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9604866" y="4121136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7847789" y="2666953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1361944" y="1133962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2466739" y="2666953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8100000">
            <a:off x="1934405" y="7873636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1255462" y="6740543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10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60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70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3052165" y="8260546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10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60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70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976446" y="6772282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14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50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64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6073888" y="7683495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3" y="0"/>
                </a:lnTo>
                <a:lnTo>
                  <a:pt x="144263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4877419" y="6772282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24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40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64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4877419" y="8260546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20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50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74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255462" y="5332834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20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50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70</a:t>
            </a:r>
          </a:p>
        </p:txBody>
      </p:sp>
      <p:sp>
        <p:nvSpPr>
          <p:cNvPr name="Freeform 34" id="34"/>
          <p:cNvSpPr/>
          <p:nvPr/>
        </p:nvSpPr>
        <p:spPr>
          <a:xfrm flipH="false" flipV="false" rot="-10800000">
            <a:off x="3783188" y="7232645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3" y="0"/>
                </a:lnTo>
                <a:lnTo>
                  <a:pt x="951663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5" id="35"/>
          <p:cNvSpPr txBox="true"/>
          <p:nvPr/>
        </p:nvSpPr>
        <p:spPr>
          <a:xfrm rot="0">
            <a:off x="6625043" y="6772282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34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30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64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6625043" y="8260546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30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40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74</a:t>
            </a:r>
          </a:p>
        </p:txBody>
      </p:sp>
      <p:sp>
        <p:nvSpPr>
          <p:cNvPr name="Freeform 37" id="37"/>
          <p:cNvSpPr/>
          <p:nvPr/>
        </p:nvSpPr>
        <p:spPr>
          <a:xfrm flipH="false" flipV="false" rot="-10800000">
            <a:off x="5670188" y="7232645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3" y="0"/>
                </a:lnTo>
                <a:lnTo>
                  <a:pt x="951663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4428356" y="7683495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3" y="0"/>
                </a:lnTo>
                <a:lnTo>
                  <a:pt x="144263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2527383" y="7683495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3" y="0"/>
                </a:lnTo>
                <a:lnTo>
                  <a:pt x="144263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-10800000">
            <a:off x="1990907" y="8624998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2671646" y="9132999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6"/>
                </a:lnTo>
                <a:lnTo>
                  <a:pt x="0" y="323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-10800000">
            <a:off x="3925755" y="8681205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5400000">
            <a:off x="1146441" y="7781347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0">
            <a:off x="806400" y="7659699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6"/>
                </a:lnTo>
                <a:lnTo>
                  <a:pt x="0" y="323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5" id="45"/>
          <p:cNvSpPr/>
          <p:nvPr/>
        </p:nvSpPr>
        <p:spPr>
          <a:xfrm flipH="false" flipV="false" rot="5400000">
            <a:off x="1218572" y="6270578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6" id="46"/>
          <p:cNvSpPr/>
          <p:nvPr/>
        </p:nvSpPr>
        <p:spPr>
          <a:xfrm flipH="false" flipV="false" rot="0">
            <a:off x="878531" y="6148930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7" id="47"/>
          <p:cNvSpPr txBox="true"/>
          <p:nvPr/>
        </p:nvSpPr>
        <p:spPr>
          <a:xfrm rot="0">
            <a:off x="1255462" y="3843761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30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60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90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2942571" y="3843761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24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50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74</a:t>
            </a:r>
          </a:p>
        </p:txBody>
      </p:sp>
      <p:sp>
        <p:nvSpPr>
          <p:cNvPr name="Freeform 49" id="49"/>
          <p:cNvSpPr/>
          <p:nvPr/>
        </p:nvSpPr>
        <p:spPr>
          <a:xfrm flipH="false" flipV="false" rot="8100000">
            <a:off x="2004750" y="4856923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0" id="50"/>
          <p:cNvSpPr/>
          <p:nvPr/>
        </p:nvSpPr>
        <p:spPr>
          <a:xfrm flipH="false" flipV="false" rot="5400000">
            <a:off x="1213116" y="4856923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1" id="51"/>
          <p:cNvSpPr/>
          <p:nvPr/>
        </p:nvSpPr>
        <p:spPr>
          <a:xfrm flipH="false" flipV="false" rot="0">
            <a:off x="4284094" y="9096662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6"/>
                </a:lnTo>
                <a:lnTo>
                  <a:pt x="0" y="323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2" id="52"/>
          <p:cNvSpPr/>
          <p:nvPr/>
        </p:nvSpPr>
        <p:spPr>
          <a:xfrm flipH="false" flipV="false" rot="-10800000">
            <a:off x="5742319" y="8653296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3" y="0"/>
                </a:lnTo>
                <a:lnTo>
                  <a:pt x="951663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3" id="53"/>
          <p:cNvSpPr/>
          <p:nvPr/>
        </p:nvSpPr>
        <p:spPr>
          <a:xfrm flipH="false" flipV="false" rot="0">
            <a:off x="14260731" y="9308662"/>
            <a:ext cx="306556" cy="686961"/>
          </a:xfrm>
          <a:custGeom>
            <a:avLst/>
            <a:gdLst/>
            <a:ahLst/>
            <a:cxnLst/>
            <a:rect r="r" b="b" t="t" l="l"/>
            <a:pathLst>
              <a:path h="686961" w="306556">
                <a:moveTo>
                  <a:pt x="0" y="0"/>
                </a:moveTo>
                <a:lnTo>
                  <a:pt x="306557" y="0"/>
                </a:lnTo>
                <a:lnTo>
                  <a:pt x="306557" y="686961"/>
                </a:lnTo>
                <a:lnTo>
                  <a:pt x="0" y="6869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4" id="54"/>
          <p:cNvSpPr/>
          <p:nvPr/>
        </p:nvSpPr>
        <p:spPr>
          <a:xfrm flipH="false" flipV="false" rot="0">
            <a:off x="2527383" y="4651967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3" y="0"/>
                </a:lnTo>
                <a:lnTo>
                  <a:pt x="144263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5" id="55"/>
          <p:cNvSpPr/>
          <p:nvPr/>
        </p:nvSpPr>
        <p:spPr>
          <a:xfrm flipH="false" flipV="false" rot="8100000">
            <a:off x="3642442" y="3536757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6" id="56"/>
          <p:cNvSpPr/>
          <p:nvPr/>
        </p:nvSpPr>
        <p:spPr>
          <a:xfrm flipH="false" flipV="false" rot="-10800000">
            <a:off x="3783188" y="4307066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3" y="0"/>
                </a:lnTo>
                <a:lnTo>
                  <a:pt x="951663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7" id="57"/>
          <p:cNvSpPr/>
          <p:nvPr/>
        </p:nvSpPr>
        <p:spPr>
          <a:xfrm flipH="false" flipV="true" rot="2700000">
            <a:off x="1939861" y="3484195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450851"/>
                </a:moveTo>
                <a:lnTo>
                  <a:pt x="951664" y="450851"/>
                </a:lnTo>
                <a:lnTo>
                  <a:pt x="951664" y="0"/>
                </a:lnTo>
                <a:lnTo>
                  <a:pt x="0" y="0"/>
                </a:lnTo>
                <a:lnTo>
                  <a:pt x="0" y="450851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8" id="58"/>
          <p:cNvSpPr txBox="true"/>
          <p:nvPr/>
        </p:nvSpPr>
        <p:spPr>
          <a:xfrm rot="0">
            <a:off x="4898869" y="2337383"/>
            <a:ext cx="890507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44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50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94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4851945" y="3843761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34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40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78</a:t>
            </a:r>
          </a:p>
        </p:txBody>
      </p:sp>
      <p:sp>
        <p:nvSpPr>
          <p:cNvPr name="Freeform 60" id="60"/>
          <p:cNvSpPr/>
          <p:nvPr/>
        </p:nvSpPr>
        <p:spPr>
          <a:xfrm flipH="false" flipV="false" rot="0">
            <a:off x="6146019" y="9132056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3" y="0"/>
                </a:lnTo>
                <a:lnTo>
                  <a:pt x="144263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1" id="61"/>
          <p:cNvSpPr/>
          <p:nvPr/>
        </p:nvSpPr>
        <p:spPr>
          <a:xfrm flipH="false" flipV="false" rot="0">
            <a:off x="4329456" y="4651967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2" id="62"/>
          <p:cNvSpPr/>
          <p:nvPr/>
        </p:nvSpPr>
        <p:spPr>
          <a:xfrm flipH="false" flipV="false" rot="8100000">
            <a:off x="5479664" y="3399847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3" y="0"/>
                </a:lnTo>
                <a:lnTo>
                  <a:pt x="951663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3" id="63"/>
          <p:cNvSpPr txBox="true"/>
          <p:nvPr/>
        </p:nvSpPr>
        <p:spPr>
          <a:xfrm rot="0">
            <a:off x="6625043" y="2337383"/>
            <a:ext cx="890507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54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40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94</a:t>
            </a:r>
          </a:p>
        </p:txBody>
      </p:sp>
      <p:sp>
        <p:nvSpPr>
          <p:cNvPr name="Freeform 64" id="64"/>
          <p:cNvSpPr/>
          <p:nvPr/>
        </p:nvSpPr>
        <p:spPr>
          <a:xfrm flipH="false" flipV="false" rot="0">
            <a:off x="878531" y="4651967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5" id="65"/>
          <p:cNvSpPr/>
          <p:nvPr/>
        </p:nvSpPr>
        <p:spPr>
          <a:xfrm flipH="false" flipV="false" rot="0">
            <a:off x="4329456" y="3213757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6"/>
                </a:lnTo>
                <a:lnTo>
                  <a:pt x="0" y="323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6" id="66"/>
          <p:cNvSpPr/>
          <p:nvPr/>
        </p:nvSpPr>
        <p:spPr>
          <a:xfrm flipH="false" flipV="false" rot="5400000">
            <a:off x="4694464" y="1892169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7" id="67"/>
          <p:cNvSpPr/>
          <p:nvPr/>
        </p:nvSpPr>
        <p:spPr>
          <a:xfrm flipH="false" flipV="false" rot="8100000">
            <a:off x="5598056" y="1864918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8" id="68"/>
          <p:cNvSpPr/>
          <p:nvPr/>
        </p:nvSpPr>
        <p:spPr>
          <a:xfrm flipH="false" flipV="true" rot="2700000">
            <a:off x="3633234" y="1871807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450851"/>
                </a:moveTo>
                <a:lnTo>
                  <a:pt x="951663" y="450851"/>
                </a:lnTo>
                <a:lnTo>
                  <a:pt x="951663" y="0"/>
                </a:lnTo>
                <a:lnTo>
                  <a:pt x="0" y="0"/>
                </a:lnTo>
                <a:lnTo>
                  <a:pt x="0" y="450851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9" id="69"/>
          <p:cNvSpPr/>
          <p:nvPr/>
        </p:nvSpPr>
        <p:spPr>
          <a:xfrm flipH="false" flipV="false" rot="-10800000">
            <a:off x="5673379" y="2829178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0" id="70"/>
          <p:cNvSpPr/>
          <p:nvPr/>
        </p:nvSpPr>
        <p:spPr>
          <a:xfrm flipH="false" flipV="false" rot="0">
            <a:off x="6090711" y="3213757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6"/>
                </a:lnTo>
                <a:lnTo>
                  <a:pt x="0" y="323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1" id="71"/>
          <p:cNvSpPr/>
          <p:nvPr/>
        </p:nvSpPr>
        <p:spPr>
          <a:xfrm flipH="false" flipV="false" rot="8100000">
            <a:off x="7304159" y="1945664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2" id="72"/>
          <p:cNvSpPr txBox="true"/>
          <p:nvPr/>
        </p:nvSpPr>
        <p:spPr>
          <a:xfrm rot="0">
            <a:off x="8399119" y="856587"/>
            <a:ext cx="986878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68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40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104</a:t>
            </a:r>
          </a:p>
        </p:txBody>
      </p:sp>
      <p:sp>
        <p:nvSpPr>
          <p:cNvPr name="Freeform 73" id="73"/>
          <p:cNvSpPr/>
          <p:nvPr/>
        </p:nvSpPr>
        <p:spPr>
          <a:xfrm flipH="false" flipV="false" rot="0">
            <a:off x="7988114" y="1753487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6"/>
                </a:lnTo>
                <a:lnTo>
                  <a:pt x="0" y="323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4" id="74"/>
          <p:cNvSpPr/>
          <p:nvPr/>
        </p:nvSpPr>
        <p:spPr>
          <a:xfrm flipH="false" flipV="false" rot="-10800000">
            <a:off x="9142772" y="1335591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3" y="0"/>
                </a:lnTo>
                <a:lnTo>
                  <a:pt x="951663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5" id="75"/>
          <p:cNvSpPr/>
          <p:nvPr/>
        </p:nvSpPr>
        <p:spPr>
          <a:xfrm flipH="false" flipV="false" rot="-8100000">
            <a:off x="9019786" y="2023925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6" id="76"/>
          <p:cNvSpPr txBox="true"/>
          <p:nvPr/>
        </p:nvSpPr>
        <p:spPr>
          <a:xfrm rot="0">
            <a:off x="10185079" y="2350328"/>
            <a:ext cx="986878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82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20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102</a:t>
            </a:r>
          </a:p>
        </p:txBody>
      </p:sp>
      <p:sp>
        <p:nvSpPr>
          <p:cNvPr name="Freeform 77" id="77"/>
          <p:cNvSpPr/>
          <p:nvPr/>
        </p:nvSpPr>
        <p:spPr>
          <a:xfrm flipH="false" flipV="false" rot="0">
            <a:off x="9749052" y="3213757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6"/>
                </a:lnTo>
                <a:lnTo>
                  <a:pt x="0" y="323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8" id="78"/>
          <p:cNvSpPr/>
          <p:nvPr/>
        </p:nvSpPr>
        <p:spPr>
          <a:xfrm flipH="false" flipV="false" rot="-10800000">
            <a:off x="11093607" y="2858018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3" y="0"/>
                </a:lnTo>
                <a:lnTo>
                  <a:pt x="951663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9" id="79"/>
          <p:cNvSpPr/>
          <p:nvPr/>
        </p:nvSpPr>
        <p:spPr>
          <a:xfrm flipH="false" flipV="false" rot="-8100000">
            <a:off x="10970621" y="3546352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0" id="80"/>
          <p:cNvSpPr txBox="true"/>
          <p:nvPr/>
        </p:nvSpPr>
        <p:spPr>
          <a:xfrm rot="0">
            <a:off x="11942317" y="3843761"/>
            <a:ext cx="986878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96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20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112</a:t>
            </a:r>
          </a:p>
        </p:txBody>
      </p:sp>
      <p:sp>
        <p:nvSpPr>
          <p:cNvPr name="TextBox 81" id="81"/>
          <p:cNvSpPr txBox="true"/>
          <p:nvPr/>
        </p:nvSpPr>
        <p:spPr>
          <a:xfrm rot="0">
            <a:off x="1207229" y="2350328"/>
            <a:ext cx="986840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38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70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108</a:t>
            </a:r>
          </a:p>
        </p:txBody>
      </p:sp>
      <p:sp>
        <p:nvSpPr>
          <p:cNvPr name="TextBox 82" id="82"/>
          <p:cNvSpPr txBox="true"/>
          <p:nvPr/>
        </p:nvSpPr>
        <p:spPr>
          <a:xfrm rot="0">
            <a:off x="10179249" y="869726"/>
            <a:ext cx="986878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78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30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109</a:t>
            </a:r>
          </a:p>
        </p:txBody>
      </p:sp>
      <p:sp>
        <p:nvSpPr>
          <p:cNvPr name="Freeform 83" id="83"/>
          <p:cNvSpPr/>
          <p:nvPr/>
        </p:nvSpPr>
        <p:spPr>
          <a:xfrm flipH="false" flipV="false" rot="8100000">
            <a:off x="1930338" y="2023925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4" id="84"/>
          <p:cNvSpPr/>
          <p:nvPr/>
        </p:nvSpPr>
        <p:spPr>
          <a:xfrm flipH="false" flipV="false" rot="5400000">
            <a:off x="1151899" y="1970929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5" id="85"/>
          <p:cNvSpPr/>
          <p:nvPr/>
        </p:nvSpPr>
        <p:spPr>
          <a:xfrm flipH="false" flipV="false" rot="0">
            <a:off x="878531" y="3197784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6" id="86"/>
          <p:cNvSpPr/>
          <p:nvPr/>
        </p:nvSpPr>
        <p:spPr>
          <a:xfrm flipH="false" flipV="false" rot="0">
            <a:off x="9749052" y="1753487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6"/>
                </a:lnTo>
                <a:lnTo>
                  <a:pt x="0" y="323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7" id="87"/>
          <p:cNvSpPr/>
          <p:nvPr/>
        </p:nvSpPr>
        <p:spPr>
          <a:xfrm flipH="false" flipV="false" rot="-8100000">
            <a:off x="10886112" y="2056880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8" id="88"/>
          <p:cNvSpPr/>
          <p:nvPr/>
        </p:nvSpPr>
        <p:spPr>
          <a:xfrm flipH="false" flipV="false" rot="0">
            <a:off x="11553755" y="4651967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9" id="89"/>
          <p:cNvSpPr/>
          <p:nvPr/>
        </p:nvSpPr>
        <p:spPr>
          <a:xfrm flipH="false" flipV="false" rot="-2700000">
            <a:off x="10788259" y="4928604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0" id="90"/>
          <p:cNvSpPr/>
          <p:nvPr/>
        </p:nvSpPr>
        <p:spPr>
          <a:xfrm flipH="false" flipV="false" rot="-5400000">
            <a:off x="11794864" y="5008323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3" y="0"/>
                </a:lnTo>
                <a:lnTo>
                  <a:pt x="951663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1" id="91"/>
          <p:cNvSpPr txBox="true"/>
          <p:nvPr/>
        </p:nvSpPr>
        <p:spPr>
          <a:xfrm rot="0">
            <a:off x="11942317" y="5332834"/>
            <a:ext cx="986878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106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10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116</a:t>
            </a:r>
          </a:p>
        </p:txBody>
      </p:sp>
      <p:sp>
        <p:nvSpPr>
          <p:cNvPr name="TextBox 92" id="92"/>
          <p:cNvSpPr txBox="true"/>
          <p:nvPr/>
        </p:nvSpPr>
        <p:spPr>
          <a:xfrm rot="0">
            <a:off x="10179249" y="5327669"/>
            <a:ext cx="986878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110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110</a:t>
            </a:r>
          </a:p>
        </p:txBody>
      </p:sp>
      <p:grpSp>
        <p:nvGrpSpPr>
          <p:cNvPr name="Group 93" id="93"/>
          <p:cNvGrpSpPr/>
          <p:nvPr/>
        </p:nvGrpSpPr>
        <p:grpSpPr>
          <a:xfrm rot="-5400000">
            <a:off x="7406783" y="3330948"/>
            <a:ext cx="3185942" cy="8360456"/>
            <a:chOff x="0" y="0"/>
            <a:chExt cx="1001720" cy="2628685"/>
          </a:xfrm>
        </p:grpSpPr>
        <p:sp>
          <p:nvSpPr>
            <p:cNvPr name="Freeform 94" id="94"/>
            <p:cNvSpPr/>
            <p:nvPr/>
          </p:nvSpPr>
          <p:spPr>
            <a:xfrm flipH="false" flipV="false" rot="0">
              <a:off x="0" y="0"/>
              <a:ext cx="1001720" cy="2628685"/>
            </a:xfrm>
            <a:custGeom>
              <a:avLst/>
              <a:gdLst/>
              <a:ahLst/>
              <a:cxnLst/>
              <a:rect r="r" b="b" t="t" l="l"/>
              <a:pathLst>
                <a:path h="2628685" w="1001720">
                  <a:moveTo>
                    <a:pt x="123931" y="0"/>
                  </a:moveTo>
                  <a:lnTo>
                    <a:pt x="877789" y="0"/>
                  </a:lnTo>
                  <a:cubicBezTo>
                    <a:pt x="946234" y="0"/>
                    <a:pt x="1001720" y="55486"/>
                    <a:pt x="1001720" y="123931"/>
                  </a:cubicBezTo>
                  <a:lnTo>
                    <a:pt x="1001720" y="2504754"/>
                  </a:lnTo>
                  <a:cubicBezTo>
                    <a:pt x="1001720" y="2573199"/>
                    <a:pt x="946234" y="2628685"/>
                    <a:pt x="877789" y="2628685"/>
                  </a:cubicBezTo>
                  <a:lnTo>
                    <a:pt x="123931" y="2628685"/>
                  </a:lnTo>
                  <a:cubicBezTo>
                    <a:pt x="91063" y="2628685"/>
                    <a:pt x="59540" y="2615628"/>
                    <a:pt x="36299" y="2592387"/>
                  </a:cubicBezTo>
                  <a:cubicBezTo>
                    <a:pt x="13057" y="2569145"/>
                    <a:pt x="0" y="2537622"/>
                    <a:pt x="0" y="2504754"/>
                  </a:cubicBezTo>
                  <a:lnTo>
                    <a:pt x="0" y="123931"/>
                  </a:lnTo>
                  <a:cubicBezTo>
                    <a:pt x="0" y="55486"/>
                    <a:pt x="55486" y="0"/>
                    <a:pt x="123931" y="0"/>
                  </a:cubicBezTo>
                  <a:close/>
                </a:path>
              </a:pathLst>
            </a:custGeom>
            <a:solidFill>
              <a:srgbClr val="242A57"/>
            </a:solidFill>
          </p:spPr>
        </p:sp>
        <p:sp>
          <p:nvSpPr>
            <p:cNvPr name="TextBox 95" id="95"/>
            <p:cNvSpPr txBox="true"/>
            <p:nvPr/>
          </p:nvSpPr>
          <p:spPr>
            <a:xfrm>
              <a:off x="0" y="-38100"/>
              <a:ext cx="1001720" cy="26667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6" id="96"/>
          <p:cNvSpPr txBox="true"/>
          <p:nvPr/>
        </p:nvSpPr>
        <p:spPr>
          <a:xfrm rot="0">
            <a:off x="5271035" y="6405534"/>
            <a:ext cx="7451111" cy="2236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00"/>
              </a:lnSpc>
              <a:spcBef>
                <a:spcPct val="0"/>
              </a:spcBef>
            </a:pPr>
            <a:r>
              <a:rPr lang="en-US" sz="4214">
                <a:solidFill>
                  <a:srgbClr val="FFFFFF"/>
                </a:solidFill>
                <a:latin typeface="HK Grotesk Bold"/>
              </a:rPr>
              <a:t>L.C.: 36, 30, 31, 32, 29, 37, 22, 38, 39, 16, 17, 15, 10, 11, 5, 13, 8, 6, 21, 27</a:t>
            </a:r>
          </a:p>
        </p:txBody>
      </p:sp>
      <p:pic>
        <p:nvPicPr>
          <p:cNvPr name="Picture 97" id="97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0">
            <a:off x="10340669" y="7979179"/>
            <a:ext cx="928172" cy="561544"/>
          </a:xfrm>
          <a:prstGeom prst="rect">
            <a:avLst/>
          </a:prstGeom>
        </p:spPr>
      </p:pic>
      <p:sp>
        <p:nvSpPr>
          <p:cNvPr name="Freeform 98" id="98"/>
          <p:cNvSpPr/>
          <p:nvPr/>
        </p:nvSpPr>
        <p:spPr>
          <a:xfrm flipH="true" flipV="false" rot="21352">
            <a:off x="9935710" y="8572447"/>
            <a:ext cx="811031" cy="229116"/>
          </a:xfrm>
          <a:custGeom>
            <a:avLst/>
            <a:gdLst/>
            <a:ahLst/>
            <a:cxnLst/>
            <a:rect r="r" b="b" t="t" l="l"/>
            <a:pathLst>
              <a:path h="229116" w="811031">
                <a:moveTo>
                  <a:pt x="811031" y="0"/>
                </a:moveTo>
                <a:lnTo>
                  <a:pt x="0" y="0"/>
                </a:lnTo>
                <a:lnTo>
                  <a:pt x="0" y="229116"/>
                </a:lnTo>
                <a:lnTo>
                  <a:pt x="811031" y="229116"/>
                </a:lnTo>
                <a:lnTo>
                  <a:pt x="811031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99" id="99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0">
            <a:off x="9448036" y="7993437"/>
            <a:ext cx="928172" cy="561544"/>
          </a:xfrm>
          <a:prstGeom prst="rect">
            <a:avLst/>
          </a:prstGeom>
        </p:spPr>
      </p:pic>
      <p:sp>
        <p:nvSpPr>
          <p:cNvPr name="Freeform 100" id="100"/>
          <p:cNvSpPr/>
          <p:nvPr/>
        </p:nvSpPr>
        <p:spPr>
          <a:xfrm flipH="true" flipV="false" rot="21352">
            <a:off x="8179159" y="8463178"/>
            <a:ext cx="1170353" cy="330625"/>
          </a:xfrm>
          <a:custGeom>
            <a:avLst/>
            <a:gdLst/>
            <a:ahLst/>
            <a:cxnLst/>
            <a:rect r="r" b="b" t="t" l="l"/>
            <a:pathLst>
              <a:path h="330625" w="1170353">
                <a:moveTo>
                  <a:pt x="1170353" y="0"/>
                </a:moveTo>
                <a:lnTo>
                  <a:pt x="0" y="0"/>
                </a:lnTo>
                <a:lnTo>
                  <a:pt x="0" y="330624"/>
                </a:lnTo>
                <a:lnTo>
                  <a:pt x="1170353" y="330624"/>
                </a:lnTo>
                <a:lnTo>
                  <a:pt x="1170353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101" id="101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0">
            <a:off x="7367339" y="7993437"/>
            <a:ext cx="928172" cy="561544"/>
          </a:xfrm>
          <a:prstGeom prst="rect">
            <a:avLst/>
          </a:prstGeom>
        </p:spPr>
      </p:pic>
      <p:sp>
        <p:nvSpPr>
          <p:cNvPr name="Freeform 102" id="102"/>
          <p:cNvSpPr/>
          <p:nvPr/>
        </p:nvSpPr>
        <p:spPr>
          <a:xfrm flipH="true" flipV="false" rot="21352">
            <a:off x="7149508" y="8572447"/>
            <a:ext cx="811031" cy="229116"/>
          </a:xfrm>
          <a:custGeom>
            <a:avLst/>
            <a:gdLst/>
            <a:ahLst/>
            <a:cxnLst/>
            <a:rect r="r" b="b" t="t" l="l"/>
            <a:pathLst>
              <a:path h="229116" w="811031">
                <a:moveTo>
                  <a:pt x="811031" y="0"/>
                </a:moveTo>
                <a:lnTo>
                  <a:pt x="0" y="0"/>
                </a:lnTo>
                <a:lnTo>
                  <a:pt x="0" y="229116"/>
                </a:lnTo>
                <a:lnTo>
                  <a:pt x="811031" y="229116"/>
                </a:lnTo>
                <a:lnTo>
                  <a:pt x="811031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103" id="103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0">
            <a:off x="6532164" y="8013469"/>
            <a:ext cx="928172" cy="561544"/>
          </a:xfrm>
          <a:prstGeom prst="rect">
            <a:avLst/>
          </a:prstGeom>
        </p:spPr>
      </p:pic>
      <p:sp>
        <p:nvSpPr>
          <p:cNvPr name="Freeform 104" id="104"/>
          <p:cNvSpPr/>
          <p:nvPr/>
        </p:nvSpPr>
        <p:spPr>
          <a:xfrm flipH="false" flipV="true" rot="0">
            <a:off x="7129600" y="7897559"/>
            <a:ext cx="311686" cy="435095"/>
          </a:xfrm>
          <a:custGeom>
            <a:avLst/>
            <a:gdLst/>
            <a:ahLst/>
            <a:cxnLst/>
            <a:rect r="r" b="b" t="t" l="l"/>
            <a:pathLst>
              <a:path h="435095" w="311686">
                <a:moveTo>
                  <a:pt x="0" y="435095"/>
                </a:moveTo>
                <a:lnTo>
                  <a:pt x="311686" y="435095"/>
                </a:lnTo>
                <a:lnTo>
                  <a:pt x="311686" y="0"/>
                </a:lnTo>
                <a:lnTo>
                  <a:pt x="0" y="0"/>
                </a:lnTo>
                <a:lnTo>
                  <a:pt x="0" y="435095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5" id="105"/>
          <p:cNvSpPr txBox="true"/>
          <p:nvPr/>
        </p:nvSpPr>
        <p:spPr>
          <a:xfrm rot="0">
            <a:off x="15284453" y="271912"/>
            <a:ext cx="1655559" cy="8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44"/>
              </a:lnSpc>
              <a:spcBef>
                <a:spcPct val="0"/>
              </a:spcBef>
            </a:pPr>
            <a:r>
              <a:rPr lang="en-US" sz="5031">
                <a:solidFill>
                  <a:srgbClr val="FFFFFF"/>
                </a:solidFill>
                <a:latin typeface="HK Grotesk Bold"/>
              </a:rPr>
              <a:t>Notas</a:t>
            </a:r>
          </a:p>
        </p:txBody>
      </p:sp>
      <p:sp>
        <p:nvSpPr>
          <p:cNvPr name="TextBox 106" id="106"/>
          <p:cNvSpPr txBox="true"/>
          <p:nvPr/>
        </p:nvSpPr>
        <p:spPr>
          <a:xfrm rot="0">
            <a:off x="14767313" y="8678787"/>
            <a:ext cx="1321349" cy="53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7"/>
              </a:lnSpc>
              <a:spcBef>
                <a:spcPct val="0"/>
              </a:spcBef>
            </a:pPr>
            <a:r>
              <a:rPr lang="en-US" sz="3091">
                <a:solidFill>
                  <a:srgbClr val="FFFFFF"/>
                </a:solidFill>
                <a:latin typeface="HK Grotesk Bold"/>
              </a:rPr>
              <a:t>- Salida</a:t>
            </a:r>
          </a:p>
        </p:txBody>
      </p:sp>
      <p:sp>
        <p:nvSpPr>
          <p:cNvPr name="TextBox 107" id="107"/>
          <p:cNvSpPr txBox="true"/>
          <p:nvPr/>
        </p:nvSpPr>
        <p:spPr>
          <a:xfrm rot="0">
            <a:off x="14151036" y="1183005"/>
            <a:ext cx="3897429" cy="94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ns"/>
              </a:rPr>
              <a:t>L.A.: 2, 3, 4, 14, 1, 28</a:t>
            </a:r>
          </a:p>
          <a:p>
            <a:pPr algn="ctr">
              <a:lnSpc>
                <a:spcPts val="3780"/>
              </a:lnSpc>
            </a:pPr>
          </a:p>
        </p:txBody>
      </p:sp>
      <p:sp>
        <p:nvSpPr>
          <p:cNvPr name="TextBox 108" id="108"/>
          <p:cNvSpPr txBox="true"/>
          <p:nvPr/>
        </p:nvSpPr>
        <p:spPr>
          <a:xfrm rot="0">
            <a:off x="14151036" y="5079102"/>
            <a:ext cx="3694657" cy="1893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ns"/>
              </a:rPr>
              <a:t>L.C.: 36, 30, 31, 32, 29, 37, 22, 38, 39, 16, 17, 15, 10, 11, 5, 13, 8, 6, 21, 27</a:t>
            </a:r>
          </a:p>
        </p:txBody>
      </p:sp>
      <p:sp>
        <p:nvSpPr>
          <p:cNvPr name="TextBox 109" id="109"/>
          <p:cNvSpPr txBox="true"/>
          <p:nvPr/>
        </p:nvSpPr>
        <p:spPr>
          <a:xfrm rot="0">
            <a:off x="3073484" y="869726"/>
            <a:ext cx="986878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52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70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132</a:t>
            </a:r>
          </a:p>
        </p:txBody>
      </p:sp>
      <p:sp>
        <p:nvSpPr>
          <p:cNvPr name="TextBox 110" id="110"/>
          <p:cNvSpPr txBox="true"/>
          <p:nvPr/>
        </p:nvSpPr>
        <p:spPr>
          <a:xfrm rot="0">
            <a:off x="4780915" y="834425"/>
            <a:ext cx="986878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54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60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114</a:t>
            </a:r>
          </a:p>
        </p:txBody>
      </p:sp>
      <p:sp>
        <p:nvSpPr>
          <p:cNvPr name="TextBox 111" id="111"/>
          <p:cNvSpPr txBox="true"/>
          <p:nvPr/>
        </p:nvSpPr>
        <p:spPr>
          <a:xfrm rot="0">
            <a:off x="6576857" y="856587"/>
            <a:ext cx="986878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64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50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114</a:t>
            </a:r>
          </a:p>
        </p:txBody>
      </p:sp>
      <p:sp>
        <p:nvSpPr>
          <p:cNvPr name="TextBox 112" id="112"/>
          <p:cNvSpPr txBox="true"/>
          <p:nvPr/>
        </p:nvSpPr>
        <p:spPr>
          <a:xfrm rot="0">
            <a:off x="11942317" y="2350328"/>
            <a:ext cx="986878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92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30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122</a:t>
            </a:r>
          </a:p>
        </p:txBody>
      </p:sp>
      <p:sp>
        <p:nvSpPr>
          <p:cNvPr name="TextBox 113" id="113"/>
          <p:cNvSpPr txBox="true"/>
          <p:nvPr/>
        </p:nvSpPr>
        <p:spPr>
          <a:xfrm rot="0">
            <a:off x="1158977" y="875945"/>
            <a:ext cx="986878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48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80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128</a:t>
            </a:r>
          </a:p>
        </p:txBody>
      </p:sp>
      <p:sp>
        <p:nvSpPr>
          <p:cNvPr name="Freeform 114" id="114"/>
          <p:cNvSpPr/>
          <p:nvPr/>
        </p:nvSpPr>
        <p:spPr>
          <a:xfrm flipH="true" flipV="true" rot="5400000">
            <a:off x="11801721" y="7552613"/>
            <a:ext cx="385007" cy="537447"/>
          </a:xfrm>
          <a:custGeom>
            <a:avLst/>
            <a:gdLst/>
            <a:ahLst/>
            <a:cxnLst/>
            <a:rect r="r" b="b" t="t" l="l"/>
            <a:pathLst>
              <a:path h="537447" w="385007">
                <a:moveTo>
                  <a:pt x="385007" y="537447"/>
                </a:moveTo>
                <a:lnTo>
                  <a:pt x="0" y="537447"/>
                </a:lnTo>
                <a:lnTo>
                  <a:pt x="0" y="0"/>
                </a:lnTo>
                <a:lnTo>
                  <a:pt x="385007" y="0"/>
                </a:lnTo>
                <a:lnTo>
                  <a:pt x="385007" y="537447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15" id="115"/>
          <p:cNvSpPr/>
          <p:nvPr/>
        </p:nvSpPr>
        <p:spPr>
          <a:xfrm>
            <a:off x="7397664" y="7981579"/>
            <a:ext cx="4629629" cy="1948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116" id="116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0">
            <a:off x="11654052" y="7259793"/>
            <a:ext cx="928172" cy="561544"/>
          </a:xfrm>
          <a:prstGeom prst="rect">
            <a:avLst/>
          </a:prstGeom>
        </p:spPr>
      </p:pic>
      <p:sp>
        <p:nvSpPr>
          <p:cNvPr name="Freeform 117" id="117"/>
          <p:cNvSpPr/>
          <p:nvPr/>
        </p:nvSpPr>
        <p:spPr>
          <a:xfrm flipH="true" flipV="false" rot="21352">
            <a:off x="11254407" y="7802522"/>
            <a:ext cx="811031" cy="229116"/>
          </a:xfrm>
          <a:custGeom>
            <a:avLst/>
            <a:gdLst/>
            <a:ahLst/>
            <a:cxnLst/>
            <a:rect r="r" b="b" t="t" l="l"/>
            <a:pathLst>
              <a:path h="229116" w="811031">
                <a:moveTo>
                  <a:pt x="811031" y="0"/>
                </a:moveTo>
                <a:lnTo>
                  <a:pt x="0" y="0"/>
                </a:lnTo>
                <a:lnTo>
                  <a:pt x="0" y="229116"/>
                </a:lnTo>
                <a:lnTo>
                  <a:pt x="811031" y="229116"/>
                </a:lnTo>
                <a:lnTo>
                  <a:pt x="811031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118" id="118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0">
            <a:off x="10766733" y="7223512"/>
            <a:ext cx="928172" cy="561544"/>
          </a:xfrm>
          <a:prstGeom prst="rect">
            <a:avLst/>
          </a:prstGeom>
        </p:spPr>
      </p:pic>
      <p:pic>
        <p:nvPicPr>
          <p:cNvPr name="Picture 119" id="119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0">
            <a:off x="8060245" y="7232645"/>
            <a:ext cx="928172" cy="561544"/>
          </a:xfrm>
          <a:prstGeom prst="rect">
            <a:avLst/>
          </a:prstGeom>
        </p:spPr>
      </p:pic>
      <p:sp>
        <p:nvSpPr>
          <p:cNvPr name="Freeform 120" id="120"/>
          <p:cNvSpPr/>
          <p:nvPr/>
        </p:nvSpPr>
        <p:spPr>
          <a:xfrm flipH="true" flipV="true" rot="21352">
            <a:off x="9012894" y="7077396"/>
            <a:ext cx="1729362" cy="488545"/>
          </a:xfrm>
          <a:custGeom>
            <a:avLst/>
            <a:gdLst/>
            <a:ahLst/>
            <a:cxnLst/>
            <a:rect r="r" b="b" t="t" l="l"/>
            <a:pathLst>
              <a:path h="488545" w="1729362">
                <a:moveTo>
                  <a:pt x="1729362" y="488545"/>
                </a:moveTo>
                <a:lnTo>
                  <a:pt x="0" y="488545"/>
                </a:lnTo>
                <a:lnTo>
                  <a:pt x="0" y="0"/>
                </a:lnTo>
                <a:lnTo>
                  <a:pt x="1729362" y="0"/>
                </a:lnTo>
                <a:lnTo>
                  <a:pt x="1729362" y="488545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121" id="121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0">
            <a:off x="5283287" y="7215232"/>
            <a:ext cx="928172" cy="561544"/>
          </a:xfrm>
          <a:prstGeom prst="rect">
            <a:avLst/>
          </a:prstGeom>
        </p:spPr>
      </p:pic>
      <p:sp>
        <p:nvSpPr>
          <p:cNvPr name="Freeform 122" id="122"/>
          <p:cNvSpPr/>
          <p:nvPr/>
        </p:nvSpPr>
        <p:spPr>
          <a:xfrm flipH="true" flipV="true" rot="21352">
            <a:off x="6236474" y="6979240"/>
            <a:ext cx="1729362" cy="488545"/>
          </a:xfrm>
          <a:custGeom>
            <a:avLst/>
            <a:gdLst/>
            <a:ahLst/>
            <a:cxnLst/>
            <a:rect r="r" b="b" t="t" l="l"/>
            <a:pathLst>
              <a:path h="488545" w="1729362">
                <a:moveTo>
                  <a:pt x="1729362" y="488544"/>
                </a:moveTo>
                <a:lnTo>
                  <a:pt x="0" y="488544"/>
                </a:lnTo>
                <a:lnTo>
                  <a:pt x="0" y="0"/>
                </a:lnTo>
                <a:lnTo>
                  <a:pt x="1729362" y="0"/>
                </a:lnTo>
                <a:lnTo>
                  <a:pt x="1729362" y="488544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3" id="123"/>
          <p:cNvSpPr/>
          <p:nvPr/>
        </p:nvSpPr>
        <p:spPr>
          <a:xfrm flipH="false" flipV="true" rot="0">
            <a:off x="5287912" y="6057520"/>
            <a:ext cx="443213" cy="618699"/>
          </a:xfrm>
          <a:custGeom>
            <a:avLst/>
            <a:gdLst/>
            <a:ahLst/>
            <a:cxnLst/>
            <a:rect r="r" b="b" t="t" l="l"/>
            <a:pathLst>
              <a:path h="618699" w="443213">
                <a:moveTo>
                  <a:pt x="0" y="618699"/>
                </a:moveTo>
                <a:lnTo>
                  <a:pt x="443213" y="618699"/>
                </a:lnTo>
                <a:lnTo>
                  <a:pt x="443213" y="0"/>
                </a:lnTo>
                <a:lnTo>
                  <a:pt x="0" y="0"/>
                </a:lnTo>
                <a:lnTo>
                  <a:pt x="0" y="618699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4" id="124"/>
          <p:cNvSpPr/>
          <p:nvPr/>
        </p:nvSpPr>
        <p:spPr>
          <a:xfrm flipH="false" flipV="true" rot="5400000">
            <a:off x="10484329" y="6052509"/>
            <a:ext cx="443213" cy="618699"/>
          </a:xfrm>
          <a:custGeom>
            <a:avLst/>
            <a:gdLst/>
            <a:ahLst/>
            <a:cxnLst/>
            <a:rect r="r" b="b" t="t" l="l"/>
            <a:pathLst>
              <a:path h="618699" w="443213">
                <a:moveTo>
                  <a:pt x="0" y="618699"/>
                </a:moveTo>
                <a:lnTo>
                  <a:pt x="443214" y="618699"/>
                </a:lnTo>
                <a:lnTo>
                  <a:pt x="443214" y="0"/>
                </a:lnTo>
                <a:lnTo>
                  <a:pt x="0" y="0"/>
                </a:lnTo>
                <a:lnTo>
                  <a:pt x="0" y="618699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25" id="125"/>
          <p:cNvSpPr/>
          <p:nvPr/>
        </p:nvSpPr>
        <p:spPr>
          <a:xfrm flipV="true">
            <a:off x="5574394" y="6160384"/>
            <a:ext cx="5146833" cy="414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6" id="126"/>
          <p:cNvSpPr/>
          <p:nvPr/>
        </p:nvSpPr>
        <p:spPr>
          <a:xfrm>
            <a:off x="5306101" y="6324617"/>
            <a:ext cx="1583" cy="1112304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127" id="127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0">
            <a:off x="10408941" y="6480687"/>
            <a:ext cx="928172" cy="561544"/>
          </a:xfrm>
          <a:prstGeom prst="rect">
            <a:avLst/>
          </a:prstGeom>
        </p:spPr>
      </p:pic>
      <p:pic>
        <p:nvPicPr>
          <p:cNvPr name="Picture 128" id="128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0">
            <a:off x="6777443" y="6510486"/>
            <a:ext cx="928172" cy="561544"/>
          </a:xfrm>
          <a:prstGeom prst="rect">
            <a:avLst/>
          </a:prstGeom>
        </p:spPr>
      </p:pic>
      <p:sp>
        <p:nvSpPr>
          <p:cNvPr name="Freeform 129" id="129"/>
          <p:cNvSpPr/>
          <p:nvPr/>
        </p:nvSpPr>
        <p:spPr>
          <a:xfrm flipH="true" flipV="true" rot="21352">
            <a:off x="7592695" y="6104183"/>
            <a:ext cx="2807792" cy="793201"/>
          </a:xfrm>
          <a:custGeom>
            <a:avLst/>
            <a:gdLst/>
            <a:ahLst/>
            <a:cxnLst/>
            <a:rect r="r" b="b" t="t" l="l"/>
            <a:pathLst>
              <a:path h="793201" w="2807792">
                <a:moveTo>
                  <a:pt x="2807792" y="793202"/>
                </a:moveTo>
                <a:lnTo>
                  <a:pt x="0" y="793202"/>
                </a:lnTo>
                <a:lnTo>
                  <a:pt x="0" y="0"/>
                </a:lnTo>
                <a:lnTo>
                  <a:pt x="2807792" y="0"/>
                </a:lnTo>
                <a:lnTo>
                  <a:pt x="2807792" y="793202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583823" y="750562"/>
          <a:ext cx="12531898" cy="8785876"/>
        </p:xfrm>
        <a:graphic>
          <a:graphicData uri="http://schemas.openxmlformats.org/drawingml/2006/table">
            <a:tbl>
              <a:tblPr/>
              <a:tblGrid>
                <a:gridCol w="1790271"/>
                <a:gridCol w="1790271"/>
                <a:gridCol w="1790271"/>
                <a:gridCol w="1790271"/>
                <a:gridCol w="1790271"/>
                <a:gridCol w="1790271"/>
                <a:gridCol w="1790271"/>
              </a:tblGrid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6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8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13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14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15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16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17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18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19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20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23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24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25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26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27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28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29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30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33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34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35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36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37    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38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39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40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41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42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13841486" y="-304307"/>
            <a:ext cx="4541494" cy="11060019"/>
            <a:chOff x="0" y="0"/>
            <a:chExt cx="1196114" cy="291292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96114" cy="2912927"/>
            </a:xfrm>
            <a:custGeom>
              <a:avLst/>
              <a:gdLst/>
              <a:ahLst/>
              <a:cxnLst/>
              <a:rect r="r" b="b" t="t" l="l"/>
              <a:pathLst>
                <a:path h="2912927" w="1196114">
                  <a:moveTo>
                    <a:pt x="86940" y="0"/>
                  </a:moveTo>
                  <a:lnTo>
                    <a:pt x="1109173" y="0"/>
                  </a:lnTo>
                  <a:cubicBezTo>
                    <a:pt x="1157189" y="0"/>
                    <a:pt x="1196114" y="38924"/>
                    <a:pt x="1196114" y="86940"/>
                  </a:cubicBezTo>
                  <a:lnTo>
                    <a:pt x="1196114" y="2825987"/>
                  </a:lnTo>
                  <a:cubicBezTo>
                    <a:pt x="1196114" y="2849045"/>
                    <a:pt x="1186954" y="2871158"/>
                    <a:pt x="1170649" y="2887463"/>
                  </a:cubicBezTo>
                  <a:cubicBezTo>
                    <a:pt x="1154345" y="2903767"/>
                    <a:pt x="1132231" y="2912927"/>
                    <a:pt x="1109173" y="2912927"/>
                  </a:cubicBezTo>
                  <a:lnTo>
                    <a:pt x="86940" y="2912927"/>
                  </a:lnTo>
                  <a:cubicBezTo>
                    <a:pt x="38924" y="2912927"/>
                    <a:pt x="0" y="2874002"/>
                    <a:pt x="0" y="2825987"/>
                  </a:cubicBezTo>
                  <a:lnTo>
                    <a:pt x="0" y="86940"/>
                  </a:lnTo>
                  <a:cubicBezTo>
                    <a:pt x="0" y="38924"/>
                    <a:pt x="38924" y="0"/>
                    <a:pt x="86940" y="0"/>
                  </a:cubicBezTo>
                  <a:close/>
                </a:path>
              </a:pathLst>
            </a:custGeom>
            <a:solidFill>
              <a:srgbClr val="242A57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196114" cy="29510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9672852" y="5712910"/>
            <a:ext cx="443872" cy="516130"/>
          </a:xfrm>
          <a:custGeom>
            <a:avLst/>
            <a:gdLst/>
            <a:ahLst/>
            <a:cxnLst/>
            <a:rect r="r" b="b" t="t" l="l"/>
            <a:pathLst>
              <a:path h="516130" w="443872">
                <a:moveTo>
                  <a:pt x="0" y="0"/>
                </a:moveTo>
                <a:lnTo>
                  <a:pt x="443872" y="0"/>
                </a:lnTo>
                <a:lnTo>
                  <a:pt x="443872" y="516131"/>
                </a:lnTo>
                <a:lnTo>
                  <a:pt x="0" y="5161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3349521" y="8311115"/>
            <a:ext cx="5033458" cy="2450646"/>
            <a:chOff x="0" y="0"/>
            <a:chExt cx="1325684" cy="64543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25684" cy="645438"/>
            </a:xfrm>
            <a:custGeom>
              <a:avLst/>
              <a:gdLst/>
              <a:ahLst/>
              <a:cxnLst/>
              <a:rect r="r" b="b" t="t" l="l"/>
              <a:pathLst>
                <a:path h="645438" w="1325684">
                  <a:moveTo>
                    <a:pt x="78443" y="0"/>
                  </a:moveTo>
                  <a:lnTo>
                    <a:pt x="1247242" y="0"/>
                  </a:lnTo>
                  <a:cubicBezTo>
                    <a:pt x="1290565" y="0"/>
                    <a:pt x="1325684" y="35120"/>
                    <a:pt x="1325684" y="78443"/>
                  </a:cubicBezTo>
                  <a:lnTo>
                    <a:pt x="1325684" y="566995"/>
                  </a:lnTo>
                  <a:cubicBezTo>
                    <a:pt x="1325684" y="610318"/>
                    <a:pt x="1290565" y="645438"/>
                    <a:pt x="1247242" y="645438"/>
                  </a:cubicBezTo>
                  <a:lnTo>
                    <a:pt x="78443" y="645438"/>
                  </a:lnTo>
                  <a:cubicBezTo>
                    <a:pt x="35120" y="645438"/>
                    <a:pt x="0" y="610318"/>
                    <a:pt x="0" y="566995"/>
                  </a:cubicBezTo>
                  <a:lnTo>
                    <a:pt x="0" y="78443"/>
                  </a:lnTo>
                  <a:cubicBezTo>
                    <a:pt x="0" y="35120"/>
                    <a:pt x="35120" y="0"/>
                    <a:pt x="78443" y="0"/>
                  </a:cubicBezTo>
                  <a:close/>
                </a:path>
              </a:pathLst>
            </a:custGeom>
            <a:solidFill>
              <a:srgbClr val="050A3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325684" cy="6835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4151036" y="8653296"/>
            <a:ext cx="484408" cy="563265"/>
          </a:xfrm>
          <a:custGeom>
            <a:avLst/>
            <a:gdLst/>
            <a:ahLst/>
            <a:cxnLst/>
            <a:rect r="r" b="b" t="t" l="l"/>
            <a:pathLst>
              <a:path h="563265" w="484408">
                <a:moveTo>
                  <a:pt x="0" y="0"/>
                </a:moveTo>
                <a:lnTo>
                  <a:pt x="484408" y="0"/>
                </a:lnTo>
                <a:lnTo>
                  <a:pt x="484408" y="563265"/>
                </a:lnTo>
                <a:lnTo>
                  <a:pt x="0" y="5632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58885" y="8184094"/>
            <a:ext cx="485143" cy="1087155"/>
          </a:xfrm>
          <a:custGeom>
            <a:avLst/>
            <a:gdLst/>
            <a:ahLst/>
            <a:cxnLst/>
            <a:rect r="r" b="b" t="t" l="l"/>
            <a:pathLst>
              <a:path h="1087155" w="485143">
                <a:moveTo>
                  <a:pt x="0" y="0"/>
                </a:moveTo>
                <a:lnTo>
                  <a:pt x="485143" y="0"/>
                </a:lnTo>
                <a:lnTo>
                  <a:pt x="485143" y="1087155"/>
                </a:lnTo>
                <a:lnTo>
                  <a:pt x="0" y="10871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466739" y="5543921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4259020" y="5543921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6055508" y="5543921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847789" y="5543921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7847789" y="6967229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7847789" y="8423369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9569663" y="8423369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1361944" y="8423369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6090711" y="4121136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7812586" y="4121136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9604866" y="4121136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7847789" y="2666953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1361944" y="1133962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2466739" y="2666953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8100000">
            <a:off x="1934405" y="7873636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1255462" y="6740543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10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60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70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3052165" y="8260546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10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60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70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976446" y="6772282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14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50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64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6073888" y="7683495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3" y="0"/>
                </a:lnTo>
                <a:lnTo>
                  <a:pt x="144263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4877419" y="6772282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24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40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64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4877419" y="8260546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20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50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74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255462" y="5332834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20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50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70</a:t>
            </a:r>
          </a:p>
        </p:txBody>
      </p:sp>
      <p:sp>
        <p:nvSpPr>
          <p:cNvPr name="Freeform 34" id="34"/>
          <p:cNvSpPr/>
          <p:nvPr/>
        </p:nvSpPr>
        <p:spPr>
          <a:xfrm flipH="false" flipV="false" rot="-10800000">
            <a:off x="3783188" y="7232645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3" y="0"/>
                </a:lnTo>
                <a:lnTo>
                  <a:pt x="951663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5" id="35"/>
          <p:cNvSpPr txBox="true"/>
          <p:nvPr/>
        </p:nvSpPr>
        <p:spPr>
          <a:xfrm rot="0">
            <a:off x="6625043" y="6772282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34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30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64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6625043" y="8260546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30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40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74</a:t>
            </a:r>
          </a:p>
        </p:txBody>
      </p:sp>
      <p:sp>
        <p:nvSpPr>
          <p:cNvPr name="Freeform 37" id="37"/>
          <p:cNvSpPr/>
          <p:nvPr/>
        </p:nvSpPr>
        <p:spPr>
          <a:xfrm flipH="false" flipV="false" rot="-10800000">
            <a:off x="5670188" y="7232645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3" y="0"/>
                </a:lnTo>
                <a:lnTo>
                  <a:pt x="951663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4428356" y="7683495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3" y="0"/>
                </a:lnTo>
                <a:lnTo>
                  <a:pt x="144263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2527383" y="7683495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3" y="0"/>
                </a:lnTo>
                <a:lnTo>
                  <a:pt x="144263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-10800000">
            <a:off x="1990907" y="8624998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2671646" y="9132999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6"/>
                </a:lnTo>
                <a:lnTo>
                  <a:pt x="0" y="323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-10800000">
            <a:off x="3925755" y="8681205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5400000">
            <a:off x="1146441" y="7781347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0">
            <a:off x="806400" y="7659699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6"/>
                </a:lnTo>
                <a:lnTo>
                  <a:pt x="0" y="323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5" id="45"/>
          <p:cNvSpPr/>
          <p:nvPr/>
        </p:nvSpPr>
        <p:spPr>
          <a:xfrm flipH="false" flipV="false" rot="5400000">
            <a:off x="1218572" y="6270578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6" id="46"/>
          <p:cNvSpPr/>
          <p:nvPr/>
        </p:nvSpPr>
        <p:spPr>
          <a:xfrm flipH="false" flipV="false" rot="0">
            <a:off x="878531" y="6148930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7" id="47"/>
          <p:cNvSpPr txBox="true"/>
          <p:nvPr/>
        </p:nvSpPr>
        <p:spPr>
          <a:xfrm rot="0">
            <a:off x="1255462" y="3843761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30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60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90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2942571" y="3843761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24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50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74</a:t>
            </a:r>
          </a:p>
        </p:txBody>
      </p:sp>
      <p:sp>
        <p:nvSpPr>
          <p:cNvPr name="Freeform 49" id="49"/>
          <p:cNvSpPr/>
          <p:nvPr/>
        </p:nvSpPr>
        <p:spPr>
          <a:xfrm flipH="false" flipV="false" rot="8100000">
            <a:off x="2004750" y="4856923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0" id="50"/>
          <p:cNvSpPr/>
          <p:nvPr/>
        </p:nvSpPr>
        <p:spPr>
          <a:xfrm flipH="false" flipV="false" rot="5400000">
            <a:off x="1213116" y="4856923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1" id="51"/>
          <p:cNvSpPr/>
          <p:nvPr/>
        </p:nvSpPr>
        <p:spPr>
          <a:xfrm flipH="false" flipV="false" rot="0">
            <a:off x="4284094" y="9096662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6"/>
                </a:lnTo>
                <a:lnTo>
                  <a:pt x="0" y="323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2" id="52"/>
          <p:cNvSpPr/>
          <p:nvPr/>
        </p:nvSpPr>
        <p:spPr>
          <a:xfrm flipH="false" flipV="false" rot="-10800000">
            <a:off x="5742319" y="8653296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3" y="0"/>
                </a:lnTo>
                <a:lnTo>
                  <a:pt x="951663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3" id="53"/>
          <p:cNvSpPr/>
          <p:nvPr/>
        </p:nvSpPr>
        <p:spPr>
          <a:xfrm flipH="false" flipV="false" rot="0">
            <a:off x="14260731" y="9308662"/>
            <a:ext cx="306556" cy="686961"/>
          </a:xfrm>
          <a:custGeom>
            <a:avLst/>
            <a:gdLst/>
            <a:ahLst/>
            <a:cxnLst/>
            <a:rect r="r" b="b" t="t" l="l"/>
            <a:pathLst>
              <a:path h="686961" w="306556">
                <a:moveTo>
                  <a:pt x="0" y="0"/>
                </a:moveTo>
                <a:lnTo>
                  <a:pt x="306557" y="0"/>
                </a:lnTo>
                <a:lnTo>
                  <a:pt x="306557" y="686961"/>
                </a:lnTo>
                <a:lnTo>
                  <a:pt x="0" y="6869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4" id="54"/>
          <p:cNvSpPr/>
          <p:nvPr/>
        </p:nvSpPr>
        <p:spPr>
          <a:xfrm flipH="false" flipV="false" rot="0">
            <a:off x="2527383" y="4651967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3" y="0"/>
                </a:lnTo>
                <a:lnTo>
                  <a:pt x="144263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5" id="55"/>
          <p:cNvSpPr/>
          <p:nvPr/>
        </p:nvSpPr>
        <p:spPr>
          <a:xfrm flipH="false" flipV="false" rot="8100000">
            <a:off x="3642442" y="3536757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6" id="56"/>
          <p:cNvSpPr/>
          <p:nvPr/>
        </p:nvSpPr>
        <p:spPr>
          <a:xfrm flipH="false" flipV="false" rot="-10800000">
            <a:off x="3783188" y="4307066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3" y="0"/>
                </a:lnTo>
                <a:lnTo>
                  <a:pt x="951663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7" id="57"/>
          <p:cNvSpPr/>
          <p:nvPr/>
        </p:nvSpPr>
        <p:spPr>
          <a:xfrm flipH="false" flipV="true" rot="2700000">
            <a:off x="1939861" y="3484195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450851"/>
                </a:moveTo>
                <a:lnTo>
                  <a:pt x="951664" y="450851"/>
                </a:lnTo>
                <a:lnTo>
                  <a:pt x="951664" y="0"/>
                </a:lnTo>
                <a:lnTo>
                  <a:pt x="0" y="0"/>
                </a:lnTo>
                <a:lnTo>
                  <a:pt x="0" y="450851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8" id="58"/>
          <p:cNvSpPr txBox="true"/>
          <p:nvPr/>
        </p:nvSpPr>
        <p:spPr>
          <a:xfrm rot="0">
            <a:off x="4898869" y="2337383"/>
            <a:ext cx="890507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44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50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94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4851945" y="3843761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34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40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78</a:t>
            </a:r>
          </a:p>
        </p:txBody>
      </p:sp>
      <p:sp>
        <p:nvSpPr>
          <p:cNvPr name="Freeform 60" id="60"/>
          <p:cNvSpPr/>
          <p:nvPr/>
        </p:nvSpPr>
        <p:spPr>
          <a:xfrm flipH="false" flipV="false" rot="0">
            <a:off x="6146019" y="9132056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3" y="0"/>
                </a:lnTo>
                <a:lnTo>
                  <a:pt x="144263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1" id="61"/>
          <p:cNvSpPr/>
          <p:nvPr/>
        </p:nvSpPr>
        <p:spPr>
          <a:xfrm flipH="false" flipV="false" rot="0">
            <a:off x="4329456" y="4651967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2" id="62"/>
          <p:cNvSpPr/>
          <p:nvPr/>
        </p:nvSpPr>
        <p:spPr>
          <a:xfrm flipH="false" flipV="false" rot="8100000">
            <a:off x="5479664" y="3399847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3" y="0"/>
                </a:lnTo>
                <a:lnTo>
                  <a:pt x="951663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3" id="63"/>
          <p:cNvSpPr txBox="true"/>
          <p:nvPr/>
        </p:nvSpPr>
        <p:spPr>
          <a:xfrm rot="0">
            <a:off x="6625043" y="2337383"/>
            <a:ext cx="890507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54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40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94</a:t>
            </a:r>
          </a:p>
        </p:txBody>
      </p:sp>
      <p:sp>
        <p:nvSpPr>
          <p:cNvPr name="Freeform 64" id="64"/>
          <p:cNvSpPr/>
          <p:nvPr/>
        </p:nvSpPr>
        <p:spPr>
          <a:xfrm flipH="false" flipV="false" rot="0">
            <a:off x="878531" y="4651967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5" id="65"/>
          <p:cNvSpPr/>
          <p:nvPr/>
        </p:nvSpPr>
        <p:spPr>
          <a:xfrm flipH="false" flipV="false" rot="0">
            <a:off x="4329456" y="3213757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6"/>
                </a:lnTo>
                <a:lnTo>
                  <a:pt x="0" y="323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6" id="66"/>
          <p:cNvSpPr/>
          <p:nvPr/>
        </p:nvSpPr>
        <p:spPr>
          <a:xfrm flipH="false" flipV="false" rot="5400000">
            <a:off x="4694464" y="1892169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7" id="67"/>
          <p:cNvSpPr/>
          <p:nvPr/>
        </p:nvSpPr>
        <p:spPr>
          <a:xfrm flipH="false" flipV="false" rot="8100000">
            <a:off x="5598056" y="1864918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8" id="68"/>
          <p:cNvSpPr/>
          <p:nvPr/>
        </p:nvSpPr>
        <p:spPr>
          <a:xfrm flipH="false" flipV="true" rot="2700000">
            <a:off x="3633234" y="1871807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450851"/>
                </a:moveTo>
                <a:lnTo>
                  <a:pt x="951663" y="450851"/>
                </a:lnTo>
                <a:lnTo>
                  <a:pt x="951663" y="0"/>
                </a:lnTo>
                <a:lnTo>
                  <a:pt x="0" y="0"/>
                </a:lnTo>
                <a:lnTo>
                  <a:pt x="0" y="450851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9" id="69"/>
          <p:cNvSpPr/>
          <p:nvPr/>
        </p:nvSpPr>
        <p:spPr>
          <a:xfrm flipH="false" flipV="false" rot="-10800000">
            <a:off x="5673379" y="2829178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0" id="70"/>
          <p:cNvSpPr/>
          <p:nvPr/>
        </p:nvSpPr>
        <p:spPr>
          <a:xfrm flipH="false" flipV="false" rot="0">
            <a:off x="6090711" y="3213757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6"/>
                </a:lnTo>
                <a:lnTo>
                  <a:pt x="0" y="323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1" id="71"/>
          <p:cNvSpPr/>
          <p:nvPr/>
        </p:nvSpPr>
        <p:spPr>
          <a:xfrm flipH="false" flipV="false" rot="8100000">
            <a:off x="7304159" y="1945664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2" id="72"/>
          <p:cNvSpPr txBox="true"/>
          <p:nvPr/>
        </p:nvSpPr>
        <p:spPr>
          <a:xfrm rot="0">
            <a:off x="8399119" y="856587"/>
            <a:ext cx="986878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68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40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104</a:t>
            </a:r>
          </a:p>
        </p:txBody>
      </p:sp>
      <p:sp>
        <p:nvSpPr>
          <p:cNvPr name="Freeform 73" id="73"/>
          <p:cNvSpPr/>
          <p:nvPr/>
        </p:nvSpPr>
        <p:spPr>
          <a:xfrm flipH="false" flipV="false" rot="0">
            <a:off x="7988114" y="1753487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6"/>
                </a:lnTo>
                <a:lnTo>
                  <a:pt x="0" y="323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4" id="74"/>
          <p:cNvSpPr/>
          <p:nvPr/>
        </p:nvSpPr>
        <p:spPr>
          <a:xfrm flipH="false" flipV="false" rot="-10800000">
            <a:off x="9142772" y="1335591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3" y="0"/>
                </a:lnTo>
                <a:lnTo>
                  <a:pt x="951663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5" id="75"/>
          <p:cNvSpPr/>
          <p:nvPr/>
        </p:nvSpPr>
        <p:spPr>
          <a:xfrm flipH="false" flipV="false" rot="-8100000">
            <a:off x="9019786" y="2023925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6" id="76"/>
          <p:cNvSpPr txBox="true"/>
          <p:nvPr/>
        </p:nvSpPr>
        <p:spPr>
          <a:xfrm rot="0">
            <a:off x="10185079" y="2350328"/>
            <a:ext cx="986878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82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20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102</a:t>
            </a:r>
          </a:p>
        </p:txBody>
      </p:sp>
      <p:sp>
        <p:nvSpPr>
          <p:cNvPr name="Freeform 77" id="77"/>
          <p:cNvSpPr/>
          <p:nvPr/>
        </p:nvSpPr>
        <p:spPr>
          <a:xfrm flipH="false" flipV="false" rot="0">
            <a:off x="9749052" y="3213757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6"/>
                </a:lnTo>
                <a:lnTo>
                  <a:pt x="0" y="323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8" id="78"/>
          <p:cNvSpPr/>
          <p:nvPr/>
        </p:nvSpPr>
        <p:spPr>
          <a:xfrm flipH="false" flipV="false" rot="-10800000">
            <a:off x="11093607" y="2858018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3" y="0"/>
                </a:lnTo>
                <a:lnTo>
                  <a:pt x="951663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9" id="79"/>
          <p:cNvSpPr/>
          <p:nvPr/>
        </p:nvSpPr>
        <p:spPr>
          <a:xfrm flipH="false" flipV="false" rot="-8100000">
            <a:off x="10970621" y="3546352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0" id="80"/>
          <p:cNvSpPr txBox="true"/>
          <p:nvPr/>
        </p:nvSpPr>
        <p:spPr>
          <a:xfrm rot="0">
            <a:off x="11942317" y="3843761"/>
            <a:ext cx="986878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96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20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112</a:t>
            </a:r>
          </a:p>
        </p:txBody>
      </p:sp>
      <p:sp>
        <p:nvSpPr>
          <p:cNvPr name="TextBox 81" id="81"/>
          <p:cNvSpPr txBox="true"/>
          <p:nvPr/>
        </p:nvSpPr>
        <p:spPr>
          <a:xfrm rot="0">
            <a:off x="1207229" y="2350328"/>
            <a:ext cx="986840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38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70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108</a:t>
            </a:r>
          </a:p>
        </p:txBody>
      </p:sp>
      <p:sp>
        <p:nvSpPr>
          <p:cNvPr name="TextBox 82" id="82"/>
          <p:cNvSpPr txBox="true"/>
          <p:nvPr/>
        </p:nvSpPr>
        <p:spPr>
          <a:xfrm rot="0">
            <a:off x="10179249" y="869726"/>
            <a:ext cx="986878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78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30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109</a:t>
            </a:r>
          </a:p>
        </p:txBody>
      </p:sp>
      <p:sp>
        <p:nvSpPr>
          <p:cNvPr name="Freeform 83" id="83"/>
          <p:cNvSpPr/>
          <p:nvPr/>
        </p:nvSpPr>
        <p:spPr>
          <a:xfrm flipH="false" flipV="false" rot="8100000">
            <a:off x="1930338" y="2023925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4" id="84"/>
          <p:cNvSpPr/>
          <p:nvPr/>
        </p:nvSpPr>
        <p:spPr>
          <a:xfrm flipH="false" flipV="false" rot="5400000">
            <a:off x="1151899" y="1970929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5" id="85"/>
          <p:cNvSpPr/>
          <p:nvPr/>
        </p:nvSpPr>
        <p:spPr>
          <a:xfrm flipH="false" flipV="false" rot="0">
            <a:off x="878531" y="3197784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6" id="86"/>
          <p:cNvSpPr/>
          <p:nvPr/>
        </p:nvSpPr>
        <p:spPr>
          <a:xfrm flipH="false" flipV="false" rot="0">
            <a:off x="9749052" y="1753487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6"/>
                </a:lnTo>
                <a:lnTo>
                  <a:pt x="0" y="323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7" id="87"/>
          <p:cNvSpPr/>
          <p:nvPr/>
        </p:nvSpPr>
        <p:spPr>
          <a:xfrm flipH="false" flipV="false" rot="-8100000">
            <a:off x="10886112" y="2056880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8" id="88"/>
          <p:cNvSpPr/>
          <p:nvPr/>
        </p:nvSpPr>
        <p:spPr>
          <a:xfrm flipH="false" flipV="false" rot="0">
            <a:off x="11553755" y="4651967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9" id="89"/>
          <p:cNvSpPr/>
          <p:nvPr/>
        </p:nvSpPr>
        <p:spPr>
          <a:xfrm flipH="false" flipV="false" rot="-2700000">
            <a:off x="10788259" y="4928604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0" id="90"/>
          <p:cNvSpPr/>
          <p:nvPr/>
        </p:nvSpPr>
        <p:spPr>
          <a:xfrm flipH="false" flipV="false" rot="-5400000">
            <a:off x="11794864" y="5008323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3" y="0"/>
                </a:lnTo>
                <a:lnTo>
                  <a:pt x="951663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1" id="91"/>
          <p:cNvSpPr txBox="true"/>
          <p:nvPr/>
        </p:nvSpPr>
        <p:spPr>
          <a:xfrm rot="0">
            <a:off x="11942317" y="5332834"/>
            <a:ext cx="986878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106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10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116</a:t>
            </a:r>
          </a:p>
        </p:txBody>
      </p:sp>
      <p:sp>
        <p:nvSpPr>
          <p:cNvPr name="TextBox 92" id="92"/>
          <p:cNvSpPr txBox="true"/>
          <p:nvPr/>
        </p:nvSpPr>
        <p:spPr>
          <a:xfrm rot="0">
            <a:off x="10179249" y="5327669"/>
            <a:ext cx="986878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110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110</a:t>
            </a:r>
          </a:p>
        </p:txBody>
      </p:sp>
      <p:sp>
        <p:nvSpPr>
          <p:cNvPr name="TextBox 93" id="93"/>
          <p:cNvSpPr txBox="true"/>
          <p:nvPr/>
        </p:nvSpPr>
        <p:spPr>
          <a:xfrm rot="0">
            <a:off x="11942317" y="2350328"/>
            <a:ext cx="986878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92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30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122</a:t>
            </a:r>
          </a:p>
        </p:txBody>
      </p:sp>
      <p:grpSp>
        <p:nvGrpSpPr>
          <p:cNvPr name="Group 94" id="94"/>
          <p:cNvGrpSpPr/>
          <p:nvPr/>
        </p:nvGrpSpPr>
        <p:grpSpPr>
          <a:xfrm rot="-5400000">
            <a:off x="4795674" y="-845431"/>
            <a:ext cx="4418802" cy="11595692"/>
            <a:chOff x="0" y="0"/>
            <a:chExt cx="1001720" cy="2628685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1001720" cy="2628685"/>
            </a:xfrm>
            <a:custGeom>
              <a:avLst/>
              <a:gdLst/>
              <a:ahLst/>
              <a:cxnLst/>
              <a:rect r="r" b="b" t="t" l="l"/>
              <a:pathLst>
                <a:path h="2628685" w="1001720">
                  <a:moveTo>
                    <a:pt x="89354" y="0"/>
                  </a:moveTo>
                  <a:lnTo>
                    <a:pt x="912366" y="0"/>
                  </a:lnTo>
                  <a:cubicBezTo>
                    <a:pt x="961715" y="0"/>
                    <a:pt x="1001720" y="40005"/>
                    <a:pt x="1001720" y="89354"/>
                  </a:cubicBezTo>
                  <a:lnTo>
                    <a:pt x="1001720" y="2539331"/>
                  </a:lnTo>
                  <a:cubicBezTo>
                    <a:pt x="1001720" y="2588680"/>
                    <a:pt x="961715" y="2628685"/>
                    <a:pt x="912366" y="2628685"/>
                  </a:cubicBezTo>
                  <a:lnTo>
                    <a:pt x="89354" y="2628685"/>
                  </a:lnTo>
                  <a:cubicBezTo>
                    <a:pt x="65656" y="2628685"/>
                    <a:pt x="42928" y="2619271"/>
                    <a:pt x="26171" y="2602514"/>
                  </a:cubicBezTo>
                  <a:cubicBezTo>
                    <a:pt x="9414" y="2585757"/>
                    <a:pt x="0" y="2563029"/>
                    <a:pt x="0" y="2539331"/>
                  </a:cubicBezTo>
                  <a:lnTo>
                    <a:pt x="0" y="89354"/>
                  </a:lnTo>
                  <a:cubicBezTo>
                    <a:pt x="0" y="40005"/>
                    <a:pt x="40005" y="0"/>
                    <a:pt x="89354" y="0"/>
                  </a:cubicBezTo>
                  <a:close/>
                </a:path>
              </a:pathLst>
            </a:custGeom>
            <a:solidFill>
              <a:srgbClr val="242A57"/>
            </a:solidFill>
          </p:spPr>
        </p:sp>
        <p:sp>
          <p:nvSpPr>
            <p:cNvPr name="TextBox 96" id="96"/>
            <p:cNvSpPr txBox="true"/>
            <p:nvPr/>
          </p:nvSpPr>
          <p:spPr>
            <a:xfrm>
              <a:off x="0" y="-38100"/>
              <a:ext cx="1001720" cy="26667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7" id="97"/>
          <p:cNvSpPr txBox="true"/>
          <p:nvPr/>
        </p:nvSpPr>
        <p:spPr>
          <a:xfrm rot="0">
            <a:off x="1837846" y="3380454"/>
            <a:ext cx="10334460" cy="3083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83"/>
              </a:lnSpc>
            </a:pPr>
            <a:r>
              <a:rPr lang="en-US" sz="5845">
                <a:solidFill>
                  <a:srgbClr val="FFFFFF"/>
                </a:solidFill>
                <a:latin typeface="HK Grotesk Bold"/>
              </a:rPr>
              <a:t>La ruta mas corta es:</a:t>
            </a:r>
          </a:p>
          <a:p>
            <a:pPr algn="ctr">
              <a:lnSpc>
                <a:spcPts val="8183"/>
              </a:lnSpc>
              <a:spcBef>
                <a:spcPct val="0"/>
              </a:spcBef>
            </a:pPr>
            <a:r>
              <a:rPr lang="en-US" sz="5845">
                <a:solidFill>
                  <a:srgbClr val="FFFFFF"/>
                </a:solidFill>
                <a:latin typeface="HK Grotesk Bold"/>
              </a:rPr>
              <a:t>36, 29, 22, 16, 10, 11, 5, 13, 21, 27</a:t>
            </a:r>
          </a:p>
        </p:txBody>
      </p:sp>
      <p:sp>
        <p:nvSpPr>
          <p:cNvPr name="TextBox 98" id="98"/>
          <p:cNvSpPr txBox="true"/>
          <p:nvPr/>
        </p:nvSpPr>
        <p:spPr>
          <a:xfrm rot="0">
            <a:off x="15284453" y="271912"/>
            <a:ext cx="1655559" cy="8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44"/>
              </a:lnSpc>
              <a:spcBef>
                <a:spcPct val="0"/>
              </a:spcBef>
            </a:pPr>
            <a:r>
              <a:rPr lang="en-US" sz="5031">
                <a:solidFill>
                  <a:srgbClr val="FFFFFF"/>
                </a:solidFill>
                <a:latin typeface="HK Grotesk Bold"/>
              </a:rPr>
              <a:t>Notas</a:t>
            </a:r>
          </a:p>
        </p:txBody>
      </p:sp>
      <p:sp>
        <p:nvSpPr>
          <p:cNvPr name="TextBox 99" id="99"/>
          <p:cNvSpPr txBox="true"/>
          <p:nvPr/>
        </p:nvSpPr>
        <p:spPr>
          <a:xfrm rot="0">
            <a:off x="14767313" y="8678787"/>
            <a:ext cx="1321349" cy="53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7"/>
              </a:lnSpc>
              <a:spcBef>
                <a:spcPct val="0"/>
              </a:spcBef>
            </a:pPr>
            <a:r>
              <a:rPr lang="en-US" sz="3091">
                <a:solidFill>
                  <a:srgbClr val="FFFFFF"/>
                </a:solidFill>
                <a:latin typeface="HK Grotesk Bold"/>
              </a:rPr>
              <a:t>- Salida</a:t>
            </a:r>
          </a:p>
        </p:txBody>
      </p:sp>
      <p:sp>
        <p:nvSpPr>
          <p:cNvPr name="TextBox 100" id="100"/>
          <p:cNvSpPr txBox="true"/>
          <p:nvPr/>
        </p:nvSpPr>
        <p:spPr>
          <a:xfrm rot="0">
            <a:off x="14151036" y="1183005"/>
            <a:ext cx="3897429" cy="94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ns"/>
              </a:rPr>
              <a:t>L.A.: 2, 3, 4, 14, 1, 28</a:t>
            </a:r>
          </a:p>
          <a:p>
            <a:pPr algn="ctr">
              <a:lnSpc>
                <a:spcPts val="3780"/>
              </a:lnSpc>
            </a:pPr>
          </a:p>
        </p:txBody>
      </p:sp>
      <p:sp>
        <p:nvSpPr>
          <p:cNvPr name="TextBox 101" id="101"/>
          <p:cNvSpPr txBox="true"/>
          <p:nvPr/>
        </p:nvSpPr>
        <p:spPr>
          <a:xfrm rot="0">
            <a:off x="14151036" y="5079102"/>
            <a:ext cx="3694657" cy="1893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ns"/>
              </a:rPr>
              <a:t>L.C.: 36, 30, 31, 32, 29, 37, 22, 38, 39, 16, 17, 15, 10, 11, 5, 13, 8, 6, 21, 27</a:t>
            </a:r>
          </a:p>
        </p:txBody>
      </p:sp>
      <p:sp>
        <p:nvSpPr>
          <p:cNvPr name="TextBox 102" id="102"/>
          <p:cNvSpPr txBox="true"/>
          <p:nvPr/>
        </p:nvSpPr>
        <p:spPr>
          <a:xfrm rot="0">
            <a:off x="14706084" y="9353263"/>
            <a:ext cx="3139610" cy="531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7"/>
              </a:lnSpc>
              <a:spcBef>
                <a:spcPct val="0"/>
              </a:spcBef>
            </a:pPr>
            <a:r>
              <a:rPr lang="en-US" sz="3091">
                <a:solidFill>
                  <a:srgbClr val="FFFFFF"/>
                </a:solidFill>
                <a:latin typeface="HK Grotesk Bold"/>
              </a:rPr>
              <a:t>- Recorrido/Inicio</a:t>
            </a:r>
          </a:p>
        </p:txBody>
      </p:sp>
      <p:sp>
        <p:nvSpPr>
          <p:cNvPr name="TextBox 103" id="103"/>
          <p:cNvSpPr txBox="true"/>
          <p:nvPr/>
        </p:nvSpPr>
        <p:spPr>
          <a:xfrm rot="0">
            <a:off x="3073484" y="869726"/>
            <a:ext cx="986878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52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70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132</a:t>
            </a:r>
          </a:p>
        </p:txBody>
      </p:sp>
      <p:sp>
        <p:nvSpPr>
          <p:cNvPr name="TextBox 104" id="104"/>
          <p:cNvSpPr txBox="true"/>
          <p:nvPr/>
        </p:nvSpPr>
        <p:spPr>
          <a:xfrm rot="0">
            <a:off x="4780915" y="834425"/>
            <a:ext cx="986878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54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60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114</a:t>
            </a:r>
          </a:p>
        </p:txBody>
      </p:sp>
      <p:sp>
        <p:nvSpPr>
          <p:cNvPr name="TextBox 105" id="105"/>
          <p:cNvSpPr txBox="true"/>
          <p:nvPr/>
        </p:nvSpPr>
        <p:spPr>
          <a:xfrm rot="0">
            <a:off x="6576857" y="856587"/>
            <a:ext cx="986878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64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50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114</a:t>
            </a:r>
          </a:p>
        </p:txBody>
      </p:sp>
      <p:sp>
        <p:nvSpPr>
          <p:cNvPr name="TextBox 106" id="106"/>
          <p:cNvSpPr txBox="true"/>
          <p:nvPr/>
        </p:nvSpPr>
        <p:spPr>
          <a:xfrm rot="0">
            <a:off x="1158977" y="875945"/>
            <a:ext cx="986878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48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80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128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583823" y="750562"/>
          <a:ext cx="12531898" cy="8785876"/>
        </p:xfrm>
        <a:graphic>
          <a:graphicData uri="http://schemas.openxmlformats.org/drawingml/2006/table">
            <a:tbl>
              <a:tblPr/>
              <a:tblGrid>
                <a:gridCol w="1790271"/>
                <a:gridCol w="1790271"/>
                <a:gridCol w="1790271"/>
                <a:gridCol w="1790271"/>
                <a:gridCol w="1790271"/>
                <a:gridCol w="1790271"/>
                <a:gridCol w="1790271"/>
              </a:tblGrid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6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8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13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14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15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16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17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18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19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20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23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24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25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26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27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28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29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30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33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34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35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36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37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38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39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40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41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42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13841486" y="-304307"/>
            <a:ext cx="4541494" cy="11060019"/>
            <a:chOff x="0" y="0"/>
            <a:chExt cx="1196114" cy="291292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96114" cy="2912927"/>
            </a:xfrm>
            <a:custGeom>
              <a:avLst/>
              <a:gdLst/>
              <a:ahLst/>
              <a:cxnLst/>
              <a:rect r="r" b="b" t="t" l="l"/>
              <a:pathLst>
                <a:path h="2912927" w="1196114">
                  <a:moveTo>
                    <a:pt x="86940" y="0"/>
                  </a:moveTo>
                  <a:lnTo>
                    <a:pt x="1109173" y="0"/>
                  </a:lnTo>
                  <a:cubicBezTo>
                    <a:pt x="1157189" y="0"/>
                    <a:pt x="1196114" y="38924"/>
                    <a:pt x="1196114" y="86940"/>
                  </a:cubicBezTo>
                  <a:lnTo>
                    <a:pt x="1196114" y="2825987"/>
                  </a:lnTo>
                  <a:cubicBezTo>
                    <a:pt x="1196114" y="2849045"/>
                    <a:pt x="1186954" y="2871158"/>
                    <a:pt x="1170649" y="2887463"/>
                  </a:cubicBezTo>
                  <a:cubicBezTo>
                    <a:pt x="1154345" y="2903767"/>
                    <a:pt x="1132231" y="2912927"/>
                    <a:pt x="1109173" y="2912927"/>
                  </a:cubicBezTo>
                  <a:lnTo>
                    <a:pt x="86940" y="2912927"/>
                  </a:lnTo>
                  <a:cubicBezTo>
                    <a:pt x="38924" y="2912927"/>
                    <a:pt x="0" y="2874002"/>
                    <a:pt x="0" y="2825987"/>
                  </a:cubicBezTo>
                  <a:lnTo>
                    <a:pt x="0" y="86940"/>
                  </a:lnTo>
                  <a:cubicBezTo>
                    <a:pt x="0" y="38924"/>
                    <a:pt x="38924" y="0"/>
                    <a:pt x="86940" y="0"/>
                  </a:cubicBezTo>
                  <a:close/>
                </a:path>
              </a:pathLst>
            </a:custGeom>
            <a:solidFill>
              <a:srgbClr val="242A57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196114" cy="29510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9959226" y="5454845"/>
            <a:ext cx="887744" cy="1032260"/>
          </a:xfrm>
          <a:custGeom>
            <a:avLst/>
            <a:gdLst/>
            <a:ahLst/>
            <a:cxnLst/>
            <a:rect r="r" b="b" t="t" l="l"/>
            <a:pathLst>
              <a:path h="1032260" w="887744">
                <a:moveTo>
                  <a:pt x="0" y="0"/>
                </a:moveTo>
                <a:lnTo>
                  <a:pt x="887744" y="0"/>
                </a:lnTo>
                <a:lnTo>
                  <a:pt x="887744" y="1032261"/>
                </a:lnTo>
                <a:lnTo>
                  <a:pt x="0" y="10322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3349521" y="8311115"/>
            <a:ext cx="5033458" cy="2450646"/>
            <a:chOff x="0" y="0"/>
            <a:chExt cx="1325684" cy="64543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25684" cy="645438"/>
            </a:xfrm>
            <a:custGeom>
              <a:avLst/>
              <a:gdLst/>
              <a:ahLst/>
              <a:cxnLst/>
              <a:rect r="r" b="b" t="t" l="l"/>
              <a:pathLst>
                <a:path h="645438" w="1325684">
                  <a:moveTo>
                    <a:pt x="78443" y="0"/>
                  </a:moveTo>
                  <a:lnTo>
                    <a:pt x="1247242" y="0"/>
                  </a:lnTo>
                  <a:cubicBezTo>
                    <a:pt x="1290565" y="0"/>
                    <a:pt x="1325684" y="35120"/>
                    <a:pt x="1325684" y="78443"/>
                  </a:cubicBezTo>
                  <a:lnTo>
                    <a:pt x="1325684" y="566995"/>
                  </a:lnTo>
                  <a:cubicBezTo>
                    <a:pt x="1325684" y="610318"/>
                    <a:pt x="1290565" y="645438"/>
                    <a:pt x="1247242" y="645438"/>
                  </a:cubicBezTo>
                  <a:lnTo>
                    <a:pt x="78443" y="645438"/>
                  </a:lnTo>
                  <a:cubicBezTo>
                    <a:pt x="35120" y="645438"/>
                    <a:pt x="0" y="610318"/>
                    <a:pt x="0" y="566995"/>
                  </a:cubicBezTo>
                  <a:lnTo>
                    <a:pt x="0" y="78443"/>
                  </a:lnTo>
                  <a:cubicBezTo>
                    <a:pt x="0" y="35120"/>
                    <a:pt x="35120" y="0"/>
                    <a:pt x="78443" y="0"/>
                  </a:cubicBezTo>
                  <a:close/>
                </a:path>
              </a:pathLst>
            </a:custGeom>
            <a:solidFill>
              <a:srgbClr val="050A3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325684" cy="6835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358885" y="8184094"/>
            <a:ext cx="485143" cy="1087155"/>
          </a:xfrm>
          <a:custGeom>
            <a:avLst/>
            <a:gdLst/>
            <a:ahLst/>
            <a:cxnLst/>
            <a:rect r="r" b="b" t="t" l="l"/>
            <a:pathLst>
              <a:path h="1087155" w="485143">
                <a:moveTo>
                  <a:pt x="0" y="0"/>
                </a:moveTo>
                <a:lnTo>
                  <a:pt x="485143" y="0"/>
                </a:lnTo>
                <a:lnTo>
                  <a:pt x="485143" y="1087155"/>
                </a:lnTo>
                <a:lnTo>
                  <a:pt x="0" y="10871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466739" y="5543921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5284453" y="271912"/>
            <a:ext cx="1655559" cy="8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44"/>
              </a:lnSpc>
              <a:spcBef>
                <a:spcPct val="0"/>
              </a:spcBef>
            </a:pPr>
            <a:r>
              <a:rPr lang="en-US" sz="5031">
                <a:solidFill>
                  <a:srgbClr val="FFFFFF"/>
                </a:solidFill>
                <a:latin typeface="HK Grotesk Bold"/>
              </a:rPr>
              <a:t>Notas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4259020" y="5543921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6055508" y="5543921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847789" y="5543921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7847789" y="6967229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7847789" y="8423369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9569663" y="8423369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1361944" y="8423369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6090711" y="4121136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7812586" y="4121136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9604866" y="4121136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7847789" y="2666953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1361944" y="1133962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2466739" y="2666953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4151036" y="8653296"/>
            <a:ext cx="484408" cy="563265"/>
          </a:xfrm>
          <a:custGeom>
            <a:avLst/>
            <a:gdLst/>
            <a:ahLst/>
            <a:cxnLst/>
            <a:rect r="r" b="b" t="t" l="l"/>
            <a:pathLst>
              <a:path h="563265" w="484408">
                <a:moveTo>
                  <a:pt x="0" y="0"/>
                </a:moveTo>
                <a:lnTo>
                  <a:pt x="484408" y="0"/>
                </a:lnTo>
                <a:lnTo>
                  <a:pt x="484408" y="563265"/>
                </a:lnTo>
                <a:lnTo>
                  <a:pt x="0" y="5632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14767313" y="8678787"/>
            <a:ext cx="1321349" cy="53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7"/>
              </a:lnSpc>
              <a:spcBef>
                <a:spcPct val="0"/>
              </a:spcBef>
            </a:pPr>
            <a:r>
              <a:rPr lang="en-US" sz="3091">
                <a:solidFill>
                  <a:srgbClr val="FFFFFF"/>
                </a:solidFill>
                <a:latin typeface="HK Grotesk Bold"/>
              </a:rPr>
              <a:t>- Salida</a:t>
            </a:r>
          </a:p>
        </p:txBody>
      </p:sp>
      <p:sp>
        <p:nvSpPr>
          <p:cNvPr name="Freeform 28" id="28"/>
          <p:cNvSpPr/>
          <p:nvPr/>
        </p:nvSpPr>
        <p:spPr>
          <a:xfrm flipH="false" flipV="false" rot="0">
            <a:off x="14260731" y="9308662"/>
            <a:ext cx="306556" cy="686961"/>
          </a:xfrm>
          <a:custGeom>
            <a:avLst/>
            <a:gdLst/>
            <a:ahLst/>
            <a:cxnLst/>
            <a:rect r="r" b="b" t="t" l="l"/>
            <a:pathLst>
              <a:path h="686961" w="306556">
                <a:moveTo>
                  <a:pt x="0" y="0"/>
                </a:moveTo>
                <a:lnTo>
                  <a:pt x="306557" y="0"/>
                </a:lnTo>
                <a:lnTo>
                  <a:pt x="306557" y="686961"/>
                </a:lnTo>
                <a:lnTo>
                  <a:pt x="0" y="6869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4706084" y="9353263"/>
            <a:ext cx="3139610" cy="531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7"/>
              </a:lnSpc>
              <a:spcBef>
                <a:spcPct val="0"/>
              </a:spcBef>
            </a:pPr>
            <a:r>
              <a:rPr lang="en-US" sz="3091">
                <a:solidFill>
                  <a:srgbClr val="FFFFFF"/>
                </a:solidFill>
                <a:latin typeface="HK Grotesk Bold"/>
              </a:rPr>
              <a:t>- Recorrido/Inicio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4313486" y="2041778"/>
            <a:ext cx="3597493" cy="4063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2"/>
              </a:lnSpc>
            </a:pPr>
            <a:r>
              <a:rPr lang="en-US" sz="4594">
                <a:solidFill>
                  <a:srgbClr val="FFFFFF"/>
                </a:solidFill>
                <a:latin typeface="HK Grotesk Bold"/>
              </a:rPr>
              <a:t>La ruta mas corta es:</a:t>
            </a:r>
          </a:p>
          <a:p>
            <a:pPr algn="ctr">
              <a:lnSpc>
                <a:spcPts val="6432"/>
              </a:lnSpc>
              <a:spcBef>
                <a:spcPct val="0"/>
              </a:spcBef>
            </a:pPr>
            <a:r>
              <a:rPr lang="en-US" sz="4594">
                <a:solidFill>
                  <a:srgbClr val="FFFFFF"/>
                </a:solidFill>
                <a:latin typeface="HK Grotesk Bold"/>
              </a:rPr>
              <a:t>36, 29, 22, 16, 10, 11, 5, 13, 21, 27</a:t>
            </a:r>
          </a:p>
        </p:txBody>
      </p:sp>
      <p:sp>
        <p:nvSpPr>
          <p:cNvPr name="Freeform 31" id="31"/>
          <p:cNvSpPr/>
          <p:nvPr/>
        </p:nvSpPr>
        <p:spPr>
          <a:xfrm flipH="false" flipV="false" rot="-5400000">
            <a:off x="1146441" y="7781347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-5400000">
            <a:off x="1125625" y="6454975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-2700000">
            <a:off x="1993342" y="4906655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-2700000">
            <a:off x="3755863" y="3414677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5579676" y="2868582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-2700000">
            <a:off x="7322632" y="1911279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2700000">
            <a:off x="9168126" y="2109356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2700000">
            <a:off x="10964905" y="3574975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3" y="0"/>
                </a:lnTo>
                <a:lnTo>
                  <a:pt x="951663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8100000">
            <a:off x="10736229" y="5001034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583823" y="750562"/>
          <a:ext cx="12531898" cy="8785876"/>
        </p:xfrm>
        <a:graphic>
          <a:graphicData uri="http://schemas.openxmlformats.org/drawingml/2006/table">
            <a:tbl>
              <a:tblPr/>
              <a:tblGrid>
                <a:gridCol w="1790271"/>
                <a:gridCol w="1790271"/>
                <a:gridCol w="1790271"/>
                <a:gridCol w="1790271"/>
                <a:gridCol w="1790271"/>
                <a:gridCol w="1790271"/>
                <a:gridCol w="1790271"/>
              </a:tblGrid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6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8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13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14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15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16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17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18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19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20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23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24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25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26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27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28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29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30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33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34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35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36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37    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38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39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40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41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42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13841486" y="-386301"/>
            <a:ext cx="4541494" cy="11142013"/>
            <a:chOff x="0" y="0"/>
            <a:chExt cx="1196114" cy="293452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96114" cy="2934522"/>
            </a:xfrm>
            <a:custGeom>
              <a:avLst/>
              <a:gdLst/>
              <a:ahLst/>
              <a:cxnLst/>
              <a:rect r="r" b="b" t="t" l="l"/>
              <a:pathLst>
                <a:path h="2934522" w="1196114">
                  <a:moveTo>
                    <a:pt x="86940" y="0"/>
                  </a:moveTo>
                  <a:lnTo>
                    <a:pt x="1109173" y="0"/>
                  </a:lnTo>
                  <a:cubicBezTo>
                    <a:pt x="1157189" y="0"/>
                    <a:pt x="1196114" y="38924"/>
                    <a:pt x="1196114" y="86940"/>
                  </a:cubicBezTo>
                  <a:lnTo>
                    <a:pt x="1196114" y="2847582"/>
                  </a:lnTo>
                  <a:cubicBezTo>
                    <a:pt x="1196114" y="2895598"/>
                    <a:pt x="1157189" y="2934522"/>
                    <a:pt x="1109173" y="2934522"/>
                  </a:cubicBezTo>
                  <a:lnTo>
                    <a:pt x="86940" y="2934522"/>
                  </a:lnTo>
                  <a:cubicBezTo>
                    <a:pt x="63882" y="2934522"/>
                    <a:pt x="41769" y="2925362"/>
                    <a:pt x="25464" y="2909058"/>
                  </a:cubicBezTo>
                  <a:cubicBezTo>
                    <a:pt x="9160" y="2892753"/>
                    <a:pt x="0" y="2870640"/>
                    <a:pt x="0" y="2847582"/>
                  </a:cubicBezTo>
                  <a:lnTo>
                    <a:pt x="0" y="86940"/>
                  </a:lnTo>
                  <a:cubicBezTo>
                    <a:pt x="0" y="38924"/>
                    <a:pt x="38924" y="0"/>
                    <a:pt x="86940" y="0"/>
                  </a:cubicBezTo>
                  <a:close/>
                </a:path>
              </a:pathLst>
            </a:custGeom>
            <a:solidFill>
              <a:srgbClr val="242A57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196114" cy="29726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9959226" y="5454845"/>
            <a:ext cx="887744" cy="1032260"/>
          </a:xfrm>
          <a:custGeom>
            <a:avLst/>
            <a:gdLst/>
            <a:ahLst/>
            <a:cxnLst/>
            <a:rect r="r" b="b" t="t" l="l"/>
            <a:pathLst>
              <a:path h="1032260" w="887744">
                <a:moveTo>
                  <a:pt x="0" y="0"/>
                </a:moveTo>
                <a:lnTo>
                  <a:pt x="887744" y="0"/>
                </a:lnTo>
                <a:lnTo>
                  <a:pt x="887744" y="1032261"/>
                </a:lnTo>
                <a:lnTo>
                  <a:pt x="0" y="10322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3349521" y="8311115"/>
            <a:ext cx="5033458" cy="2450646"/>
            <a:chOff x="0" y="0"/>
            <a:chExt cx="1325684" cy="64543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25684" cy="645438"/>
            </a:xfrm>
            <a:custGeom>
              <a:avLst/>
              <a:gdLst/>
              <a:ahLst/>
              <a:cxnLst/>
              <a:rect r="r" b="b" t="t" l="l"/>
              <a:pathLst>
                <a:path h="645438" w="1325684">
                  <a:moveTo>
                    <a:pt x="78443" y="0"/>
                  </a:moveTo>
                  <a:lnTo>
                    <a:pt x="1247242" y="0"/>
                  </a:lnTo>
                  <a:cubicBezTo>
                    <a:pt x="1290565" y="0"/>
                    <a:pt x="1325684" y="35120"/>
                    <a:pt x="1325684" y="78443"/>
                  </a:cubicBezTo>
                  <a:lnTo>
                    <a:pt x="1325684" y="566995"/>
                  </a:lnTo>
                  <a:cubicBezTo>
                    <a:pt x="1325684" y="610318"/>
                    <a:pt x="1290565" y="645438"/>
                    <a:pt x="1247242" y="645438"/>
                  </a:cubicBezTo>
                  <a:lnTo>
                    <a:pt x="78443" y="645438"/>
                  </a:lnTo>
                  <a:cubicBezTo>
                    <a:pt x="35120" y="645438"/>
                    <a:pt x="0" y="610318"/>
                    <a:pt x="0" y="566995"/>
                  </a:cubicBezTo>
                  <a:lnTo>
                    <a:pt x="0" y="78443"/>
                  </a:lnTo>
                  <a:cubicBezTo>
                    <a:pt x="0" y="35120"/>
                    <a:pt x="35120" y="0"/>
                    <a:pt x="78443" y="0"/>
                  </a:cubicBezTo>
                  <a:close/>
                </a:path>
              </a:pathLst>
            </a:custGeom>
            <a:solidFill>
              <a:srgbClr val="050A3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325684" cy="6835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358885" y="8184094"/>
            <a:ext cx="485143" cy="1087155"/>
          </a:xfrm>
          <a:custGeom>
            <a:avLst/>
            <a:gdLst/>
            <a:ahLst/>
            <a:cxnLst/>
            <a:rect r="r" b="b" t="t" l="l"/>
            <a:pathLst>
              <a:path h="1087155" w="485143">
                <a:moveTo>
                  <a:pt x="0" y="0"/>
                </a:moveTo>
                <a:lnTo>
                  <a:pt x="485143" y="0"/>
                </a:lnTo>
                <a:lnTo>
                  <a:pt x="485143" y="1087155"/>
                </a:lnTo>
                <a:lnTo>
                  <a:pt x="0" y="10871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466739" y="5543921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259020" y="5543921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055508" y="5543921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7847789" y="5543921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847789" y="6967229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7847789" y="8423369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569663" y="8423369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1361944" y="8423369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6090711" y="4121136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7812586" y="4121136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9604866" y="4121136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7847789" y="2666953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1361944" y="1133962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2466739" y="2666953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8100000">
            <a:off x="1934405" y="7873636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15284453" y="271912"/>
            <a:ext cx="1655559" cy="8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44"/>
              </a:lnSpc>
              <a:spcBef>
                <a:spcPct val="0"/>
              </a:spcBef>
            </a:pPr>
            <a:r>
              <a:rPr lang="en-US" sz="5031">
                <a:solidFill>
                  <a:srgbClr val="FFFFFF"/>
                </a:solidFill>
                <a:latin typeface="HK Grotesk Bold"/>
              </a:rPr>
              <a:t>Notas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55462" y="6740543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10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60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70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3052165" y="8260546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10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60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70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976446" y="6772282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14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50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64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4151036" y="1183005"/>
            <a:ext cx="1715214" cy="94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ns"/>
              </a:rPr>
              <a:t>L.A.: 29, 37</a:t>
            </a:r>
          </a:p>
          <a:p>
            <a:pPr algn="ctr">
              <a:lnSpc>
                <a:spcPts val="3780"/>
              </a:lnSpc>
            </a:pPr>
          </a:p>
        </p:txBody>
      </p:sp>
      <p:sp>
        <p:nvSpPr>
          <p:cNvPr name="TextBox 31" id="31"/>
          <p:cNvSpPr txBox="true"/>
          <p:nvPr/>
        </p:nvSpPr>
        <p:spPr>
          <a:xfrm rot="0">
            <a:off x="14151036" y="5079102"/>
            <a:ext cx="1714500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ns"/>
              </a:rPr>
              <a:t>L.C.: 36, 30</a:t>
            </a:r>
          </a:p>
        </p:txBody>
      </p:sp>
      <p:sp>
        <p:nvSpPr>
          <p:cNvPr name="Freeform 32" id="32"/>
          <p:cNvSpPr/>
          <p:nvPr/>
        </p:nvSpPr>
        <p:spPr>
          <a:xfrm flipH="false" flipV="false" rot="0">
            <a:off x="14151036" y="8653296"/>
            <a:ext cx="484408" cy="563265"/>
          </a:xfrm>
          <a:custGeom>
            <a:avLst/>
            <a:gdLst/>
            <a:ahLst/>
            <a:cxnLst/>
            <a:rect r="r" b="b" t="t" l="l"/>
            <a:pathLst>
              <a:path h="563265" w="484408">
                <a:moveTo>
                  <a:pt x="0" y="0"/>
                </a:moveTo>
                <a:lnTo>
                  <a:pt x="484408" y="0"/>
                </a:lnTo>
                <a:lnTo>
                  <a:pt x="484408" y="563265"/>
                </a:lnTo>
                <a:lnTo>
                  <a:pt x="0" y="5632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14767313" y="8678787"/>
            <a:ext cx="1321349" cy="53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7"/>
              </a:lnSpc>
              <a:spcBef>
                <a:spcPct val="0"/>
              </a:spcBef>
            </a:pPr>
            <a:r>
              <a:rPr lang="en-US" sz="3091">
                <a:solidFill>
                  <a:srgbClr val="FFFFFF"/>
                </a:solidFill>
                <a:latin typeface="HK Grotesk Bold"/>
              </a:rPr>
              <a:t>- Salida</a:t>
            </a:r>
          </a:p>
        </p:txBody>
      </p:sp>
      <p:sp>
        <p:nvSpPr>
          <p:cNvPr name="Freeform 34" id="34"/>
          <p:cNvSpPr/>
          <p:nvPr/>
        </p:nvSpPr>
        <p:spPr>
          <a:xfrm flipH="false" flipV="false" rot="0">
            <a:off x="14260731" y="9308662"/>
            <a:ext cx="306556" cy="686961"/>
          </a:xfrm>
          <a:custGeom>
            <a:avLst/>
            <a:gdLst/>
            <a:ahLst/>
            <a:cxnLst/>
            <a:rect r="r" b="b" t="t" l="l"/>
            <a:pathLst>
              <a:path h="686961" w="306556">
                <a:moveTo>
                  <a:pt x="0" y="0"/>
                </a:moveTo>
                <a:lnTo>
                  <a:pt x="306557" y="0"/>
                </a:lnTo>
                <a:lnTo>
                  <a:pt x="306557" y="686961"/>
                </a:lnTo>
                <a:lnTo>
                  <a:pt x="0" y="6869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5" id="35"/>
          <p:cNvSpPr txBox="true"/>
          <p:nvPr/>
        </p:nvSpPr>
        <p:spPr>
          <a:xfrm rot="0">
            <a:off x="14706084" y="9353263"/>
            <a:ext cx="3139610" cy="531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7"/>
              </a:lnSpc>
              <a:spcBef>
                <a:spcPct val="0"/>
              </a:spcBef>
            </a:pPr>
            <a:r>
              <a:rPr lang="en-US" sz="3091">
                <a:solidFill>
                  <a:srgbClr val="FFFFFF"/>
                </a:solidFill>
                <a:latin typeface="HK Grotesk Bold"/>
              </a:rPr>
              <a:t>- Recorrido/Inicio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583823" y="750562"/>
          <a:ext cx="12531898" cy="8785876"/>
        </p:xfrm>
        <a:graphic>
          <a:graphicData uri="http://schemas.openxmlformats.org/drawingml/2006/table">
            <a:tbl>
              <a:tblPr/>
              <a:tblGrid>
                <a:gridCol w="1790271"/>
                <a:gridCol w="1790271"/>
                <a:gridCol w="1790271"/>
                <a:gridCol w="1790271"/>
                <a:gridCol w="1790271"/>
                <a:gridCol w="1790271"/>
                <a:gridCol w="1790271"/>
              </a:tblGrid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6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8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13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14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15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16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17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18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19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20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23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24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25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26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27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28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29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30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33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34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35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36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37    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38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39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40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41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42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13841486" y="-304307"/>
            <a:ext cx="4541494" cy="11060019"/>
            <a:chOff x="0" y="0"/>
            <a:chExt cx="1196114" cy="291292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96114" cy="2912927"/>
            </a:xfrm>
            <a:custGeom>
              <a:avLst/>
              <a:gdLst/>
              <a:ahLst/>
              <a:cxnLst/>
              <a:rect r="r" b="b" t="t" l="l"/>
              <a:pathLst>
                <a:path h="2912927" w="1196114">
                  <a:moveTo>
                    <a:pt x="86940" y="0"/>
                  </a:moveTo>
                  <a:lnTo>
                    <a:pt x="1109173" y="0"/>
                  </a:lnTo>
                  <a:cubicBezTo>
                    <a:pt x="1157189" y="0"/>
                    <a:pt x="1196114" y="38924"/>
                    <a:pt x="1196114" y="86940"/>
                  </a:cubicBezTo>
                  <a:lnTo>
                    <a:pt x="1196114" y="2825987"/>
                  </a:lnTo>
                  <a:cubicBezTo>
                    <a:pt x="1196114" y="2849045"/>
                    <a:pt x="1186954" y="2871158"/>
                    <a:pt x="1170649" y="2887463"/>
                  </a:cubicBezTo>
                  <a:cubicBezTo>
                    <a:pt x="1154345" y="2903767"/>
                    <a:pt x="1132231" y="2912927"/>
                    <a:pt x="1109173" y="2912927"/>
                  </a:cubicBezTo>
                  <a:lnTo>
                    <a:pt x="86940" y="2912927"/>
                  </a:lnTo>
                  <a:cubicBezTo>
                    <a:pt x="38924" y="2912927"/>
                    <a:pt x="0" y="2874002"/>
                    <a:pt x="0" y="2825987"/>
                  </a:cubicBezTo>
                  <a:lnTo>
                    <a:pt x="0" y="86940"/>
                  </a:lnTo>
                  <a:cubicBezTo>
                    <a:pt x="0" y="38924"/>
                    <a:pt x="38924" y="0"/>
                    <a:pt x="86940" y="0"/>
                  </a:cubicBezTo>
                  <a:close/>
                </a:path>
              </a:pathLst>
            </a:custGeom>
            <a:solidFill>
              <a:srgbClr val="242A57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196114" cy="29510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9959226" y="5454845"/>
            <a:ext cx="887744" cy="1032260"/>
          </a:xfrm>
          <a:custGeom>
            <a:avLst/>
            <a:gdLst/>
            <a:ahLst/>
            <a:cxnLst/>
            <a:rect r="r" b="b" t="t" l="l"/>
            <a:pathLst>
              <a:path h="1032260" w="887744">
                <a:moveTo>
                  <a:pt x="0" y="0"/>
                </a:moveTo>
                <a:lnTo>
                  <a:pt x="887744" y="0"/>
                </a:lnTo>
                <a:lnTo>
                  <a:pt x="887744" y="1032261"/>
                </a:lnTo>
                <a:lnTo>
                  <a:pt x="0" y="10322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3349521" y="8311115"/>
            <a:ext cx="5033458" cy="2450646"/>
            <a:chOff x="0" y="0"/>
            <a:chExt cx="1325684" cy="64543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25684" cy="645438"/>
            </a:xfrm>
            <a:custGeom>
              <a:avLst/>
              <a:gdLst/>
              <a:ahLst/>
              <a:cxnLst/>
              <a:rect r="r" b="b" t="t" l="l"/>
              <a:pathLst>
                <a:path h="645438" w="1325684">
                  <a:moveTo>
                    <a:pt x="78443" y="0"/>
                  </a:moveTo>
                  <a:lnTo>
                    <a:pt x="1247242" y="0"/>
                  </a:lnTo>
                  <a:cubicBezTo>
                    <a:pt x="1290565" y="0"/>
                    <a:pt x="1325684" y="35120"/>
                    <a:pt x="1325684" y="78443"/>
                  </a:cubicBezTo>
                  <a:lnTo>
                    <a:pt x="1325684" y="566995"/>
                  </a:lnTo>
                  <a:cubicBezTo>
                    <a:pt x="1325684" y="610318"/>
                    <a:pt x="1290565" y="645438"/>
                    <a:pt x="1247242" y="645438"/>
                  </a:cubicBezTo>
                  <a:lnTo>
                    <a:pt x="78443" y="645438"/>
                  </a:lnTo>
                  <a:cubicBezTo>
                    <a:pt x="35120" y="645438"/>
                    <a:pt x="0" y="610318"/>
                    <a:pt x="0" y="566995"/>
                  </a:cubicBezTo>
                  <a:lnTo>
                    <a:pt x="0" y="78443"/>
                  </a:lnTo>
                  <a:cubicBezTo>
                    <a:pt x="0" y="35120"/>
                    <a:pt x="35120" y="0"/>
                    <a:pt x="78443" y="0"/>
                  </a:cubicBezTo>
                  <a:close/>
                </a:path>
              </a:pathLst>
            </a:custGeom>
            <a:solidFill>
              <a:srgbClr val="050A3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325684" cy="6835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358885" y="8184094"/>
            <a:ext cx="485143" cy="1087155"/>
          </a:xfrm>
          <a:custGeom>
            <a:avLst/>
            <a:gdLst/>
            <a:ahLst/>
            <a:cxnLst/>
            <a:rect r="r" b="b" t="t" l="l"/>
            <a:pathLst>
              <a:path h="1087155" w="485143">
                <a:moveTo>
                  <a:pt x="0" y="0"/>
                </a:moveTo>
                <a:lnTo>
                  <a:pt x="485143" y="0"/>
                </a:lnTo>
                <a:lnTo>
                  <a:pt x="485143" y="1087155"/>
                </a:lnTo>
                <a:lnTo>
                  <a:pt x="0" y="10871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466739" y="5543921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259020" y="5543921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055508" y="5543921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7847789" y="5543921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847789" y="6967229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7847789" y="8423369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569663" y="8423369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1361944" y="8423369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6090711" y="4121136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7812586" y="4121136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9604866" y="4121136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7847789" y="2666953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1361944" y="1133962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2466739" y="2666953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8100000">
            <a:off x="1934405" y="7873636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15284453" y="271912"/>
            <a:ext cx="1655559" cy="8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44"/>
              </a:lnSpc>
              <a:spcBef>
                <a:spcPct val="0"/>
              </a:spcBef>
            </a:pPr>
            <a:r>
              <a:rPr lang="en-US" sz="5031">
                <a:solidFill>
                  <a:srgbClr val="FFFFFF"/>
                </a:solidFill>
                <a:latin typeface="HK Grotesk Bold"/>
              </a:rPr>
              <a:t>Notas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55462" y="6740543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24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60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84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3052165" y="8260546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10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60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70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976446" y="6772282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14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50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64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4151036" y="1183005"/>
            <a:ext cx="3897429" cy="94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ns"/>
              </a:rPr>
              <a:t>L.A.: 29, 37, 22, 29, 38</a:t>
            </a:r>
          </a:p>
          <a:p>
            <a:pPr algn="ctr">
              <a:lnSpc>
                <a:spcPts val="3780"/>
              </a:lnSpc>
            </a:pPr>
          </a:p>
        </p:txBody>
      </p:sp>
      <p:sp>
        <p:nvSpPr>
          <p:cNvPr name="TextBox 31" id="31"/>
          <p:cNvSpPr txBox="true"/>
          <p:nvPr/>
        </p:nvSpPr>
        <p:spPr>
          <a:xfrm rot="0">
            <a:off x="14151036" y="5079102"/>
            <a:ext cx="3694657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ns"/>
              </a:rPr>
              <a:t>L.C.: 36, 30, 31</a:t>
            </a:r>
          </a:p>
        </p:txBody>
      </p:sp>
      <p:sp>
        <p:nvSpPr>
          <p:cNvPr name="Freeform 32" id="32"/>
          <p:cNvSpPr/>
          <p:nvPr/>
        </p:nvSpPr>
        <p:spPr>
          <a:xfrm flipH="false" flipV="false" rot="0">
            <a:off x="2653160" y="7232645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3" y="0"/>
                </a:lnTo>
                <a:lnTo>
                  <a:pt x="144263" y="323276"/>
                </a:lnTo>
                <a:lnTo>
                  <a:pt x="0" y="323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4877419" y="6772282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24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40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64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4877419" y="8260546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28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50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78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255462" y="5332834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28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50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74</a:t>
            </a:r>
          </a:p>
        </p:txBody>
      </p:sp>
      <p:sp>
        <p:nvSpPr>
          <p:cNvPr name="Freeform 36" id="36"/>
          <p:cNvSpPr/>
          <p:nvPr/>
        </p:nvSpPr>
        <p:spPr>
          <a:xfrm flipH="false" flipV="false" rot="-10800000">
            <a:off x="3783188" y="7232645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3" y="0"/>
                </a:lnTo>
                <a:lnTo>
                  <a:pt x="951663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14151036" y="8653296"/>
            <a:ext cx="484408" cy="563265"/>
          </a:xfrm>
          <a:custGeom>
            <a:avLst/>
            <a:gdLst/>
            <a:ahLst/>
            <a:cxnLst/>
            <a:rect r="r" b="b" t="t" l="l"/>
            <a:pathLst>
              <a:path h="563265" w="484408">
                <a:moveTo>
                  <a:pt x="0" y="0"/>
                </a:moveTo>
                <a:lnTo>
                  <a:pt x="484408" y="0"/>
                </a:lnTo>
                <a:lnTo>
                  <a:pt x="484408" y="563265"/>
                </a:lnTo>
                <a:lnTo>
                  <a:pt x="0" y="5632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8" id="38"/>
          <p:cNvSpPr txBox="true"/>
          <p:nvPr/>
        </p:nvSpPr>
        <p:spPr>
          <a:xfrm rot="0">
            <a:off x="14767313" y="8678787"/>
            <a:ext cx="1321349" cy="53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7"/>
              </a:lnSpc>
              <a:spcBef>
                <a:spcPct val="0"/>
              </a:spcBef>
            </a:pPr>
            <a:r>
              <a:rPr lang="en-US" sz="3091">
                <a:solidFill>
                  <a:srgbClr val="FFFFFF"/>
                </a:solidFill>
                <a:latin typeface="HK Grotesk Bold"/>
              </a:rPr>
              <a:t>- Salida</a:t>
            </a:r>
          </a:p>
        </p:txBody>
      </p:sp>
      <p:sp>
        <p:nvSpPr>
          <p:cNvPr name="Freeform 39" id="39"/>
          <p:cNvSpPr/>
          <p:nvPr/>
        </p:nvSpPr>
        <p:spPr>
          <a:xfrm flipH="false" flipV="false" rot="0">
            <a:off x="14260731" y="9308662"/>
            <a:ext cx="306556" cy="686961"/>
          </a:xfrm>
          <a:custGeom>
            <a:avLst/>
            <a:gdLst/>
            <a:ahLst/>
            <a:cxnLst/>
            <a:rect r="r" b="b" t="t" l="l"/>
            <a:pathLst>
              <a:path h="686961" w="306556">
                <a:moveTo>
                  <a:pt x="0" y="0"/>
                </a:moveTo>
                <a:lnTo>
                  <a:pt x="306557" y="0"/>
                </a:lnTo>
                <a:lnTo>
                  <a:pt x="306557" y="686961"/>
                </a:lnTo>
                <a:lnTo>
                  <a:pt x="0" y="6869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0" id="40"/>
          <p:cNvSpPr txBox="true"/>
          <p:nvPr/>
        </p:nvSpPr>
        <p:spPr>
          <a:xfrm rot="0">
            <a:off x="14706084" y="9353263"/>
            <a:ext cx="3139610" cy="531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7"/>
              </a:lnSpc>
              <a:spcBef>
                <a:spcPct val="0"/>
              </a:spcBef>
            </a:pPr>
            <a:r>
              <a:rPr lang="en-US" sz="3091">
                <a:solidFill>
                  <a:srgbClr val="FFFFFF"/>
                </a:solidFill>
                <a:latin typeface="HK Grotesk Bold"/>
              </a:rPr>
              <a:t>- Recorrido/Inicio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583823" y="750562"/>
          <a:ext cx="12531898" cy="8785876"/>
        </p:xfrm>
        <a:graphic>
          <a:graphicData uri="http://schemas.openxmlformats.org/drawingml/2006/table">
            <a:tbl>
              <a:tblPr/>
              <a:tblGrid>
                <a:gridCol w="1790271"/>
                <a:gridCol w="1790271"/>
                <a:gridCol w="1790271"/>
                <a:gridCol w="1790271"/>
                <a:gridCol w="1790271"/>
                <a:gridCol w="1790271"/>
                <a:gridCol w="1790271"/>
              </a:tblGrid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6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8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13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14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15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16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17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18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19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20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23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24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25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26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27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28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29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30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33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34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35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36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37    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38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39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40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41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42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13841486" y="-304307"/>
            <a:ext cx="4541494" cy="11060019"/>
            <a:chOff x="0" y="0"/>
            <a:chExt cx="1196114" cy="291292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96114" cy="2912927"/>
            </a:xfrm>
            <a:custGeom>
              <a:avLst/>
              <a:gdLst/>
              <a:ahLst/>
              <a:cxnLst/>
              <a:rect r="r" b="b" t="t" l="l"/>
              <a:pathLst>
                <a:path h="2912927" w="1196114">
                  <a:moveTo>
                    <a:pt x="86940" y="0"/>
                  </a:moveTo>
                  <a:lnTo>
                    <a:pt x="1109173" y="0"/>
                  </a:lnTo>
                  <a:cubicBezTo>
                    <a:pt x="1157189" y="0"/>
                    <a:pt x="1196114" y="38924"/>
                    <a:pt x="1196114" y="86940"/>
                  </a:cubicBezTo>
                  <a:lnTo>
                    <a:pt x="1196114" y="2825987"/>
                  </a:lnTo>
                  <a:cubicBezTo>
                    <a:pt x="1196114" y="2849045"/>
                    <a:pt x="1186954" y="2871158"/>
                    <a:pt x="1170649" y="2887463"/>
                  </a:cubicBezTo>
                  <a:cubicBezTo>
                    <a:pt x="1154345" y="2903767"/>
                    <a:pt x="1132231" y="2912927"/>
                    <a:pt x="1109173" y="2912927"/>
                  </a:cubicBezTo>
                  <a:lnTo>
                    <a:pt x="86940" y="2912927"/>
                  </a:lnTo>
                  <a:cubicBezTo>
                    <a:pt x="38924" y="2912927"/>
                    <a:pt x="0" y="2874002"/>
                    <a:pt x="0" y="2825987"/>
                  </a:cubicBezTo>
                  <a:lnTo>
                    <a:pt x="0" y="86940"/>
                  </a:lnTo>
                  <a:cubicBezTo>
                    <a:pt x="0" y="38924"/>
                    <a:pt x="38924" y="0"/>
                    <a:pt x="86940" y="0"/>
                  </a:cubicBezTo>
                  <a:close/>
                </a:path>
              </a:pathLst>
            </a:custGeom>
            <a:solidFill>
              <a:srgbClr val="242A57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196114" cy="29510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9959226" y="5454845"/>
            <a:ext cx="887744" cy="1032260"/>
          </a:xfrm>
          <a:custGeom>
            <a:avLst/>
            <a:gdLst/>
            <a:ahLst/>
            <a:cxnLst/>
            <a:rect r="r" b="b" t="t" l="l"/>
            <a:pathLst>
              <a:path h="1032260" w="887744">
                <a:moveTo>
                  <a:pt x="0" y="0"/>
                </a:moveTo>
                <a:lnTo>
                  <a:pt x="887744" y="0"/>
                </a:lnTo>
                <a:lnTo>
                  <a:pt x="887744" y="1032261"/>
                </a:lnTo>
                <a:lnTo>
                  <a:pt x="0" y="10322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3349521" y="8311115"/>
            <a:ext cx="5033458" cy="2450646"/>
            <a:chOff x="0" y="0"/>
            <a:chExt cx="1325684" cy="64543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25684" cy="645438"/>
            </a:xfrm>
            <a:custGeom>
              <a:avLst/>
              <a:gdLst/>
              <a:ahLst/>
              <a:cxnLst/>
              <a:rect r="r" b="b" t="t" l="l"/>
              <a:pathLst>
                <a:path h="645438" w="1325684">
                  <a:moveTo>
                    <a:pt x="78443" y="0"/>
                  </a:moveTo>
                  <a:lnTo>
                    <a:pt x="1247242" y="0"/>
                  </a:lnTo>
                  <a:cubicBezTo>
                    <a:pt x="1290565" y="0"/>
                    <a:pt x="1325684" y="35120"/>
                    <a:pt x="1325684" y="78443"/>
                  </a:cubicBezTo>
                  <a:lnTo>
                    <a:pt x="1325684" y="566995"/>
                  </a:lnTo>
                  <a:cubicBezTo>
                    <a:pt x="1325684" y="610318"/>
                    <a:pt x="1290565" y="645438"/>
                    <a:pt x="1247242" y="645438"/>
                  </a:cubicBezTo>
                  <a:lnTo>
                    <a:pt x="78443" y="645438"/>
                  </a:lnTo>
                  <a:cubicBezTo>
                    <a:pt x="35120" y="645438"/>
                    <a:pt x="0" y="610318"/>
                    <a:pt x="0" y="566995"/>
                  </a:cubicBezTo>
                  <a:lnTo>
                    <a:pt x="0" y="78443"/>
                  </a:lnTo>
                  <a:cubicBezTo>
                    <a:pt x="0" y="35120"/>
                    <a:pt x="35120" y="0"/>
                    <a:pt x="78443" y="0"/>
                  </a:cubicBezTo>
                  <a:close/>
                </a:path>
              </a:pathLst>
            </a:custGeom>
            <a:solidFill>
              <a:srgbClr val="050A3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325684" cy="6835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358885" y="8184094"/>
            <a:ext cx="485143" cy="1087155"/>
          </a:xfrm>
          <a:custGeom>
            <a:avLst/>
            <a:gdLst/>
            <a:ahLst/>
            <a:cxnLst/>
            <a:rect r="r" b="b" t="t" l="l"/>
            <a:pathLst>
              <a:path h="1087155" w="485143">
                <a:moveTo>
                  <a:pt x="0" y="0"/>
                </a:moveTo>
                <a:lnTo>
                  <a:pt x="485143" y="0"/>
                </a:lnTo>
                <a:lnTo>
                  <a:pt x="485143" y="1087155"/>
                </a:lnTo>
                <a:lnTo>
                  <a:pt x="0" y="10871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466739" y="5543921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259020" y="5543921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055508" y="5543921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7847789" y="5543921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847789" y="6967229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7847789" y="8423369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569663" y="8423369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1361944" y="8423369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6090711" y="4121136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7812586" y="4121136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9604866" y="4121136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7847789" y="2666953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1361944" y="1133962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2466739" y="2666953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8100000">
            <a:off x="1934405" y="7873636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15284453" y="271912"/>
            <a:ext cx="1655559" cy="8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44"/>
              </a:lnSpc>
              <a:spcBef>
                <a:spcPct val="0"/>
              </a:spcBef>
            </a:pPr>
            <a:r>
              <a:rPr lang="en-US" sz="5031">
                <a:solidFill>
                  <a:srgbClr val="FFFFFF"/>
                </a:solidFill>
                <a:latin typeface="HK Grotesk Bold"/>
              </a:rPr>
              <a:t>Notas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55462" y="6740543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24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60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84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3052165" y="8260546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10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60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70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976446" y="6772282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14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50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64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4151036" y="1929718"/>
            <a:ext cx="3897429" cy="1417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ns"/>
              </a:rPr>
              <a:t>L.A.: 29, 37, 22, 29, 31, 38, 39</a:t>
            </a:r>
          </a:p>
          <a:p>
            <a:pPr algn="ctr">
              <a:lnSpc>
                <a:spcPts val="3780"/>
              </a:lnSpc>
            </a:pPr>
          </a:p>
        </p:txBody>
      </p:sp>
      <p:sp>
        <p:nvSpPr>
          <p:cNvPr name="TextBox 31" id="31"/>
          <p:cNvSpPr txBox="true"/>
          <p:nvPr/>
        </p:nvSpPr>
        <p:spPr>
          <a:xfrm rot="0">
            <a:off x="14151036" y="5079102"/>
            <a:ext cx="3694657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ns"/>
              </a:rPr>
              <a:t>L.C.: 36, 30, 31, 32</a:t>
            </a:r>
          </a:p>
        </p:txBody>
      </p:sp>
      <p:sp>
        <p:nvSpPr>
          <p:cNvPr name="Freeform 32" id="32"/>
          <p:cNvSpPr/>
          <p:nvPr/>
        </p:nvSpPr>
        <p:spPr>
          <a:xfrm flipH="false" flipV="false" rot="0">
            <a:off x="4299988" y="7580489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6"/>
                </a:lnTo>
                <a:lnTo>
                  <a:pt x="0" y="323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4877419" y="6772282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24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40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64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4877419" y="8260546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34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50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84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255462" y="5332834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28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50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74</a:t>
            </a:r>
          </a:p>
        </p:txBody>
      </p:sp>
      <p:sp>
        <p:nvSpPr>
          <p:cNvPr name="Freeform 36" id="36"/>
          <p:cNvSpPr/>
          <p:nvPr/>
        </p:nvSpPr>
        <p:spPr>
          <a:xfrm flipH="false" flipV="false" rot="-10800000">
            <a:off x="3783188" y="7232645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3" y="0"/>
                </a:lnTo>
                <a:lnTo>
                  <a:pt x="951663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7" id="37"/>
          <p:cNvSpPr txBox="true"/>
          <p:nvPr/>
        </p:nvSpPr>
        <p:spPr>
          <a:xfrm rot="0">
            <a:off x="6625043" y="6772282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34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30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64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6625043" y="8260546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38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40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78</a:t>
            </a:r>
          </a:p>
        </p:txBody>
      </p:sp>
      <p:sp>
        <p:nvSpPr>
          <p:cNvPr name="Freeform 39" id="39"/>
          <p:cNvSpPr/>
          <p:nvPr/>
        </p:nvSpPr>
        <p:spPr>
          <a:xfrm flipH="false" flipV="false" rot="-10800000">
            <a:off x="5670188" y="7232645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3" y="0"/>
                </a:lnTo>
                <a:lnTo>
                  <a:pt x="951663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0">
            <a:off x="2689308" y="7580489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3" y="0"/>
                </a:lnTo>
                <a:lnTo>
                  <a:pt x="144263" y="323276"/>
                </a:lnTo>
                <a:lnTo>
                  <a:pt x="0" y="323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14151036" y="8653296"/>
            <a:ext cx="484408" cy="563265"/>
          </a:xfrm>
          <a:custGeom>
            <a:avLst/>
            <a:gdLst/>
            <a:ahLst/>
            <a:cxnLst/>
            <a:rect r="r" b="b" t="t" l="l"/>
            <a:pathLst>
              <a:path h="563265" w="484408">
                <a:moveTo>
                  <a:pt x="0" y="0"/>
                </a:moveTo>
                <a:lnTo>
                  <a:pt x="484408" y="0"/>
                </a:lnTo>
                <a:lnTo>
                  <a:pt x="484408" y="563265"/>
                </a:lnTo>
                <a:lnTo>
                  <a:pt x="0" y="5632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2" id="42"/>
          <p:cNvSpPr txBox="true"/>
          <p:nvPr/>
        </p:nvSpPr>
        <p:spPr>
          <a:xfrm rot="0">
            <a:off x="14767313" y="8678787"/>
            <a:ext cx="1321349" cy="53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7"/>
              </a:lnSpc>
              <a:spcBef>
                <a:spcPct val="0"/>
              </a:spcBef>
            </a:pPr>
            <a:r>
              <a:rPr lang="en-US" sz="3091">
                <a:solidFill>
                  <a:srgbClr val="FFFFFF"/>
                </a:solidFill>
                <a:latin typeface="HK Grotesk Bold"/>
              </a:rPr>
              <a:t>- Salida</a:t>
            </a:r>
          </a:p>
        </p:txBody>
      </p:sp>
      <p:sp>
        <p:nvSpPr>
          <p:cNvPr name="Freeform 43" id="43"/>
          <p:cNvSpPr/>
          <p:nvPr/>
        </p:nvSpPr>
        <p:spPr>
          <a:xfrm flipH="false" flipV="false" rot="0">
            <a:off x="14260731" y="9308662"/>
            <a:ext cx="306556" cy="686961"/>
          </a:xfrm>
          <a:custGeom>
            <a:avLst/>
            <a:gdLst/>
            <a:ahLst/>
            <a:cxnLst/>
            <a:rect r="r" b="b" t="t" l="l"/>
            <a:pathLst>
              <a:path h="686961" w="306556">
                <a:moveTo>
                  <a:pt x="0" y="0"/>
                </a:moveTo>
                <a:lnTo>
                  <a:pt x="306557" y="0"/>
                </a:lnTo>
                <a:lnTo>
                  <a:pt x="306557" y="686961"/>
                </a:lnTo>
                <a:lnTo>
                  <a:pt x="0" y="6869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4" id="44"/>
          <p:cNvSpPr txBox="true"/>
          <p:nvPr/>
        </p:nvSpPr>
        <p:spPr>
          <a:xfrm rot="0">
            <a:off x="14706084" y="9353263"/>
            <a:ext cx="3139610" cy="531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7"/>
              </a:lnSpc>
              <a:spcBef>
                <a:spcPct val="0"/>
              </a:spcBef>
            </a:pPr>
            <a:r>
              <a:rPr lang="en-US" sz="3091">
                <a:solidFill>
                  <a:srgbClr val="FFFFFF"/>
                </a:solidFill>
                <a:latin typeface="HK Grotesk Bold"/>
              </a:rPr>
              <a:t>- Recorrido/Inicio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583823" y="750562"/>
          <a:ext cx="12531898" cy="8785876"/>
        </p:xfrm>
        <a:graphic>
          <a:graphicData uri="http://schemas.openxmlformats.org/drawingml/2006/table">
            <a:tbl>
              <a:tblPr/>
              <a:tblGrid>
                <a:gridCol w="1790271"/>
                <a:gridCol w="1790271"/>
                <a:gridCol w="1790271"/>
                <a:gridCol w="1790271"/>
                <a:gridCol w="1790271"/>
                <a:gridCol w="1790271"/>
                <a:gridCol w="1790271"/>
              </a:tblGrid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6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8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13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14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15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16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17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18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19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20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23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24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25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26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27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28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29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30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33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34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35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36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37    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38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39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40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41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42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13841486" y="-304307"/>
            <a:ext cx="4541494" cy="11060019"/>
            <a:chOff x="0" y="0"/>
            <a:chExt cx="1196114" cy="291292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96114" cy="2912927"/>
            </a:xfrm>
            <a:custGeom>
              <a:avLst/>
              <a:gdLst/>
              <a:ahLst/>
              <a:cxnLst/>
              <a:rect r="r" b="b" t="t" l="l"/>
              <a:pathLst>
                <a:path h="2912927" w="1196114">
                  <a:moveTo>
                    <a:pt x="86940" y="0"/>
                  </a:moveTo>
                  <a:lnTo>
                    <a:pt x="1109173" y="0"/>
                  </a:lnTo>
                  <a:cubicBezTo>
                    <a:pt x="1157189" y="0"/>
                    <a:pt x="1196114" y="38924"/>
                    <a:pt x="1196114" y="86940"/>
                  </a:cubicBezTo>
                  <a:lnTo>
                    <a:pt x="1196114" y="2825987"/>
                  </a:lnTo>
                  <a:cubicBezTo>
                    <a:pt x="1196114" y="2849045"/>
                    <a:pt x="1186954" y="2871158"/>
                    <a:pt x="1170649" y="2887463"/>
                  </a:cubicBezTo>
                  <a:cubicBezTo>
                    <a:pt x="1154345" y="2903767"/>
                    <a:pt x="1132231" y="2912927"/>
                    <a:pt x="1109173" y="2912927"/>
                  </a:cubicBezTo>
                  <a:lnTo>
                    <a:pt x="86940" y="2912927"/>
                  </a:lnTo>
                  <a:cubicBezTo>
                    <a:pt x="38924" y="2912927"/>
                    <a:pt x="0" y="2874002"/>
                    <a:pt x="0" y="2825987"/>
                  </a:cubicBezTo>
                  <a:lnTo>
                    <a:pt x="0" y="86940"/>
                  </a:lnTo>
                  <a:cubicBezTo>
                    <a:pt x="0" y="38924"/>
                    <a:pt x="38924" y="0"/>
                    <a:pt x="86940" y="0"/>
                  </a:cubicBezTo>
                  <a:close/>
                </a:path>
              </a:pathLst>
            </a:custGeom>
            <a:solidFill>
              <a:srgbClr val="242A57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196114" cy="29510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9959226" y="5454845"/>
            <a:ext cx="887744" cy="1032260"/>
          </a:xfrm>
          <a:custGeom>
            <a:avLst/>
            <a:gdLst/>
            <a:ahLst/>
            <a:cxnLst/>
            <a:rect r="r" b="b" t="t" l="l"/>
            <a:pathLst>
              <a:path h="1032260" w="887744">
                <a:moveTo>
                  <a:pt x="0" y="0"/>
                </a:moveTo>
                <a:lnTo>
                  <a:pt x="887744" y="0"/>
                </a:lnTo>
                <a:lnTo>
                  <a:pt x="887744" y="1032261"/>
                </a:lnTo>
                <a:lnTo>
                  <a:pt x="0" y="10322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3349521" y="10100398"/>
            <a:ext cx="5033458" cy="2450646"/>
            <a:chOff x="0" y="0"/>
            <a:chExt cx="1325684" cy="64543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25684" cy="645438"/>
            </a:xfrm>
            <a:custGeom>
              <a:avLst/>
              <a:gdLst/>
              <a:ahLst/>
              <a:cxnLst/>
              <a:rect r="r" b="b" t="t" l="l"/>
              <a:pathLst>
                <a:path h="645438" w="1325684">
                  <a:moveTo>
                    <a:pt x="78443" y="0"/>
                  </a:moveTo>
                  <a:lnTo>
                    <a:pt x="1247242" y="0"/>
                  </a:lnTo>
                  <a:cubicBezTo>
                    <a:pt x="1290565" y="0"/>
                    <a:pt x="1325684" y="35120"/>
                    <a:pt x="1325684" y="78443"/>
                  </a:cubicBezTo>
                  <a:lnTo>
                    <a:pt x="1325684" y="566995"/>
                  </a:lnTo>
                  <a:cubicBezTo>
                    <a:pt x="1325684" y="610318"/>
                    <a:pt x="1290565" y="645438"/>
                    <a:pt x="1247242" y="645438"/>
                  </a:cubicBezTo>
                  <a:lnTo>
                    <a:pt x="78443" y="645438"/>
                  </a:lnTo>
                  <a:cubicBezTo>
                    <a:pt x="35120" y="645438"/>
                    <a:pt x="0" y="610318"/>
                    <a:pt x="0" y="566995"/>
                  </a:cubicBezTo>
                  <a:lnTo>
                    <a:pt x="0" y="78443"/>
                  </a:lnTo>
                  <a:cubicBezTo>
                    <a:pt x="0" y="35120"/>
                    <a:pt x="35120" y="0"/>
                    <a:pt x="78443" y="0"/>
                  </a:cubicBezTo>
                  <a:close/>
                </a:path>
              </a:pathLst>
            </a:custGeom>
            <a:solidFill>
              <a:srgbClr val="050A3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325684" cy="6835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358885" y="8184094"/>
            <a:ext cx="485143" cy="1087155"/>
          </a:xfrm>
          <a:custGeom>
            <a:avLst/>
            <a:gdLst/>
            <a:ahLst/>
            <a:cxnLst/>
            <a:rect r="r" b="b" t="t" l="l"/>
            <a:pathLst>
              <a:path h="1087155" w="485143">
                <a:moveTo>
                  <a:pt x="0" y="0"/>
                </a:moveTo>
                <a:lnTo>
                  <a:pt x="485143" y="0"/>
                </a:lnTo>
                <a:lnTo>
                  <a:pt x="485143" y="1087155"/>
                </a:lnTo>
                <a:lnTo>
                  <a:pt x="0" y="10871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466739" y="5543921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259020" y="5543921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055508" y="5543921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7847789" y="5543921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847789" y="6967229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7847789" y="8423369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569663" y="8423369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1361944" y="8423369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6090711" y="4121136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7812586" y="4121136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9604866" y="4121136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7847789" y="2666953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1361944" y="1133962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2466739" y="2666953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8100000">
            <a:off x="1934405" y="7873636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1255462" y="6740543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10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60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74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976446" y="6772282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14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50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64</a:t>
            </a:r>
          </a:p>
        </p:txBody>
      </p:sp>
      <p:sp>
        <p:nvSpPr>
          <p:cNvPr name="Freeform 28" id="28"/>
          <p:cNvSpPr/>
          <p:nvPr/>
        </p:nvSpPr>
        <p:spPr>
          <a:xfrm flipH="false" flipV="false" rot="0">
            <a:off x="6073888" y="7683495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3" y="0"/>
                </a:lnTo>
                <a:lnTo>
                  <a:pt x="144263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4877419" y="6772282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24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40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64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255462" y="5332834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20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50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70</a:t>
            </a:r>
          </a:p>
        </p:txBody>
      </p:sp>
      <p:sp>
        <p:nvSpPr>
          <p:cNvPr name="Freeform 31" id="31"/>
          <p:cNvSpPr/>
          <p:nvPr/>
        </p:nvSpPr>
        <p:spPr>
          <a:xfrm flipH="false" flipV="false" rot="-10800000">
            <a:off x="3783188" y="7232645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3" y="0"/>
                </a:lnTo>
                <a:lnTo>
                  <a:pt x="951663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-10800000">
            <a:off x="5670188" y="7232645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3" y="0"/>
                </a:lnTo>
                <a:lnTo>
                  <a:pt x="951663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3" id="33"/>
          <p:cNvGrpSpPr/>
          <p:nvPr/>
        </p:nvGrpSpPr>
        <p:grpSpPr>
          <a:xfrm rot="-5400000">
            <a:off x="4801384" y="-1496304"/>
            <a:ext cx="2108199" cy="9980788"/>
            <a:chOff x="0" y="0"/>
            <a:chExt cx="555246" cy="2628685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555246" cy="2628685"/>
            </a:xfrm>
            <a:custGeom>
              <a:avLst/>
              <a:gdLst/>
              <a:ahLst/>
              <a:cxnLst/>
              <a:rect r="r" b="b" t="t" l="l"/>
              <a:pathLst>
                <a:path h="2628685" w="555246">
                  <a:moveTo>
                    <a:pt x="187287" y="0"/>
                  </a:moveTo>
                  <a:lnTo>
                    <a:pt x="367959" y="0"/>
                  </a:lnTo>
                  <a:cubicBezTo>
                    <a:pt x="417631" y="0"/>
                    <a:pt x="465268" y="19732"/>
                    <a:pt x="500391" y="54855"/>
                  </a:cubicBezTo>
                  <a:cubicBezTo>
                    <a:pt x="535514" y="89978"/>
                    <a:pt x="555246" y="137615"/>
                    <a:pt x="555246" y="187287"/>
                  </a:cubicBezTo>
                  <a:lnTo>
                    <a:pt x="555246" y="2441398"/>
                  </a:lnTo>
                  <a:cubicBezTo>
                    <a:pt x="555246" y="2491070"/>
                    <a:pt x="535514" y="2538707"/>
                    <a:pt x="500391" y="2573830"/>
                  </a:cubicBezTo>
                  <a:cubicBezTo>
                    <a:pt x="465268" y="2608953"/>
                    <a:pt x="417631" y="2628685"/>
                    <a:pt x="367959" y="2628685"/>
                  </a:cubicBezTo>
                  <a:lnTo>
                    <a:pt x="187287" y="2628685"/>
                  </a:lnTo>
                  <a:cubicBezTo>
                    <a:pt x="137615" y="2628685"/>
                    <a:pt x="89978" y="2608953"/>
                    <a:pt x="54855" y="2573830"/>
                  </a:cubicBezTo>
                  <a:cubicBezTo>
                    <a:pt x="19732" y="2538707"/>
                    <a:pt x="0" y="2491070"/>
                    <a:pt x="0" y="2441398"/>
                  </a:cubicBezTo>
                  <a:lnTo>
                    <a:pt x="0" y="187287"/>
                  </a:lnTo>
                  <a:cubicBezTo>
                    <a:pt x="0" y="137615"/>
                    <a:pt x="19732" y="89978"/>
                    <a:pt x="54855" y="54855"/>
                  </a:cubicBezTo>
                  <a:cubicBezTo>
                    <a:pt x="89978" y="19732"/>
                    <a:pt x="137615" y="0"/>
                    <a:pt x="187287" y="0"/>
                  </a:cubicBezTo>
                  <a:close/>
                </a:path>
              </a:pathLst>
            </a:custGeom>
            <a:solidFill>
              <a:srgbClr val="242A57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555246" cy="26667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36" id="36"/>
          <p:cNvSpPr/>
          <p:nvPr/>
        </p:nvSpPr>
        <p:spPr>
          <a:xfrm flipH="false" flipV="false" rot="0">
            <a:off x="4428356" y="7683495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3" y="0"/>
                </a:lnTo>
                <a:lnTo>
                  <a:pt x="144263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2527383" y="7683495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3" y="0"/>
                </a:lnTo>
                <a:lnTo>
                  <a:pt x="144263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5400000">
            <a:off x="1224818" y="7781347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3" y="0"/>
                </a:lnTo>
                <a:lnTo>
                  <a:pt x="951663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720827" y="7683495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5400000">
            <a:off x="1251132" y="6531387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3" y="0"/>
                </a:lnTo>
                <a:lnTo>
                  <a:pt x="951663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41" id="41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-3765590">
            <a:off x="14914299" y="1264691"/>
            <a:ext cx="740308" cy="447886"/>
          </a:xfrm>
          <a:prstGeom prst="rect">
            <a:avLst/>
          </a:prstGeom>
        </p:spPr>
      </p:pic>
      <p:sp>
        <p:nvSpPr>
          <p:cNvPr name="Freeform 42" id="42"/>
          <p:cNvSpPr/>
          <p:nvPr/>
        </p:nvSpPr>
        <p:spPr>
          <a:xfrm flipH="false" flipV="false" rot="6302718">
            <a:off x="13826375" y="2204115"/>
            <a:ext cx="1669919" cy="471752"/>
          </a:xfrm>
          <a:custGeom>
            <a:avLst/>
            <a:gdLst/>
            <a:ahLst/>
            <a:cxnLst/>
            <a:rect r="r" b="b" t="t" l="l"/>
            <a:pathLst>
              <a:path h="471752" w="1669919">
                <a:moveTo>
                  <a:pt x="0" y="0"/>
                </a:moveTo>
                <a:lnTo>
                  <a:pt x="1669920" y="0"/>
                </a:lnTo>
                <a:lnTo>
                  <a:pt x="1669920" y="471752"/>
                </a:lnTo>
                <a:lnTo>
                  <a:pt x="0" y="47175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3" id="43"/>
          <p:cNvSpPr txBox="true"/>
          <p:nvPr/>
        </p:nvSpPr>
        <p:spPr>
          <a:xfrm rot="0">
            <a:off x="15284453" y="271912"/>
            <a:ext cx="1655559" cy="8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44"/>
              </a:lnSpc>
              <a:spcBef>
                <a:spcPct val="0"/>
              </a:spcBef>
            </a:pPr>
            <a:r>
              <a:rPr lang="en-US" sz="5031">
                <a:solidFill>
                  <a:srgbClr val="FFFFFF"/>
                </a:solidFill>
                <a:latin typeface="HK Grotesk Bold"/>
              </a:rPr>
              <a:t>Notas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3052165" y="8260546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10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60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70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4151036" y="1183005"/>
            <a:ext cx="3897429" cy="1417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ns"/>
              </a:rPr>
              <a:t>L.A.: 37, 22, 29, 31, 38, 39</a:t>
            </a:r>
          </a:p>
          <a:p>
            <a:pPr algn="ctr">
              <a:lnSpc>
                <a:spcPts val="3780"/>
              </a:lnSpc>
            </a:pPr>
          </a:p>
        </p:txBody>
      </p:sp>
      <p:sp>
        <p:nvSpPr>
          <p:cNvPr name="TextBox 46" id="46"/>
          <p:cNvSpPr txBox="true"/>
          <p:nvPr/>
        </p:nvSpPr>
        <p:spPr>
          <a:xfrm rot="0">
            <a:off x="14151036" y="5079102"/>
            <a:ext cx="3694657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ns"/>
              </a:rPr>
              <a:t>L.C.: 36, 30, 31, 32, 29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4877419" y="8260546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34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50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84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6625043" y="6772282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34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30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64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6625043" y="8260546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38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40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78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450278" y="2568141"/>
            <a:ext cx="8895205" cy="1756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44"/>
              </a:lnSpc>
              <a:spcBef>
                <a:spcPct val="0"/>
              </a:spcBef>
            </a:pPr>
            <a:r>
              <a:rPr lang="en-US" sz="5031">
                <a:solidFill>
                  <a:srgbClr val="FFFFFF"/>
                </a:solidFill>
                <a:latin typeface="HK Grotesk Bold"/>
              </a:rPr>
              <a:t>Entramos a un socavón, así que descartamos este camino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4259450" y="3250408"/>
            <a:ext cx="3897429" cy="1417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ns"/>
              </a:rPr>
              <a:t>Se toma el primero de la lista si la F es el mismo valor</a:t>
            </a:r>
          </a:p>
        </p:txBody>
      </p:sp>
      <p:sp>
        <p:nvSpPr>
          <p:cNvPr name="Freeform 52" id="52"/>
          <p:cNvSpPr/>
          <p:nvPr/>
        </p:nvSpPr>
        <p:spPr>
          <a:xfrm flipH="false" flipV="false" rot="0">
            <a:off x="14151036" y="8653296"/>
            <a:ext cx="484408" cy="563265"/>
          </a:xfrm>
          <a:custGeom>
            <a:avLst/>
            <a:gdLst/>
            <a:ahLst/>
            <a:cxnLst/>
            <a:rect r="r" b="b" t="t" l="l"/>
            <a:pathLst>
              <a:path h="563265" w="484408">
                <a:moveTo>
                  <a:pt x="0" y="0"/>
                </a:moveTo>
                <a:lnTo>
                  <a:pt x="484408" y="0"/>
                </a:lnTo>
                <a:lnTo>
                  <a:pt x="484408" y="563265"/>
                </a:lnTo>
                <a:lnTo>
                  <a:pt x="0" y="5632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3" id="53"/>
          <p:cNvSpPr txBox="true"/>
          <p:nvPr/>
        </p:nvSpPr>
        <p:spPr>
          <a:xfrm rot="0">
            <a:off x="14767313" y="8678787"/>
            <a:ext cx="1321349" cy="53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7"/>
              </a:lnSpc>
              <a:spcBef>
                <a:spcPct val="0"/>
              </a:spcBef>
            </a:pPr>
            <a:r>
              <a:rPr lang="en-US" sz="3091">
                <a:solidFill>
                  <a:srgbClr val="FFFFFF"/>
                </a:solidFill>
                <a:latin typeface="HK Grotesk Bold"/>
              </a:rPr>
              <a:t>- Salida</a:t>
            </a:r>
          </a:p>
        </p:txBody>
      </p:sp>
      <p:sp>
        <p:nvSpPr>
          <p:cNvPr name="Freeform 54" id="54"/>
          <p:cNvSpPr/>
          <p:nvPr/>
        </p:nvSpPr>
        <p:spPr>
          <a:xfrm flipH="false" flipV="false" rot="0">
            <a:off x="14260731" y="9308662"/>
            <a:ext cx="306556" cy="686961"/>
          </a:xfrm>
          <a:custGeom>
            <a:avLst/>
            <a:gdLst/>
            <a:ahLst/>
            <a:cxnLst/>
            <a:rect r="r" b="b" t="t" l="l"/>
            <a:pathLst>
              <a:path h="686961" w="306556">
                <a:moveTo>
                  <a:pt x="0" y="0"/>
                </a:moveTo>
                <a:lnTo>
                  <a:pt x="306557" y="0"/>
                </a:lnTo>
                <a:lnTo>
                  <a:pt x="306557" y="686961"/>
                </a:lnTo>
                <a:lnTo>
                  <a:pt x="0" y="6869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5" id="55"/>
          <p:cNvSpPr txBox="true"/>
          <p:nvPr/>
        </p:nvSpPr>
        <p:spPr>
          <a:xfrm rot="0">
            <a:off x="14706084" y="9353263"/>
            <a:ext cx="3139610" cy="531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7"/>
              </a:lnSpc>
              <a:spcBef>
                <a:spcPct val="0"/>
              </a:spcBef>
            </a:pPr>
            <a:r>
              <a:rPr lang="en-US" sz="3091">
                <a:solidFill>
                  <a:srgbClr val="FFFFFF"/>
                </a:solidFill>
                <a:latin typeface="HK Grotesk Bold"/>
              </a:rPr>
              <a:t>- Recorrido/Inicio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583823" y="750562"/>
          <a:ext cx="12531898" cy="8785876"/>
        </p:xfrm>
        <a:graphic>
          <a:graphicData uri="http://schemas.openxmlformats.org/drawingml/2006/table">
            <a:tbl>
              <a:tblPr/>
              <a:tblGrid>
                <a:gridCol w="1790271"/>
                <a:gridCol w="1790271"/>
                <a:gridCol w="1790271"/>
                <a:gridCol w="1790271"/>
                <a:gridCol w="1790271"/>
                <a:gridCol w="1790271"/>
                <a:gridCol w="1790271"/>
              </a:tblGrid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6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8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13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14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15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16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17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18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19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20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23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24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25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26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27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28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29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30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33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34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35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36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37    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38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39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40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41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42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13841486" y="-304307"/>
            <a:ext cx="4541494" cy="11060019"/>
            <a:chOff x="0" y="0"/>
            <a:chExt cx="1196114" cy="291292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96114" cy="2912927"/>
            </a:xfrm>
            <a:custGeom>
              <a:avLst/>
              <a:gdLst/>
              <a:ahLst/>
              <a:cxnLst/>
              <a:rect r="r" b="b" t="t" l="l"/>
              <a:pathLst>
                <a:path h="2912927" w="1196114">
                  <a:moveTo>
                    <a:pt x="86940" y="0"/>
                  </a:moveTo>
                  <a:lnTo>
                    <a:pt x="1109173" y="0"/>
                  </a:lnTo>
                  <a:cubicBezTo>
                    <a:pt x="1157189" y="0"/>
                    <a:pt x="1196114" y="38924"/>
                    <a:pt x="1196114" y="86940"/>
                  </a:cubicBezTo>
                  <a:lnTo>
                    <a:pt x="1196114" y="2825987"/>
                  </a:lnTo>
                  <a:cubicBezTo>
                    <a:pt x="1196114" y="2849045"/>
                    <a:pt x="1186954" y="2871158"/>
                    <a:pt x="1170649" y="2887463"/>
                  </a:cubicBezTo>
                  <a:cubicBezTo>
                    <a:pt x="1154345" y="2903767"/>
                    <a:pt x="1132231" y="2912927"/>
                    <a:pt x="1109173" y="2912927"/>
                  </a:cubicBezTo>
                  <a:lnTo>
                    <a:pt x="86940" y="2912927"/>
                  </a:lnTo>
                  <a:cubicBezTo>
                    <a:pt x="38924" y="2912927"/>
                    <a:pt x="0" y="2874002"/>
                    <a:pt x="0" y="2825987"/>
                  </a:cubicBezTo>
                  <a:lnTo>
                    <a:pt x="0" y="86940"/>
                  </a:lnTo>
                  <a:cubicBezTo>
                    <a:pt x="0" y="38924"/>
                    <a:pt x="38924" y="0"/>
                    <a:pt x="86940" y="0"/>
                  </a:cubicBezTo>
                  <a:close/>
                </a:path>
              </a:pathLst>
            </a:custGeom>
            <a:solidFill>
              <a:srgbClr val="242A57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196114" cy="29510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9959226" y="5454845"/>
            <a:ext cx="887744" cy="1032260"/>
          </a:xfrm>
          <a:custGeom>
            <a:avLst/>
            <a:gdLst/>
            <a:ahLst/>
            <a:cxnLst/>
            <a:rect r="r" b="b" t="t" l="l"/>
            <a:pathLst>
              <a:path h="1032260" w="887744">
                <a:moveTo>
                  <a:pt x="0" y="0"/>
                </a:moveTo>
                <a:lnTo>
                  <a:pt x="887744" y="0"/>
                </a:lnTo>
                <a:lnTo>
                  <a:pt x="887744" y="1032261"/>
                </a:lnTo>
                <a:lnTo>
                  <a:pt x="0" y="10322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3349521" y="8311115"/>
            <a:ext cx="5033458" cy="2450646"/>
            <a:chOff x="0" y="0"/>
            <a:chExt cx="1325684" cy="64543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25684" cy="645438"/>
            </a:xfrm>
            <a:custGeom>
              <a:avLst/>
              <a:gdLst/>
              <a:ahLst/>
              <a:cxnLst/>
              <a:rect r="r" b="b" t="t" l="l"/>
              <a:pathLst>
                <a:path h="645438" w="1325684">
                  <a:moveTo>
                    <a:pt x="78443" y="0"/>
                  </a:moveTo>
                  <a:lnTo>
                    <a:pt x="1247242" y="0"/>
                  </a:lnTo>
                  <a:cubicBezTo>
                    <a:pt x="1290565" y="0"/>
                    <a:pt x="1325684" y="35120"/>
                    <a:pt x="1325684" y="78443"/>
                  </a:cubicBezTo>
                  <a:lnTo>
                    <a:pt x="1325684" y="566995"/>
                  </a:lnTo>
                  <a:cubicBezTo>
                    <a:pt x="1325684" y="610318"/>
                    <a:pt x="1290565" y="645438"/>
                    <a:pt x="1247242" y="645438"/>
                  </a:cubicBezTo>
                  <a:lnTo>
                    <a:pt x="78443" y="645438"/>
                  </a:lnTo>
                  <a:cubicBezTo>
                    <a:pt x="35120" y="645438"/>
                    <a:pt x="0" y="610318"/>
                    <a:pt x="0" y="566995"/>
                  </a:cubicBezTo>
                  <a:lnTo>
                    <a:pt x="0" y="78443"/>
                  </a:lnTo>
                  <a:cubicBezTo>
                    <a:pt x="0" y="35120"/>
                    <a:pt x="35120" y="0"/>
                    <a:pt x="78443" y="0"/>
                  </a:cubicBezTo>
                  <a:close/>
                </a:path>
              </a:pathLst>
            </a:custGeom>
            <a:solidFill>
              <a:srgbClr val="050A3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325684" cy="6835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358885" y="8184094"/>
            <a:ext cx="485143" cy="1087155"/>
          </a:xfrm>
          <a:custGeom>
            <a:avLst/>
            <a:gdLst/>
            <a:ahLst/>
            <a:cxnLst/>
            <a:rect r="r" b="b" t="t" l="l"/>
            <a:pathLst>
              <a:path h="1087155" w="485143">
                <a:moveTo>
                  <a:pt x="0" y="0"/>
                </a:moveTo>
                <a:lnTo>
                  <a:pt x="485143" y="0"/>
                </a:lnTo>
                <a:lnTo>
                  <a:pt x="485143" y="1087155"/>
                </a:lnTo>
                <a:lnTo>
                  <a:pt x="0" y="10871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466739" y="5543921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259020" y="5543921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055508" y="5543921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7847789" y="5543921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847789" y="6967229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7847789" y="8423369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569663" y="8423369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1361944" y="8423369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6090711" y="4121136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7812586" y="4121136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9604866" y="4121136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7847789" y="2666953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1361944" y="1133962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2466739" y="2666953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8100000">
            <a:off x="1934405" y="7873636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15284453" y="271912"/>
            <a:ext cx="1655559" cy="8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44"/>
              </a:lnSpc>
              <a:spcBef>
                <a:spcPct val="0"/>
              </a:spcBef>
            </a:pPr>
            <a:r>
              <a:rPr lang="en-US" sz="5031">
                <a:solidFill>
                  <a:srgbClr val="FFFFFF"/>
                </a:solidFill>
                <a:latin typeface="HK Grotesk Bold"/>
              </a:rPr>
              <a:t>Notas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55462" y="6740543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10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60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70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3052165" y="8260546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10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60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70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976446" y="6772282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14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50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64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4151036" y="1183005"/>
            <a:ext cx="3897429" cy="94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ns"/>
              </a:rPr>
              <a:t>L.A.: 22, 38, 39</a:t>
            </a:r>
          </a:p>
          <a:p>
            <a:pPr algn="ctr">
              <a:lnSpc>
                <a:spcPts val="3780"/>
              </a:lnSpc>
            </a:pPr>
          </a:p>
        </p:txBody>
      </p:sp>
      <p:sp>
        <p:nvSpPr>
          <p:cNvPr name="TextBox 31" id="31"/>
          <p:cNvSpPr txBox="true"/>
          <p:nvPr/>
        </p:nvSpPr>
        <p:spPr>
          <a:xfrm rot="0">
            <a:off x="14151036" y="5079102"/>
            <a:ext cx="3694657" cy="94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ns"/>
              </a:rPr>
              <a:t>L.C.: 36, 30, 31, 32, 29, 37</a:t>
            </a:r>
          </a:p>
        </p:txBody>
      </p:sp>
      <p:sp>
        <p:nvSpPr>
          <p:cNvPr name="Freeform 32" id="32"/>
          <p:cNvSpPr/>
          <p:nvPr/>
        </p:nvSpPr>
        <p:spPr>
          <a:xfrm flipH="false" flipV="false" rot="0">
            <a:off x="6073888" y="7683495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3" y="0"/>
                </a:lnTo>
                <a:lnTo>
                  <a:pt x="144263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4877419" y="6772282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24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40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64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4877419" y="8260546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20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50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74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255462" y="5332834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20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50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70</a:t>
            </a:r>
          </a:p>
        </p:txBody>
      </p:sp>
      <p:sp>
        <p:nvSpPr>
          <p:cNvPr name="Freeform 36" id="36"/>
          <p:cNvSpPr/>
          <p:nvPr/>
        </p:nvSpPr>
        <p:spPr>
          <a:xfrm flipH="false" flipV="false" rot="-10800000">
            <a:off x="3783188" y="7232645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3" y="0"/>
                </a:lnTo>
                <a:lnTo>
                  <a:pt x="951663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7" id="37"/>
          <p:cNvSpPr txBox="true"/>
          <p:nvPr/>
        </p:nvSpPr>
        <p:spPr>
          <a:xfrm rot="0">
            <a:off x="6625043" y="6772282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34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30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64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6625043" y="8260546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38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40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78</a:t>
            </a:r>
          </a:p>
        </p:txBody>
      </p:sp>
      <p:sp>
        <p:nvSpPr>
          <p:cNvPr name="Freeform 39" id="39"/>
          <p:cNvSpPr/>
          <p:nvPr/>
        </p:nvSpPr>
        <p:spPr>
          <a:xfrm flipH="false" flipV="false" rot="-10800000">
            <a:off x="5670188" y="7232645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3" y="0"/>
                </a:lnTo>
                <a:lnTo>
                  <a:pt x="951663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0">
            <a:off x="4428356" y="7683495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3" y="0"/>
                </a:lnTo>
                <a:lnTo>
                  <a:pt x="144263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2527383" y="7683495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3" y="0"/>
                </a:lnTo>
                <a:lnTo>
                  <a:pt x="144263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-10800000">
            <a:off x="1990907" y="8624998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0">
            <a:off x="2671646" y="9132999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6"/>
                </a:lnTo>
                <a:lnTo>
                  <a:pt x="0" y="323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4" id="44"/>
          <p:cNvGrpSpPr/>
          <p:nvPr/>
        </p:nvGrpSpPr>
        <p:grpSpPr>
          <a:xfrm rot="-5400000">
            <a:off x="3459156" y="-154077"/>
            <a:ext cx="4792654" cy="9980788"/>
            <a:chOff x="0" y="0"/>
            <a:chExt cx="1262263" cy="2628685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1262263" cy="2628685"/>
            </a:xfrm>
            <a:custGeom>
              <a:avLst/>
              <a:gdLst/>
              <a:ahLst/>
              <a:cxnLst/>
              <a:rect r="r" b="b" t="t" l="l"/>
              <a:pathLst>
                <a:path h="2628685" w="1262263">
                  <a:moveTo>
                    <a:pt x="82384" y="0"/>
                  </a:moveTo>
                  <a:lnTo>
                    <a:pt x="1179879" y="0"/>
                  </a:lnTo>
                  <a:cubicBezTo>
                    <a:pt x="1225378" y="0"/>
                    <a:pt x="1262263" y="36885"/>
                    <a:pt x="1262263" y="82384"/>
                  </a:cubicBezTo>
                  <a:lnTo>
                    <a:pt x="1262263" y="2546301"/>
                  </a:lnTo>
                  <a:cubicBezTo>
                    <a:pt x="1262263" y="2591801"/>
                    <a:pt x="1225378" y="2628685"/>
                    <a:pt x="1179879" y="2628685"/>
                  </a:cubicBezTo>
                  <a:lnTo>
                    <a:pt x="82384" y="2628685"/>
                  </a:lnTo>
                  <a:cubicBezTo>
                    <a:pt x="36885" y="2628685"/>
                    <a:pt x="0" y="2591801"/>
                    <a:pt x="0" y="2546301"/>
                  </a:cubicBezTo>
                  <a:lnTo>
                    <a:pt x="0" y="82384"/>
                  </a:lnTo>
                  <a:cubicBezTo>
                    <a:pt x="0" y="36885"/>
                    <a:pt x="36885" y="0"/>
                    <a:pt x="82384" y="0"/>
                  </a:cubicBezTo>
                  <a:close/>
                </a:path>
              </a:pathLst>
            </a:custGeom>
            <a:solidFill>
              <a:srgbClr val="242A57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38100"/>
              <a:ext cx="1262263" cy="26667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47" id="47"/>
          <p:cNvSpPr txBox="true"/>
          <p:nvPr/>
        </p:nvSpPr>
        <p:spPr>
          <a:xfrm rot="0">
            <a:off x="1450278" y="2568141"/>
            <a:ext cx="8895205" cy="4440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44"/>
              </a:lnSpc>
              <a:spcBef>
                <a:spcPct val="0"/>
              </a:spcBef>
            </a:pPr>
            <a:r>
              <a:rPr lang="en-US" sz="5031">
                <a:solidFill>
                  <a:srgbClr val="FFFFFF"/>
                </a:solidFill>
                <a:latin typeface="HK Grotesk Bold"/>
              </a:rPr>
              <a:t>Al solo tener contacto con elementos que ya están las listas, solo se recalcula y cambiamos de camino (Pero no avanzamos aún)</a:t>
            </a:r>
          </a:p>
        </p:txBody>
      </p:sp>
      <p:sp>
        <p:nvSpPr>
          <p:cNvPr name="Freeform 48" id="48"/>
          <p:cNvSpPr/>
          <p:nvPr/>
        </p:nvSpPr>
        <p:spPr>
          <a:xfrm flipH="false" flipV="false" rot="-10800000">
            <a:off x="3925755" y="8681205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9" id="49"/>
          <p:cNvSpPr/>
          <p:nvPr/>
        </p:nvSpPr>
        <p:spPr>
          <a:xfrm flipH="false" flipV="false" rot="5400000">
            <a:off x="1224818" y="7781347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3" y="0"/>
                </a:lnTo>
                <a:lnTo>
                  <a:pt x="951663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0" id="50"/>
          <p:cNvSpPr/>
          <p:nvPr/>
        </p:nvSpPr>
        <p:spPr>
          <a:xfrm flipH="false" flipV="false" rot="0">
            <a:off x="720827" y="7683495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1" id="51"/>
          <p:cNvSpPr/>
          <p:nvPr/>
        </p:nvSpPr>
        <p:spPr>
          <a:xfrm flipH="false" flipV="false" rot="0">
            <a:off x="14151036" y="8653296"/>
            <a:ext cx="484408" cy="563265"/>
          </a:xfrm>
          <a:custGeom>
            <a:avLst/>
            <a:gdLst/>
            <a:ahLst/>
            <a:cxnLst/>
            <a:rect r="r" b="b" t="t" l="l"/>
            <a:pathLst>
              <a:path h="563265" w="484408">
                <a:moveTo>
                  <a:pt x="0" y="0"/>
                </a:moveTo>
                <a:lnTo>
                  <a:pt x="484408" y="0"/>
                </a:lnTo>
                <a:lnTo>
                  <a:pt x="484408" y="563265"/>
                </a:lnTo>
                <a:lnTo>
                  <a:pt x="0" y="5632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2" id="52"/>
          <p:cNvSpPr txBox="true"/>
          <p:nvPr/>
        </p:nvSpPr>
        <p:spPr>
          <a:xfrm rot="0">
            <a:off x="14767313" y="8678787"/>
            <a:ext cx="1321349" cy="53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7"/>
              </a:lnSpc>
              <a:spcBef>
                <a:spcPct val="0"/>
              </a:spcBef>
            </a:pPr>
            <a:r>
              <a:rPr lang="en-US" sz="3091">
                <a:solidFill>
                  <a:srgbClr val="FFFFFF"/>
                </a:solidFill>
                <a:latin typeface="HK Grotesk Bold"/>
              </a:rPr>
              <a:t>- Salida</a:t>
            </a:r>
          </a:p>
        </p:txBody>
      </p:sp>
      <p:sp>
        <p:nvSpPr>
          <p:cNvPr name="Freeform 53" id="53"/>
          <p:cNvSpPr/>
          <p:nvPr/>
        </p:nvSpPr>
        <p:spPr>
          <a:xfrm flipH="false" flipV="false" rot="0">
            <a:off x="14260731" y="9308662"/>
            <a:ext cx="306556" cy="686961"/>
          </a:xfrm>
          <a:custGeom>
            <a:avLst/>
            <a:gdLst/>
            <a:ahLst/>
            <a:cxnLst/>
            <a:rect r="r" b="b" t="t" l="l"/>
            <a:pathLst>
              <a:path h="686961" w="306556">
                <a:moveTo>
                  <a:pt x="0" y="0"/>
                </a:moveTo>
                <a:lnTo>
                  <a:pt x="306557" y="0"/>
                </a:lnTo>
                <a:lnTo>
                  <a:pt x="306557" y="686961"/>
                </a:lnTo>
                <a:lnTo>
                  <a:pt x="0" y="6869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4" id="54"/>
          <p:cNvSpPr txBox="true"/>
          <p:nvPr/>
        </p:nvSpPr>
        <p:spPr>
          <a:xfrm rot="0">
            <a:off x="14706084" y="9353263"/>
            <a:ext cx="3139610" cy="531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7"/>
              </a:lnSpc>
              <a:spcBef>
                <a:spcPct val="0"/>
              </a:spcBef>
            </a:pPr>
            <a:r>
              <a:rPr lang="en-US" sz="3091">
                <a:solidFill>
                  <a:srgbClr val="FFFFFF"/>
                </a:solidFill>
                <a:latin typeface="HK Grotesk Bold"/>
              </a:rPr>
              <a:t>- Recorrido/Inicio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583823" y="750562"/>
          <a:ext cx="12531898" cy="8785876"/>
        </p:xfrm>
        <a:graphic>
          <a:graphicData uri="http://schemas.openxmlformats.org/drawingml/2006/table">
            <a:tbl>
              <a:tblPr/>
              <a:tblGrid>
                <a:gridCol w="1790271"/>
                <a:gridCol w="1790271"/>
                <a:gridCol w="1790271"/>
                <a:gridCol w="1790271"/>
                <a:gridCol w="1790271"/>
                <a:gridCol w="1790271"/>
                <a:gridCol w="1790271"/>
              </a:tblGrid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6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8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13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14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15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16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17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18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19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20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23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24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25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26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27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28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29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30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33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34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35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36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37    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38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39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40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41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42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13841486" y="-304307"/>
            <a:ext cx="4541494" cy="11060019"/>
            <a:chOff x="0" y="0"/>
            <a:chExt cx="1196114" cy="291292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96114" cy="2912927"/>
            </a:xfrm>
            <a:custGeom>
              <a:avLst/>
              <a:gdLst/>
              <a:ahLst/>
              <a:cxnLst/>
              <a:rect r="r" b="b" t="t" l="l"/>
              <a:pathLst>
                <a:path h="2912927" w="1196114">
                  <a:moveTo>
                    <a:pt x="86940" y="0"/>
                  </a:moveTo>
                  <a:lnTo>
                    <a:pt x="1109173" y="0"/>
                  </a:lnTo>
                  <a:cubicBezTo>
                    <a:pt x="1157189" y="0"/>
                    <a:pt x="1196114" y="38924"/>
                    <a:pt x="1196114" y="86940"/>
                  </a:cubicBezTo>
                  <a:lnTo>
                    <a:pt x="1196114" y="2825987"/>
                  </a:lnTo>
                  <a:cubicBezTo>
                    <a:pt x="1196114" y="2849045"/>
                    <a:pt x="1186954" y="2871158"/>
                    <a:pt x="1170649" y="2887463"/>
                  </a:cubicBezTo>
                  <a:cubicBezTo>
                    <a:pt x="1154345" y="2903767"/>
                    <a:pt x="1132231" y="2912927"/>
                    <a:pt x="1109173" y="2912927"/>
                  </a:cubicBezTo>
                  <a:lnTo>
                    <a:pt x="86940" y="2912927"/>
                  </a:lnTo>
                  <a:cubicBezTo>
                    <a:pt x="38924" y="2912927"/>
                    <a:pt x="0" y="2874002"/>
                    <a:pt x="0" y="2825987"/>
                  </a:cubicBezTo>
                  <a:lnTo>
                    <a:pt x="0" y="86940"/>
                  </a:lnTo>
                  <a:cubicBezTo>
                    <a:pt x="0" y="38924"/>
                    <a:pt x="38924" y="0"/>
                    <a:pt x="86940" y="0"/>
                  </a:cubicBezTo>
                  <a:close/>
                </a:path>
              </a:pathLst>
            </a:custGeom>
            <a:solidFill>
              <a:srgbClr val="242A57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196114" cy="29510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9959226" y="5454845"/>
            <a:ext cx="887744" cy="1032260"/>
          </a:xfrm>
          <a:custGeom>
            <a:avLst/>
            <a:gdLst/>
            <a:ahLst/>
            <a:cxnLst/>
            <a:rect r="r" b="b" t="t" l="l"/>
            <a:pathLst>
              <a:path h="1032260" w="887744">
                <a:moveTo>
                  <a:pt x="0" y="0"/>
                </a:moveTo>
                <a:lnTo>
                  <a:pt x="887744" y="0"/>
                </a:lnTo>
                <a:lnTo>
                  <a:pt x="887744" y="1032261"/>
                </a:lnTo>
                <a:lnTo>
                  <a:pt x="0" y="10322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3349521" y="8311115"/>
            <a:ext cx="5033458" cy="2450646"/>
            <a:chOff x="0" y="0"/>
            <a:chExt cx="1325684" cy="64543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25684" cy="645438"/>
            </a:xfrm>
            <a:custGeom>
              <a:avLst/>
              <a:gdLst/>
              <a:ahLst/>
              <a:cxnLst/>
              <a:rect r="r" b="b" t="t" l="l"/>
              <a:pathLst>
                <a:path h="645438" w="1325684">
                  <a:moveTo>
                    <a:pt x="78443" y="0"/>
                  </a:moveTo>
                  <a:lnTo>
                    <a:pt x="1247242" y="0"/>
                  </a:lnTo>
                  <a:cubicBezTo>
                    <a:pt x="1290565" y="0"/>
                    <a:pt x="1325684" y="35120"/>
                    <a:pt x="1325684" y="78443"/>
                  </a:cubicBezTo>
                  <a:lnTo>
                    <a:pt x="1325684" y="566995"/>
                  </a:lnTo>
                  <a:cubicBezTo>
                    <a:pt x="1325684" y="610318"/>
                    <a:pt x="1290565" y="645438"/>
                    <a:pt x="1247242" y="645438"/>
                  </a:cubicBezTo>
                  <a:lnTo>
                    <a:pt x="78443" y="645438"/>
                  </a:lnTo>
                  <a:cubicBezTo>
                    <a:pt x="35120" y="645438"/>
                    <a:pt x="0" y="610318"/>
                    <a:pt x="0" y="566995"/>
                  </a:cubicBezTo>
                  <a:lnTo>
                    <a:pt x="0" y="78443"/>
                  </a:lnTo>
                  <a:cubicBezTo>
                    <a:pt x="0" y="35120"/>
                    <a:pt x="35120" y="0"/>
                    <a:pt x="78443" y="0"/>
                  </a:cubicBezTo>
                  <a:close/>
                </a:path>
              </a:pathLst>
            </a:custGeom>
            <a:solidFill>
              <a:srgbClr val="050A3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325684" cy="6835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358885" y="8184094"/>
            <a:ext cx="485143" cy="1087155"/>
          </a:xfrm>
          <a:custGeom>
            <a:avLst/>
            <a:gdLst/>
            <a:ahLst/>
            <a:cxnLst/>
            <a:rect r="r" b="b" t="t" l="l"/>
            <a:pathLst>
              <a:path h="1087155" w="485143">
                <a:moveTo>
                  <a:pt x="0" y="0"/>
                </a:moveTo>
                <a:lnTo>
                  <a:pt x="485143" y="0"/>
                </a:lnTo>
                <a:lnTo>
                  <a:pt x="485143" y="1087155"/>
                </a:lnTo>
                <a:lnTo>
                  <a:pt x="0" y="10871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466739" y="5543921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259020" y="5543921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055508" y="5543921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7847789" y="5543921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847789" y="6967229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7847789" y="8423369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569663" y="8423369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1361944" y="8423369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6090711" y="4121136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7812586" y="4121136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9604866" y="4121136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7847789" y="2666953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1361944" y="1133962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2466739" y="2666953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8100000">
            <a:off x="1934405" y="7873636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15284453" y="271912"/>
            <a:ext cx="1655559" cy="8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44"/>
              </a:lnSpc>
              <a:spcBef>
                <a:spcPct val="0"/>
              </a:spcBef>
            </a:pPr>
            <a:r>
              <a:rPr lang="en-US" sz="5031">
                <a:solidFill>
                  <a:srgbClr val="FFFFFF"/>
                </a:solidFill>
                <a:latin typeface="HK Grotesk Bold"/>
              </a:rPr>
              <a:t>Notas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55462" y="6740543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10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60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70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3052165" y="8260546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10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60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70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976446" y="6772282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14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50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64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4151036" y="1183005"/>
            <a:ext cx="3897429" cy="94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ns"/>
              </a:rPr>
              <a:t>L.A.: 39, 15, 16</a:t>
            </a:r>
          </a:p>
          <a:p>
            <a:pPr algn="ctr">
              <a:lnSpc>
                <a:spcPts val="3780"/>
              </a:lnSpc>
            </a:pPr>
          </a:p>
        </p:txBody>
      </p:sp>
      <p:sp>
        <p:nvSpPr>
          <p:cNvPr name="TextBox 31" id="31"/>
          <p:cNvSpPr txBox="true"/>
          <p:nvPr/>
        </p:nvSpPr>
        <p:spPr>
          <a:xfrm rot="0">
            <a:off x="14151036" y="5079102"/>
            <a:ext cx="3694657" cy="94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ns"/>
              </a:rPr>
              <a:t>L.C.: 36, 30, 31, 32, 29, 37, 22, 38</a:t>
            </a:r>
          </a:p>
        </p:txBody>
      </p:sp>
      <p:sp>
        <p:nvSpPr>
          <p:cNvPr name="Freeform 32" id="32"/>
          <p:cNvSpPr/>
          <p:nvPr/>
        </p:nvSpPr>
        <p:spPr>
          <a:xfrm flipH="false" flipV="false" rot="0">
            <a:off x="6073888" y="7683495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3" y="0"/>
                </a:lnTo>
                <a:lnTo>
                  <a:pt x="144263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4877419" y="6772282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24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40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64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4877419" y="8260546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20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50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74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255462" y="5332834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20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50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70</a:t>
            </a:r>
          </a:p>
        </p:txBody>
      </p:sp>
      <p:sp>
        <p:nvSpPr>
          <p:cNvPr name="Freeform 36" id="36"/>
          <p:cNvSpPr/>
          <p:nvPr/>
        </p:nvSpPr>
        <p:spPr>
          <a:xfrm flipH="false" flipV="false" rot="-10800000">
            <a:off x="3783188" y="7232645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3" y="0"/>
                </a:lnTo>
                <a:lnTo>
                  <a:pt x="951663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7" id="37"/>
          <p:cNvSpPr txBox="true"/>
          <p:nvPr/>
        </p:nvSpPr>
        <p:spPr>
          <a:xfrm rot="0">
            <a:off x="6625043" y="6772282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34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30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64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6625043" y="8260546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30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40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74</a:t>
            </a:r>
          </a:p>
        </p:txBody>
      </p:sp>
      <p:sp>
        <p:nvSpPr>
          <p:cNvPr name="Freeform 39" id="39"/>
          <p:cNvSpPr/>
          <p:nvPr/>
        </p:nvSpPr>
        <p:spPr>
          <a:xfrm flipH="false" flipV="false" rot="-10800000">
            <a:off x="5670188" y="7232645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3" y="0"/>
                </a:lnTo>
                <a:lnTo>
                  <a:pt x="951663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0">
            <a:off x="4428356" y="7683495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3" y="0"/>
                </a:lnTo>
                <a:lnTo>
                  <a:pt x="144263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2527383" y="7683495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3" y="0"/>
                </a:lnTo>
                <a:lnTo>
                  <a:pt x="144263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-10800000">
            <a:off x="1990907" y="8624998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0">
            <a:off x="2671646" y="9132999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6"/>
                </a:lnTo>
                <a:lnTo>
                  <a:pt x="0" y="323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-10800000">
            <a:off x="3925755" y="8681205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5" id="45"/>
          <p:cNvSpPr/>
          <p:nvPr/>
        </p:nvSpPr>
        <p:spPr>
          <a:xfrm flipH="false" flipV="false" rot="5400000">
            <a:off x="1146441" y="7781347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6" id="46"/>
          <p:cNvSpPr/>
          <p:nvPr/>
        </p:nvSpPr>
        <p:spPr>
          <a:xfrm flipH="false" flipV="false" rot="0">
            <a:off x="806400" y="7659699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6"/>
                </a:lnTo>
                <a:lnTo>
                  <a:pt x="0" y="323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7" id="47"/>
          <p:cNvSpPr/>
          <p:nvPr/>
        </p:nvSpPr>
        <p:spPr>
          <a:xfrm flipH="false" flipV="false" rot="5400000">
            <a:off x="1218572" y="6270578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8" id="48"/>
          <p:cNvSpPr/>
          <p:nvPr/>
        </p:nvSpPr>
        <p:spPr>
          <a:xfrm flipH="false" flipV="false" rot="0">
            <a:off x="878531" y="6148930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9" id="49"/>
          <p:cNvSpPr txBox="true"/>
          <p:nvPr/>
        </p:nvSpPr>
        <p:spPr>
          <a:xfrm rot="0">
            <a:off x="1255462" y="3843761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30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60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90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2942571" y="3843761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24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50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74</a:t>
            </a:r>
          </a:p>
        </p:txBody>
      </p:sp>
      <p:sp>
        <p:nvSpPr>
          <p:cNvPr name="Freeform 51" id="51"/>
          <p:cNvSpPr/>
          <p:nvPr/>
        </p:nvSpPr>
        <p:spPr>
          <a:xfrm flipH="false" flipV="false" rot="8100000">
            <a:off x="2004750" y="4856923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2" id="52"/>
          <p:cNvSpPr/>
          <p:nvPr/>
        </p:nvSpPr>
        <p:spPr>
          <a:xfrm flipH="false" flipV="false" rot="5400000">
            <a:off x="1213116" y="4856923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3" id="53"/>
          <p:cNvSpPr/>
          <p:nvPr/>
        </p:nvSpPr>
        <p:spPr>
          <a:xfrm flipH="false" flipV="false" rot="0">
            <a:off x="4284094" y="9096662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6"/>
                </a:lnTo>
                <a:lnTo>
                  <a:pt x="0" y="323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4" id="54"/>
          <p:cNvSpPr/>
          <p:nvPr/>
        </p:nvSpPr>
        <p:spPr>
          <a:xfrm flipH="false" flipV="false" rot="-10800000">
            <a:off x="5742319" y="8653296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3" y="0"/>
                </a:lnTo>
                <a:lnTo>
                  <a:pt x="951663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5" id="55"/>
          <p:cNvSpPr/>
          <p:nvPr/>
        </p:nvSpPr>
        <p:spPr>
          <a:xfrm flipH="false" flipV="false" rot="0">
            <a:off x="14151036" y="8653296"/>
            <a:ext cx="484408" cy="563265"/>
          </a:xfrm>
          <a:custGeom>
            <a:avLst/>
            <a:gdLst/>
            <a:ahLst/>
            <a:cxnLst/>
            <a:rect r="r" b="b" t="t" l="l"/>
            <a:pathLst>
              <a:path h="563265" w="484408">
                <a:moveTo>
                  <a:pt x="0" y="0"/>
                </a:moveTo>
                <a:lnTo>
                  <a:pt x="484408" y="0"/>
                </a:lnTo>
                <a:lnTo>
                  <a:pt x="484408" y="563265"/>
                </a:lnTo>
                <a:lnTo>
                  <a:pt x="0" y="5632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6" id="56"/>
          <p:cNvSpPr txBox="true"/>
          <p:nvPr/>
        </p:nvSpPr>
        <p:spPr>
          <a:xfrm rot="0">
            <a:off x="14767313" y="8678787"/>
            <a:ext cx="1321349" cy="53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7"/>
              </a:lnSpc>
              <a:spcBef>
                <a:spcPct val="0"/>
              </a:spcBef>
            </a:pPr>
            <a:r>
              <a:rPr lang="en-US" sz="3091">
                <a:solidFill>
                  <a:srgbClr val="FFFFFF"/>
                </a:solidFill>
                <a:latin typeface="HK Grotesk Bold"/>
              </a:rPr>
              <a:t>- Salida</a:t>
            </a:r>
          </a:p>
        </p:txBody>
      </p:sp>
      <p:sp>
        <p:nvSpPr>
          <p:cNvPr name="Freeform 57" id="57"/>
          <p:cNvSpPr/>
          <p:nvPr/>
        </p:nvSpPr>
        <p:spPr>
          <a:xfrm flipH="false" flipV="false" rot="0">
            <a:off x="14260731" y="9308662"/>
            <a:ext cx="306556" cy="686961"/>
          </a:xfrm>
          <a:custGeom>
            <a:avLst/>
            <a:gdLst/>
            <a:ahLst/>
            <a:cxnLst/>
            <a:rect r="r" b="b" t="t" l="l"/>
            <a:pathLst>
              <a:path h="686961" w="306556">
                <a:moveTo>
                  <a:pt x="0" y="0"/>
                </a:moveTo>
                <a:lnTo>
                  <a:pt x="306557" y="0"/>
                </a:lnTo>
                <a:lnTo>
                  <a:pt x="306557" y="686961"/>
                </a:lnTo>
                <a:lnTo>
                  <a:pt x="0" y="6869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8" id="58"/>
          <p:cNvSpPr txBox="true"/>
          <p:nvPr/>
        </p:nvSpPr>
        <p:spPr>
          <a:xfrm rot="0">
            <a:off x="14706084" y="9353263"/>
            <a:ext cx="3139610" cy="531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7"/>
              </a:lnSpc>
              <a:spcBef>
                <a:spcPct val="0"/>
              </a:spcBef>
            </a:pPr>
            <a:r>
              <a:rPr lang="en-US" sz="3091">
                <a:solidFill>
                  <a:srgbClr val="FFFFFF"/>
                </a:solidFill>
                <a:latin typeface="HK Grotesk Bold"/>
              </a:rPr>
              <a:t>- Recorrido/Inicio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583823" y="750562"/>
          <a:ext cx="12531898" cy="8785876"/>
        </p:xfrm>
        <a:graphic>
          <a:graphicData uri="http://schemas.openxmlformats.org/drawingml/2006/table">
            <a:tbl>
              <a:tblPr/>
              <a:tblGrid>
                <a:gridCol w="1790271"/>
                <a:gridCol w="1790271"/>
                <a:gridCol w="1790271"/>
                <a:gridCol w="1790271"/>
                <a:gridCol w="1790271"/>
                <a:gridCol w="1790271"/>
                <a:gridCol w="1790271"/>
              </a:tblGrid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6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 Bold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8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13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14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15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16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17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18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19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20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23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24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25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26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27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28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29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30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33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34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35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36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37    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38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39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40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41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</a:rPr>
                        <a:t>42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13841486" y="-304307"/>
            <a:ext cx="4541494" cy="11060019"/>
            <a:chOff x="0" y="0"/>
            <a:chExt cx="1196114" cy="291292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96114" cy="2912927"/>
            </a:xfrm>
            <a:custGeom>
              <a:avLst/>
              <a:gdLst/>
              <a:ahLst/>
              <a:cxnLst/>
              <a:rect r="r" b="b" t="t" l="l"/>
              <a:pathLst>
                <a:path h="2912927" w="1196114">
                  <a:moveTo>
                    <a:pt x="86940" y="0"/>
                  </a:moveTo>
                  <a:lnTo>
                    <a:pt x="1109173" y="0"/>
                  </a:lnTo>
                  <a:cubicBezTo>
                    <a:pt x="1157189" y="0"/>
                    <a:pt x="1196114" y="38924"/>
                    <a:pt x="1196114" y="86940"/>
                  </a:cubicBezTo>
                  <a:lnTo>
                    <a:pt x="1196114" y="2825987"/>
                  </a:lnTo>
                  <a:cubicBezTo>
                    <a:pt x="1196114" y="2849045"/>
                    <a:pt x="1186954" y="2871158"/>
                    <a:pt x="1170649" y="2887463"/>
                  </a:cubicBezTo>
                  <a:cubicBezTo>
                    <a:pt x="1154345" y="2903767"/>
                    <a:pt x="1132231" y="2912927"/>
                    <a:pt x="1109173" y="2912927"/>
                  </a:cubicBezTo>
                  <a:lnTo>
                    <a:pt x="86940" y="2912927"/>
                  </a:lnTo>
                  <a:cubicBezTo>
                    <a:pt x="38924" y="2912927"/>
                    <a:pt x="0" y="2874002"/>
                    <a:pt x="0" y="2825987"/>
                  </a:cubicBezTo>
                  <a:lnTo>
                    <a:pt x="0" y="86940"/>
                  </a:lnTo>
                  <a:cubicBezTo>
                    <a:pt x="0" y="38924"/>
                    <a:pt x="38924" y="0"/>
                    <a:pt x="86940" y="0"/>
                  </a:cubicBezTo>
                  <a:close/>
                </a:path>
              </a:pathLst>
            </a:custGeom>
            <a:solidFill>
              <a:srgbClr val="242A57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196114" cy="29510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9959226" y="5454845"/>
            <a:ext cx="887744" cy="1032260"/>
          </a:xfrm>
          <a:custGeom>
            <a:avLst/>
            <a:gdLst/>
            <a:ahLst/>
            <a:cxnLst/>
            <a:rect r="r" b="b" t="t" l="l"/>
            <a:pathLst>
              <a:path h="1032260" w="887744">
                <a:moveTo>
                  <a:pt x="0" y="0"/>
                </a:moveTo>
                <a:lnTo>
                  <a:pt x="887744" y="0"/>
                </a:lnTo>
                <a:lnTo>
                  <a:pt x="887744" y="1032261"/>
                </a:lnTo>
                <a:lnTo>
                  <a:pt x="0" y="10322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3349521" y="8311115"/>
            <a:ext cx="5033458" cy="2450646"/>
            <a:chOff x="0" y="0"/>
            <a:chExt cx="1325684" cy="64543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25684" cy="645438"/>
            </a:xfrm>
            <a:custGeom>
              <a:avLst/>
              <a:gdLst/>
              <a:ahLst/>
              <a:cxnLst/>
              <a:rect r="r" b="b" t="t" l="l"/>
              <a:pathLst>
                <a:path h="645438" w="1325684">
                  <a:moveTo>
                    <a:pt x="78443" y="0"/>
                  </a:moveTo>
                  <a:lnTo>
                    <a:pt x="1247242" y="0"/>
                  </a:lnTo>
                  <a:cubicBezTo>
                    <a:pt x="1290565" y="0"/>
                    <a:pt x="1325684" y="35120"/>
                    <a:pt x="1325684" y="78443"/>
                  </a:cubicBezTo>
                  <a:lnTo>
                    <a:pt x="1325684" y="566995"/>
                  </a:lnTo>
                  <a:cubicBezTo>
                    <a:pt x="1325684" y="610318"/>
                    <a:pt x="1290565" y="645438"/>
                    <a:pt x="1247242" y="645438"/>
                  </a:cubicBezTo>
                  <a:lnTo>
                    <a:pt x="78443" y="645438"/>
                  </a:lnTo>
                  <a:cubicBezTo>
                    <a:pt x="35120" y="645438"/>
                    <a:pt x="0" y="610318"/>
                    <a:pt x="0" y="566995"/>
                  </a:cubicBezTo>
                  <a:lnTo>
                    <a:pt x="0" y="78443"/>
                  </a:lnTo>
                  <a:cubicBezTo>
                    <a:pt x="0" y="35120"/>
                    <a:pt x="35120" y="0"/>
                    <a:pt x="78443" y="0"/>
                  </a:cubicBezTo>
                  <a:close/>
                </a:path>
              </a:pathLst>
            </a:custGeom>
            <a:solidFill>
              <a:srgbClr val="050A3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325684" cy="6835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358885" y="8184094"/>
            <a:ext cx="485143" cy="1087155"/>
          </a:xfrm>
          <a:custGeom>
            <a:avLst/>
            <a:gdLst/>
            <a:ahLst/>
            <a:cxnLst/>
            <a:rect r="r" b="b" t="t" l="l"/>
            <a:pathLst>
              <a:path h="1087155" w="485143">
                <a:moveTo>
                  <a:pt x="0" y="0"/>
                </a:moveTo>
                <a:lnTo>
                  <a:pt x="485143" y="0"/>
                </a:lnTo>
                <a:lnTo>
                  <a:pt x="485143" y="1087155"/>
                </a:lnTo>
                <a:lnTo>
                  <a:pt x="0" y="10871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466739" y="5543921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259020" y="5543921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055508" y="5543921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7847789" y="5543921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847789" y="6967229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7847789" y="8423369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569663" y="8423369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1361944" y="8423369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6090711" y="4121136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7812586" y="4121136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9604866" y="4121136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7847789" y="2666953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1361944" y="1133962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3" y="0"/>
                </a:lnTo>
                <a:lnTo>
                  <a:pt x="1596463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2466739" y="2666953"/>
            <a:ext cx="1596464" cy="854108"/>
          </a:xfrm>
          <a:custGeom>
            <a:avLst/>
            <a:gdLst/>
            <a:ahLst/>
            <a:cxnLst/>
            <a:rect r="r" b="b" t="t" l="l"/>
            <a:pathLst>
              <a:path h="854108" w="1596464">
                <a:moveTo>
                  <a:pt x="0" y="0"/>
                </a:moveTo>
                <a:lnTo>
                  <a:pt x="1596464" y="0"/>
                </a:lnTo>
                <a:lnTo>
                  <a:pt x="1596464" y="854108"/>
                </a:lnTo>
                <a:lnTo>
                  <a:pt x="0" y="854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8100000">
            <a:off x="1934405" y="7873636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15284453" y="271912"/>
            <a:ext cx="1655559" cy="8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44"/>
              </a:lnSpc>
              <a:spcBef>
                <a:spcPct val="0"/>
              </a:spcBef>
            </a:pPr>
            <a:r>
              <a:rPr lang="en-US" sz="5031">
                <a:solidFill>
                  <a:srgbClr val="FFFFFF"/>
                </a:solidFill>
                <a:latin typeface="HK Grotesk Bold"/>
              </a:rPr>
              <a:t>Notas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55462" y="6740543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10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60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70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3052165" y="8260546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10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60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70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976446" y="6772282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14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50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64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4151036" y="1183005"/>
            <a:ext cx="3897429" cy="94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ns"/>
              </a:rPr>
              <a:t>L.A.: 15, 16</a:t>
            </a:r>
          </a:p>
          <a:p>
            <a:pPr algn="ctr">
              <a:lnSpc>
                <a:spcPts val="3780"/>
              </a:lnSpc>
            </a:pPr>
          </a:p>
        </p:txBody>
      </p:sp>
      <p:sp>
        <p:nvSpPr>
          <p:cNvPr name="TextBox 31" id="31"/>
          <p:cNvSpPr txBox="true"/>
          <p:nvPr/>
        </p:nvSpPr>
        <p:spPr>
          <a:xfrm rot="0">
            <a:off x="14151036" y="5079102"/>
            <a:ext cx="3694657" cy="94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ns"/>
              </a:rPr>
              <a:t>L.C.: 36, 30, 31, 32, 29, 37, 22, 38, 39</a:t>
            </a:r>
          </a:p>
        </p:txBody>
      </p:sp>
      <p:sp>
        <p:nvSpPr>
          <p:cNvPr name="Freeform 32" id="32"/>
          <p:cNvSpPr/>
          <p:nvPr/>
        </p:nvSpPr>
        <p:spPr>
          <a:xfrm flipH="false" flipV="false" rot="0">
            <a:off x="6073888" y="7683495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3" y="0"/>
                </a:lnTo>
                <a:lnTo>
                  <a:pt x="144263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4877419" y="6772282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24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40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64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4877419" y="8260546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20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50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74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255462" y="5332834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20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50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70</a:t>
            </a:r>
          </a:p>
        </p:txBody>
      </p:sp>
      <p:sp>
        <p:nvSpPr>
          <p:cNvPr name="Freeform 36" id="36"/>
          <p:cNvSpPr/>
          <p:nvPr/>
        </p:nvSpPr>
        <p:spPr>
          <a:xfrm flipH="false" flipV="false" rot="-10800000">
            <a:off x="3783188" y="7232645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3" y="0"/>
                </a:lnTo>
                <a:lnTo>
                  <a:pt x="951663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7" id="37"/>
          <p:cNvSpPr txBox="true"/>
          <p:nvPr/>
        </p:nvSpPr>
        <p:spPr>
          <a:xfrm rot="0">
            <a:off x="6625043" y="6772282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34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30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64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6625043" y="8260546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30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40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74</a:t>
            </a:r>
          </a:p>
        </p:txBody>
      </p:sp>
      <p:sp>
        <p:nvSpPr>
          <p:cNvPr name="Freeform 39" id="39"/>
          <p:cNvSpPr/>
          <p:nvPr/>
        </p:nvSpPr>
        <p:spPr>
          <a:xfrm flipH="false" flipV="false" rot="-10800000">
            <a:off x="5670188" y="7232645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3" y="0"/>
                </a:lnTo>
                <a:lnTo>
                  <a:pt x="951663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0">
            <a:off x="4428356" y="7683495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3" y="0"/>
                </a:lnTo>
                <a:lnTo>
                  <a:pt x="144263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2527383" y="7683495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3" y="0"/>
                </a:lnTo>
                <a:lnTo>
                  <a:pt x="144263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-10800000">
            <a:off x="1990907" y="8624998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0">
            <a:off x="2671646" y="9132999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6"/>
                </a:lnTo>
                <a:lnTo>
                  <a:pt x="0" y="323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-10800000">
            <a:off x="3925755" y="8681205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5" id="45"/>
          <p:cNvSpPr/>
          <p:nvPr/>
        </p:nvSpPr>
        <p:spPr>
          <a:xfrm flipH="false" flipV="false" rot="5400000">
            <a:off x="1146441" y="7781347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6" id="46"/>
          <p:cNvSpPr/>
          <p:nvPr/>
        </p:nvSpPr>
        <p:spPr>
          <a:xfrm flipH="false" flipV="false" rot="0">
            <a:off x="806400" y="7659699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6"/>
                </a:lnTo>
                <a:lnTo>
                  <a:pt x="0" y="323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7" id="47"/>
          <p:cNvSpPr/>
          <p:nvPr/>
        </p:nvSpPr>
        <p:spPr>
          <a:xfrm flipH="false" flipV="false" rot="5400000">
            <a:off x="1218572" y="6270578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8" id="48"/>
          <p:cNvSpPr/>
          <p:nvPr/>
        </p:nvSpPr>
        <p:spPr>
          <a:xfrm flipH="false" flipV="false" rot="0">
            <a:off x="878531" y="6148930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7"/>
                </a:lnTo>
                <a:lnTo>
                  <a:pt x="0" y="323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9" id="49"/>
          <p:cNvSpPr txBox="true"/>
          <p:nvPr/>
        </p:nvSpPr>
        <p:spPr>
          <a:xfrm rot="0">
            <a:off x="1255462" y="3843761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30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60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90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2942571" y="3843761"/>
            <a:ext cx="890374" cy="11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G = 24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H = 50</a:t>
            </a:r>
          </a:p>
          <a:p>
            <a:pPr algn="ctr">
              <a:lnSpc>
                <a:spcPts val="3036"/>
              </a:lnSpc>
            </a:pPr>
            <a:r>
              <a:rPr lang="en-US" sz="2169">
                <a:solidFill>
                  <a:srgbClr val="FFFFFF"/>
                </a:solidFill>
                <a:latin typeface="Open Sans"/>
              </a:rPr>
              <a:t> F = 74</a:t>
            </a:r>
          </a:p>
        </p:txBody>
      </p:sp>
      <p:sp>
        <p:nvSpPr>
          <p:cNvPr name="Freeform 51" id="51"/>
          <p:cNvSpPr/>
          <p:nvPr/>
        </p:nvSpPr>
        <p:spPr>
          <a:xfrm flipH="false" flipV="false" rot="8100000">
            <a:off x="2004750" y="4856923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2" id="52"/>
          <p:cNvSpPr/>
          <p:nvPr/>
        </p:nvSpPr>
        <p:spPr>
          <a:xfrm flipH="false" flipV="false" rot="5400000">
            <a:off x="1213116" y="4856923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4" y="0"/>
                </a:lnTo>
                <a:lnTo>
                  <a:pt x="951664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3" id="53"/>
          <p:cNvSpPr/>
          <p:nvPr/>
        </p:nvSpPr>
        <p:spPr>
          <a:xfrm flipH="false" flipV="false" rot="0">
            <a:off x="4284094" y="9096662"/>
            <a:ext cx="144262" cy="323277"/>
          </a:xfrm>
          <a:custGeom>
            <a:avLst/>
            <a:gdLst/>
            <a:ahLst/>
            <a:cxnLst/>
            <a:rect r="r" b="b" t="t" l="l"/>
            <a:pathLst>
              <a:path h="323277" w="144262">
                <a:moveTo>
                  <a:pt x="0" y="0"/>
                </a:moveTo>
                <a:lnTo>
                  <a:pt x="144262" y="0"/>
                </a:lnTo>
                <a:lnTo>
                  <a:pt x="144262" y="323276"/>
                </a:lnTo>
                <a:lnTo>
                  <a:pt x="0" y="323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4" id="54"/>
          <p:cNvSpPr/>
          <p:nvPr/>
        </p:nvSpPr>
        <p:spPr>
          <a:xfrm flipH="false" flipV="false" rot="-10800000">
            <a:off x="5742319" y="8653296"/>
            <a:ext cx="951664" cy="450851"/>
          </a:xfrm>
          <a:custGeom>
            <a:avLst/>
            <a:gdLst/>
            <a:ahLst/>
            <a:cxnLst/>
            <a:rect r="r" b="b" t="t" l="l"/>
            <a:pathLst>
              <a:path h="450851" w="951664">
                <a:moveTo>
                  <a:pt x="0" y="0"/>
                </a:moveTo>
                <a:lnTo>
                  <a:pt x="951663" y="0"/>
                </a:lnTo>
                <a:lnTo>
                  <a:pt x="951663" y="450851"/>
                </a:lnTo>
                <a:lnTo>
                  <a:pt x="0" y="450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5" id="55"/>
          <p:cNvSpPr/>
          <p:nvPr/>
        </p:nvSpPr>
        <p:spPr>
          <a:xfrm flipH="false" flipV="false" rot="0">
            <a:off x="14151036" y="8653296"/>
            <a:ext cx="484408" cy="563265"/>
          </a:xfrm>
          <a:custGeom>
            <a:avLst/>
            <a:gdLst/>
            <a:ahLst/>
            <a:cxnLst/>
            <a:rect r="r" b="b" t="t" l="l"/>
            <a:pathLst>
              <a:path h="563265" w="484408">
                <a:moveTo>
                  <a:pt x="0" y="0"/>
                </a:moveTo>
                <a:lnTo>
                  <a:pt x="484408" y="0"/>
                </a:lnTo>
                <a:lnTo>
                  <a:pt x="484408" y="563265"/>
                </a:lnTo>
                <a:lnTo>
                  <a:pt x="0" y="5632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6" id="56"/>
          <p:cNvSpPr txBox="true"/>
          <p:nvPr/>
        </p:nvSpPr>
        <p:spPr>
          <a:xfrm rot="0">
            <a:off x="14767313" y="8678787"/>
            <a:ext cx="1321349" cy="53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7"/>
              </a:lnSpc>
              <a:spcBef>
                <a:spcPct val="0"/>
              </a:spcBef>
            </a:pPr>
            <a:r>
              <a:rPr lang="en-US" sz="3091">
                <a:solidFill>
                  <a:srgbClr val="FFFFFF"/>
                </a:solidFill>
                <a:latin typeface="HK Grotesk Bold"/>
              </a:rPr>
              <a:t>- Salida</a:t>
            </a:r>
          </a:p>
        </p:txBody>
      </p:sp>
      <p:sp>
        <p:nvSpPr>
          <p:cNvPr name="Freeform 57" id="57"/>
          <p:cNvSpPr/>
          <p:nvPr/>
        </p:nvSpPr>
        <p:spPr>
          <a:xfrm flipH="false" flipV="false" rot="0">
            <a:off x="14260731" y="9308662"/>
            <a:ext cx="306556" cy="686961"/>
          </a:xfrm>
          <a:custGeom>
            <a:avLst/>
            <a:gdLst/>
            <a:ahLst/>
            <a:cxnLst/>
            <a:rect r="r" b="b" t="t" l="l"/>
            <a:pathLst>
              <a:path h="686961" w="306556">
                <a:moveTo>
                  <a:pt x="0" y="0"/>
                </a:moveTo>
                <a:lnTo>
                  <a:pt x="306557" y="0"/>
                </a:lnTo>
                <a:lnTo>
                  <a:pt x="306557" y="686961"/>
                </a:lnTo>
                <a:lnTo>
                  <a:pt x="0" y="6869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8" id="58"/>
          <p:cNvSpPr txBox="true"/>
          <p:nvPr/>
        </p:nvSpPr>
        <p:spPr>
          <a:xfrm rot="0">
            <a:off x="14706084" y="9353263"/>
            <a:ext cx="3139610" cy="531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7"/>
              </a:lnSpc>
              <a:spcBef>
                <a:spcPct val="0"/>
              </a:spcBef>
            </a:pPr>
            <a:r>
              <a:rPr lang="en-US" sz="3091">
                <a:solidFill>
                  <a:srgbClr val="FFFFFF"/>
                </a:solidFill>
                <a:latin typeface="HK Grotesk Bold"/>
              </a:rPr>
              <a:t>- Recorrido/Inicio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DAF8IJxSk3E</dc:identifier>
  <dcterms:modified xsi:type="dcterms:W3CDTF">2011-08-01T06:04:30Z</dcterms:modified>
  <cp:revision>1</cp:revision>
  <dc:title>Ejecricio laberinto 7x6</dc:title>
</cp:coreProperties>
</file>