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Weight Tracking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Square One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Nutrition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Healthy Habits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solidFill>
          <a:schemeClr val="bg1"/>
        </a:solidFill>
        <a:ln>
          <a:noFill/>
        </a:ln>
      </dgm:spPr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solidFill>
          <a:schemeClr val="bg1"/>
        </a:solidFill>
        <a:ln>
          <a:noFill/>
        </a:ln>
      </dgm:spPr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solidFill>
          <a:schemeClr val="bg1"/>
        </a:solidFill>
        <a:ln>
          <a:noFill/>
        </a:ln>
      </dgm:spPr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solidFill>
          <a:schemeClr val="bg1"/>
        </a:solidFill>
        <a:ln>
          <a:noFill/>
        </a:ln>
      </dgm:spPr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Python &amp; </a:t>
          </a:r>
          <a:r>
            <a:rPr lang="en-US" sz="1800" b="1" dirty="0" err="1"/>
            <a:t>FoodData</a:t>
          </a:r>
          <a:r>
            <a:rPr lang="en-US" sz="1800" b="1" dirty="0"/>
            <a:t> Central, courtesy of USFDA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React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SQLite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solidFill>
          <a:schemeClr val="bg1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Weight Tracking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solidFill>
          <a:schemeClr val="bg1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Square One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solidFill>
          <a:schemeClr val="bg1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Nutrition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solidFill>
          <a:schemeClr val="bg1"/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Healthy Habits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Python &amp; </a:t>
          </a:r>
          <a:r>
            <a:rPr lang="en-US" sz="1800" b="1" kern="1200" dirty="0" err="1"/>
            <a:t>FoodData</a:t>
          </a:r>
          <a:r>
            <a:rPr lang="en-US" sz="1800" b="1" kern="1200" dirty="0"/>
            <a:t> Central, courtesy of USFDA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React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SQLite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err="1"/>
              <a:t>HealthyMe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JD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About the WebApp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277024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9A61C-FC77-4FC2-967D-694379D1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who wants to lose or gain weight</a:t>
            </a:r>
          </a:p>
          <a:p>
            <a:r>
              <a:rPr lang="en-US" dirty="0"/>
              <a:t>Predominantly 25-55 year old </a:t>
            </a:r>
          </a:p>
          <a:p>
            <a:r>
              <a:rPr lang="en-US" dirty="0"/>
              <a:t>People who need to chart macros for health purposes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680694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JD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15</TotalTime>
  <Words>56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HealthyMe</vt:lpstr>
      <vt:lpstr>About the WebApp</vt:lpstr>
      <vt:lpstr>Target Audience</vt:lpstr>
      <vt:lpstr> Technology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HealthyMe</dc:title>
  <dc:creator>Jessica Awtry</dc:creator>
  <cp:lastModifiedBy>Jessica Awtry</cp:lastModifiedBy>
  <cp:revision>2</cp:revision>
  <dcterms:created xsi:type="dcterms:W3CDTF">2020-12-08T17:44:04Z</dcterms:created>
  <dcterms:modified xsi:type="dcterms:W3CDTF">2020-12-08T17:59:26Z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