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This looks nothing like the graphs</a:t>
            </a:r>
            <a:r>
              <a:rPr lang="en-US" baseline="0" dirty="0"/>
              <a:t> that will be here, but it serves as a substitute.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4-4557-91C8-19FB18A7B9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74-4557-91C8-19FB18A7B9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74-4557-91C8-19FB18A7B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214192"/>
        <c:axId val="433210992"/>
      </c:barChart>
      <c:catAx>
        <c:axId val="4332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210992"/>
        <c:crosses val="autoZero"/>
        <c:auto val="1"/>
        <c:lblAlgn val="ctr"/>
        <c:lblOffset val="100"/>
        <c:noMultiLvlLbl val="0"/>
      </c:catAx>
      <c:valAx>
        <c:axId val="43321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21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3514-3603-4CDE-8A5B-59A607A67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529F7-8069-4983-B1A0-4DCF49A38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A429-8760-4E8C-B68F-34D10247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F02F-B101-4C61-AA08-B87802CC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9ED1-0AA2-410E-9BE8-C9AC1F0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BBEB-8086-4151-8CB1-868CB247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F6790-DE95-446D-B762-8CB11797E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C95B-A716-42A4-88A4-9F79338D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5993-90B7-4C30-892C-48E9BF24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D7C8-E451-4944-A03F-A5A06EC4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5E89F-089A-4490-8F50-71B349D3E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D584C-9A47-45EE-85AB-541D14C6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73E1-596B-45DF-B935-08EFA8DD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5CD1-79F0-46A2-BF51-1A61810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D2E9-BDE7-42DE-9CFC-D887803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50F8-C96F-4E62-AC54-0DE2C402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844B-863E-48C9-B442-403348D1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B55A-6027-449A-846F-C4D9FB6D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8F6A-A5EC-480F-8E05-408DEAFB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6350-94A4-4AF2-85EB-8A9CDE86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0FB2-8B4B-42D1-B5CA-03C45BAA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1602-78D3-40F9-AAAB-D1484564D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4DDE-B6B9-40EA-963F-E1442B9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42B7-FE74-41CF-BAEF-C366E326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0952-945D-43F3-AA7B-75AC306D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D26-DD9C-44F9-AAFF-163CEFDE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5BF1-C6DB-45BF-ABC8-F42EA151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EC48-8F93-4F7D-94E4-293014C9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47F0-C6A9-4216-B274-9BCADD33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913EF-B733-4206-B170-E896C4B1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EC39-67F6-4860-B04A-1B6F3663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A4AD-3C89-49C6-91E1-0E17DF57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166BD-FE59-45E0-B039-D3B619DA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6E222-B9AF-40F3-8E05-3D2685C79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81A22-622B-4FFB-B74C-D8DD00F91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95107-75A1-45F9-84CD-022522E4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274D6-C980-4363-A71B-843B340F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47A5B-C7C7-4FE5-9687-49F4173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ED3E9-3783-4FC4-91CF-66571DFE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AD80-B65B-4556-9E2B-FA82849A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9B6AF-B657-4C23-B5A9-D56566A0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97426-F86E-41DD-9AC7-1F0745BC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CA772-5078-45AF-91E5-3B60FF2F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9748A-8085-458A-9AA0-C8B6CCB4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EDF59-4A65-4512-94DD-95EC9822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03811-BA3C-441F-97CB-C97C9D38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C68E-187E-419E-B204-872EE2FA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7471-05FA-4972-8F2C-779F0F00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9355-E106-492D-9ED3-B70D51B6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1D6A3-6CE0-4B3C-A92D-28072CB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FD7B3-4D73-472A-BBF4-8DB8A34C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69B-A979-4FA6-9A67-DE14052E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AD70-7A8C-4FA6-B407-6194469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20420-089E-42A6-901C-772AC4292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2BC87-B43D-4D68-82D0-85F5328B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0936-DAF9-4463-AEC8-AF933482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8772B-23CF-4B90-A505-9801D55F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72397-010B-417B-9166-22614EDA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817E-805D-41A5-993C-445EB48E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0D57B-F7F3-4A8F-8310-E3F95A4C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95F8-05FF-4526-8C08-EA551A2BD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15D5-785C-4AB5-B074-AF98BCEFE9BE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AFBE-0A1F-4A04-8086-CBD034EF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BC3C-D63E-4253-B6E0-7AAD6D23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E459-1598-4B60-B63B-3D735AC2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A5AC-668F-4C51-AF24-163C1AA9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837"/>
          </a:xfrm>
        </p:spPr>
        <p:txBody>
          <a:bodyPr/>
          <a:lstStyle/>
          <a:p>
            <a:r>
              <a:rPr lang="en-US" dirty="0" err="1"/>
              <a:t>HealthyMe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A0D0-6C10-4D24-B413-CFBC8295B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Login</a:t>
            </a:r>
            <a:r>
              <a:rPr lang="en-US" dirty="0"/>
              <a:t>			</a:t>
            </a:r>
            <a:r>
              <a:rPr lang="en-US" u="sng" dirty="0"/>
              <a:t>Sign 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676AF6-04FA-48C1-A716-7D612F3F4412}"/>
              </a:ext>
            </a:extLst>
          </p:cNvPr>
          <p:cNvSpPr/>
          <p:nvPr/>
        </p:nvSpPr>
        <p:spPr>
          <a:xfrm>
            <a:off x="5419725" y="2543175"/>
            <a:ext cx="1152525" cy="88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E1E-490E-4937-91D4-18D4C186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HealthyMe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552A-47CA-4C2F-B8D7-8EABAA38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Login</a:t>
            </a:r>
          </a:p>
          <a:p>
            <a:pPr marL="0" indent="0" algn="ctr">
              <a:buNone/>
            </a:pPr>
            <a:r>
              <a:rPr lang="en-US" sz="2200" dirty="0"/>
              <a:t>Username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Password Token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F19FEA-19C0-4F75-9E6A-CDC8ADC0C892}"/>
              </a:ext>
            </a:extLst>
          </p:cNvPr>
          <p:cNvSpPr/>
          <p:nvPr/>
        </p:nvSpPr>
        <p:spPr>
          <a:xfrm>
            <a:off x="665825" y="365125"/>
            <a:ext cx="656948" cy="655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B6CC-28B1-4E76-8215-D86E20F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HealthyMe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CF3E-3748-4710-A759-BD6C5780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Sign Up Form</a:t>
            </a:r>
          </a:p>
          <a:p>
            <a:pPr marL="0" indent="0">
              <a:buNone/>
            </a:pPr>
            <a:r>
              <a:rPr lang="en-US" sz="2200" dirty="0"/>
              <a:t>Email Address</a:t>
            </a:r>
          </a:p>
          <a:p>
            <a:pPr marL="0" indent="0">
              <a:buNone/>
            </a:pPr>
            <a:r>
              <a:rPr lang="en-US" sz="2200" dirty="0"/>
              <a:t>Birthdate *date picker?</a:t>
            </a:r>
          </a:p>
          <a:p>
            <a:pPr marL="0" indent="0">
              <a:buNone/>
            </a:pPr>
            <a:r>
              <a:rPr lang="en-US" sz="2200" dirty="0"/>
              <a:t>Height</a:t>
            </a:r>
          </a:p>
          <a:p>
            <a:pPr marL="0" indent="0">
              <a:buNone/>
            </a:pPr>
            <a:r>
              <a:rPr lang="en-US" sz="2200" dirty="0"/>
              <a:t>Hormonal Sex </a:t>
            </a:r>
            <a:r>
              <a:rPr lang="en-US" sz="2200" u="sng" dirty="0"/>
              <a:t>F</a:t>
            </a:r>
            <a:r>
              <a:rPr lang="en-US" sz="2200" dirty="0"/>
              <a:t> </a:t>
            </a:r>
            <a:r>
              <a:rPr lang="en-US" sz="2200" u="sng" dirty="0"/>
              <a:t>M</a:t>
            </a:r>
            <a:r>
              <a:rPr lang="en-US" sz="2200" dirty="0"/>
              <a:t> *Maybe add an info bubble instead of the flavor text</a:t>
            </a:r>
          </a:p>
          <a:p>
            <a:pPr marL="0" indent="0">
              <a:buNone/>
            </a:pPr>
            <a:r>
              <a:rPr lang="en-US" sz="1200" dirty="0"/>
              <a:t>If you are on any form of hormone therapy, select the option that aligns with your HRT, even if you are not gender conforming.</a:t>
            </a:r>
          </a:p>
          <a:p>
            <a:pPr marL="0" indent="0">
              <a:buNone/>
            </a:pPr>
            <a:r>
              <a:rPr lang="en-US" sz="2200" dirty="0"/>
              <a:t>Select your time zone </a:t>
            </a:r>
            <a:r>
              <a:rPr lang="en-US" sz="2200" u="sng" dirty="0"/>
              <a:t>EST</a:t>
            </a:r>
          </a:p>
          <a:p>
            <a:pPr marL="0" indent="0">
              <a:buNone/>
            </a:pPr>
            <a:r>
              <a:rPr lang="en-US" sz="2200" dirty="0"/>
              <a:t>Are you here for </a:t>
            </a:r>
            <a:r>
              <a:rPr lang="en-US" sz="2200" u="sng" dirty="0"/>
              <a:t>loss</a:t>
            </a:r>
            <a:r>
              <a:rPr lang="en-US" sz="2200" dirty="0"/>
              <a:t> or </a:t>
            </a:r>
            <a:r>
              <a:rPr lang="en-US" sz="2200" u="sng" dirty="0"/>
              <a:t>gain</a:t>
            </a:r>
            <a:r>
              <a:rPr lang="en-US" sz="2200" dirty="0"/>
              <a:t>?</a:t>
            </a:r>
          </a:p>
          <a:p>
            <a:pPr marL="0" indent="0">
              <a:buNone/>
            </a:pPr>
            <a:r>
              <a:rPr lang="en-US" sz="1200" dirty="0"/>
              <a:t>This can be changed in the future, but we need this to get our engines started.</a:t>
            </a:r>
          </a:p>
          <a:p>
            <a:pPr marL="0" indent="0">
              <a:buNone/>
            </a:pPr>
            <a:r>
              <a:rPr lang="en-US" sz="2200" dirty="0"/>
              <a:t>Username *maybe put at the top</a:t>
            </a:r>
          </a:p>
          <a:p>
            <a:pPr marL="0" indent="0">
              <a:buNone/>
            </a:pPr>
            <a:r>
              <a:rPr lang="en-US" sz="1200" dirty="0"/>
              <a:t>To protect your data and information in other places, we will return a password token for you.  A new one can be generated upon request.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279DD7-0D67-4CD6-8585-F260B8B2332A}"/>
              </a:ext>
            </a:extLst>
          </p:cNvPr>
          <p:cNvSpPr/>
          <p:nvPr/>
        </p:nvSpPr>
        <p:spPr>
          <a:xfrm>
            <a:off x="665825" y="365125"/>
            <a:ext cx="656948" cy="655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7F25-C6FF-42E7-92F4-FE88515A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HealthyMe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5B36-2227-41B3-B244-79E29B9F1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SQUARE ONE</a:t>
            </a:r>
          </a:p>
          <a:p>
            <a:pPr marL="0" indent="0">
              <a:buNone/>
            </a:pPr>
            <a:r>
              <a:rPr lang="en-US" sz="1200" dirty="0"/>
              <a:t>Snarky and encouraging messages will go here.  Square One will be updated as user “levels up.”</a:t>
            </a:r>
          </a:p>
          <a:p>
            <a:pPr marL="0" indent="0">
              <a:buNone/>
            </a:pPr>
            <a:r>
              <a:rPr lang="en-US" sz="2200" dirty="0"/>
              <a:t>What have you eaten today? *</a:t>
            </a:r>
            <a:r>
              <a:rPr lang="en-US" sz="2200" dirty="0" err="1"/>
              <a:t>measuremnt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Cals:   Carbs:   Proteins:   Fats:   Sugars:</a:t>
            </a:r>
          </a:p>
          <a:p>
            <a:pPr marL="0" indent="0">
              <a:buNone/>
            </a:pPr>
            <a:r>
              <a:rPr lang="en-US" sz="2200" dirty="0"/>
              <a:t>How is your weight? *when should you</a:t>
            </a:r>
          </a:p>
          <a:p>
            <a:pPr marL="0" indent="0">
              <a:buNone/>
            </a:pPr>
            <a:r>
              <a:rPr lang="en-US" sz="2200" dirty="0" err="1"/>
              <a:t>LbsorKgsel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How much time have you spent active?</a:t>
            </a:r>
          </a:p>
          <a:p>
            <a:pPr marL="0" indent="0">
              <a:buNone/>
            </a:pPr>
            <a:r>
              <a:rPr lang="en-US" sz="2200" dirty="0" err="1"/>
              <a:t>Hrs</a:t>
            </a:r>
            <a:r>
              <a:rPr lang="en-US" sz="2200" dirty="0"/>
              <a:t>:   mins: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922FE9-DE5B-4790-9354-0F401A43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345583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B03206A-B817-409F-9A61-617B118BB900}"/>
              </a:ext>
            </a:extLst>
          </p:cNvPr>
          <p:cNvSpPr/>
          <p:nvPr/>
        </p:nvSpPr>
        <p:spPr>
          <a:xfrm>
            <a:off x="665825" y="365125"/>
            <a:ext cx="656948" cy="655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88718-8A2D-4C05-A965-DC764CCE691E}"/>
              </a:ext>
            </a:extLst>
          </p:cNvPr>
          <p:cNvSpPr/>
          <p:nvPr/>
        </p:nvSpPr>
        <p:spPr>
          <a:xfrm>
            <a:off x="1322773" y="5592932"/>
            <a:ext cx="3391270" cy="58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39EF-3545-482B-8AC0-18233B90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HealthyMe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93F7-AB73-420B-BA30-509AED1FE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Settings</a:t>
            </a:r>
          </a:p>
          <a:p>
            <a:pPr marL="0" indent="0">
              <a:buNone/>
            </a:pPr>
            <a:r>
              <a:rPr lang="en-US" sz="2200" dirty="0"/>
              <a:t>Language*maybe don’t yet</a:t>
            </a:r>
          </a:p>
          <a:p>
            <a:pPr marL="0" indent="0">
              <a:buNone/>
            </a:pPr>
            <a:r>
              <a:rPr lang="en-US" sz="1200" dirty="0"/>
              <a:t>This will only be English and German for now.  My friend might be willing to help with Spanish.</a:t>
            </a:r>
          </a:p>
          <a:p>
            <a:pPr marL="0" indent="0">
              <a:buNone/>
            </a:pPr>
            <a:r>
              <a:rPr lang="en-US" sz="2200" dirty="0"/>
              <a:t>Change </a:t>
            </a:r>
            <a:r>
              <a:rPr lang="en-US" sz="2200" u="sng" dirty="0"/>
              <a:t>Loss</a:t>
            </a:r>
            <a:r>
              <a:rPr lang="en-US" sz="2200" dirty="0"/>
              <a:t> or </a:t>
            </a:r>
            <a:r>
              <a:rPr lang="en-US" sz="2200" u="sng" dirty="0"/>
              <a:t>Gain</a:t>
            </a:r>
            <a:endParaRPr lang="en-US" sz="2200" dirty="0"/>
          </a:p>
          <a:p>
            <a:pPr marL="0" indent="0">
              <a:buNone/>
            </a:pPr>
            <a:r>
              <a:rPr lang="en-US" sz="1200" dirty="0"/>
              <a:t>This will automatically reset you to Square One.</a:t>
            </a:r>
          </a:p>
          <a:p>
            <a:pPr marL="0" indent="0">
              <a:buNone/>
            </a:pPr>
            <a:r>
              <a:rPr lang="en-US" sz="2200" dirty="0"/>
              <a:t>Return to </a:t>
            </a:r>
            <a:r>
              <a:rPr lang="en-US" sz="2200" u="sng" dirty="0"/>
              <a:t>Square One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Change Username</a:t>
            </a:r>
          </a:p>
          <a:p>
            <a:pPr marL="0" indent="0">
              <a:buNone/>
            </a:pPr>
            <a:r>
              <a:rPr lang="en-US" sz="2200" dirty="0"/>
              <a:t>Change Email Address</a:t>
            </a:r>
          </a:p>
          <a:p>
            <a:pPr marL="0" indent="0">
              <a:buNone/>
            </a:pPr>
            <a:r>
              <a:rPr lang="en-US" sz="2200" dirty="0"/>
              <a:t>Change Hormonal Sex</a:t>
            </a:r>
          </a:p>
          <a:p>
            <a:pPr marL="0" indent="0">
              <a:buNone/>
            </a:pPr>
            <a:r>
              <a:rPr lang="en-US" sz="2200" dirty="0"/>
              <a:t>Change Time Zone</a:t>
            </a:r>
          </a:p>
          <a:p>
            <a:pPr marL="0" indent="0">
              <a:buNone/>
            </a:pPr>
            <a:r>
              <a:rPr lang="en-US" sz="2200" dirty="0"/>
              <a:t>Delete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D4B558-35D2-4DC6-B48A-A63D6E59FE17}"/>
              </a:ext>
            </a:extLst>
          </p:cNvPr>
          <p:cNvSpPr/>
          <p:nvPr/>
        </p:nvSpPr>
        <p:spPr>
          <a:xfrm>
            <a:off x="665825" y="365125"/>
            <a:ext cx="656948" cy="655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HealthyMe</vt:lpstr>
      <vt:lpstr>HealthyMe</vt:lpstr>
      <vt:lpstr>HealthyMe</vt:lpstr>
      <vt:lpstr>HealthyMe</vt:lpstr>
      <vt:lpstr>HealthyMe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HealthyMe</dc:title>
  <dc:creator>Jessica Awtry</dc:creator>
  <cp:lastModifiedBy>Jessica Awtry</cp:lastModifiedBy>
  <cp:revision>8</cp:revision>
  <dcterms:created xsi:type="dcterms:W3CDTF">2020-12-15T05:32:39Z</dcterms:created>
  <dcterms:modified xsi:type="dcterms:W3CDTF">2020-12-15T19:16:11Z</dcterms:modified>
</cp:coreProperties>
</file>