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3" r:id="rId14"/>
    <p:sldId id="277" r:id="rId15"/>
    <p:sldId id="274" r:id="rId16"/>
    <p:sldId id="275" r:id="rId17"/>
    <p:sldId id="276" r:id="rId18"/>
    <p:sldId id="272" r:id="rId19"/>
    <p:sldId id="278" r:id="rId20"/>
    <p:sldId id="271" r:id="rId21"/>
    <p:sldId id="25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Lato Black" panose="020F0502020204030203" pitchFamily="34" charset="0"/>
      <p:bold r:id="rId32"/>
      <p:boldItalic r:id="rId33"/>
    </p:embeddedFont>
    <p:embeddedFont>
      <p:font typeface="Libre Baskerville" panose="02000000000000000000" pitchFamily="2" charset="0"/>
      <p:regular r:id="rId34"/>
      <p:bold r:id="rId35"/>
      <p: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544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0651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83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5579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780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6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79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4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772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933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071688" y="3717984"/>
            <a:ext cx="82573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CARS DATA ANALYSIS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MEMBERS:BADRINATH,UPENDAR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47A-0E47-ADDB-E7FD-807C1D78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1672"/>
            <a:ext cx="8911687" cy="514225"/>
          </a:xfrm>
        </p:spPr>
        <p:txBody>
          <a:bodyPr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AEED-1852-85FC-9B8D-3EFC435E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99" y="1667845"/>
            <a:ext cx="10860800" cy="42620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slide we got a Data frame.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secured 834 rows and 8 columns .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taken the Brand names ,Prices , and other </a:t>
            </a:r>
          </a:p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data of it.</a:t>
            </a:r>
          </a:p>
          <a:p>
            <a:pPr marL="4572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8 brands  of cars for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which we got is uncleaned </a:t>
            </a:r>
          </a:p>
          <a:p>
            <a:pPr marL="11430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 data has to cleaned for further 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1A389-C7D0-EF06-0FC6-8BCC689B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86" y="1502230"/>
            <a:ext cx="5422009" cy="4562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1E8BE-40BC-5D7A-2E29-30F16961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882" y="6230513"/>
            <a:ext cx="1365378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1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F1F8-129E-7F99-4233-69064472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339"/>
            <a:ext cx="8911687" cy="56087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6C9F-81E4-26A6-5178-1FAA0528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38" y="2133600"/>
            <a:ext cx="10440922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Null values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required data from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another columns using regular expressions.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unwanted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symbols and punctuation marks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columns and converting required columns from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columns can be converted into int or float data types.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A0EA9-BECF-0F4A-9AC4-366B4931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890" y="6184388"/>
            <a:ext cx="1393370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0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F91A9E-8F5B-B1B9-8863-C0AB94547F15}"/>
              </a:ext>
            </a:extLst>
          </p:cNvPr>
          <p:cNvSpPr txBox="1"/>
          <p:nvPr/>
        </p:nvSpPr>
        <p:spPr>
          <a:xfrm>
            <a:off x="1119672" y="4879911"/>
            <a:ext cx="1093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observed that every car brand has different prices from the above bar plot we found that Mercedes-Benz has maximum price when compared to other brand cars price.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E3BAB-EEF0-E946-9765-0B225C2D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83" y="6184388"/>
            <a:ext cx="1365378" cy="5038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16EAC-802F-6DFA-097D-8F9CB815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527" y="503853"/>
            <a:ext cx="10011745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A9932C-589E-FF03-F80F-EDE609B3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51" y="2522874"/>
            <a:ext cx="8913124" cy="128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98ACF-0F5A-A2A8-1CF1-2FA04816BA0A}"/>
              </a:ext>
            </a:extLst>
          </p:cNvPr>
          <p:cNvSpPr txBox="1"/>
          <p:nvPr/>
        </p:nvSpPr>
        <p:spPr>
          <a:xfrm>
            <a:off x="1454020" y="5318449"/>
            <a:ext cx="928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plot we found that more number of cars are available below $100,000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881BBA-8072-ACD9-C0B6-339210D3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229" y="6184388"/>
            <a:ext cx="1412032" cy="5038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9EAC5A-37B2-A51C-32B8-F0DB4CC0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20" y="281875"/>
            <a:ext cx="9881118" cy="448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52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011DF-8BBE-3A4B-AB49-B60DA9AC7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51" y="3379541"/>
            <a:ext cx="8913124" cy="128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311A4-8452-83DC-E576-B2546EC97040}"/>
              </a:ext>
            </a:extLst>
          </p:cNvPr>
          <p:cNvSpPr txBox="1"/>
          <p:nvPr/>
        </p:nvSpPr>
        <p:spPr>
          <a:xfrm>
            <a:off x="1906553" y="5243803"/>
            <a:ext cx="92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plot we found that many of them given rating above 4.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16FAB5-8A93-3477-1297-E2A731AD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212" y="6184388"/>
            <a:ext cx="1356048" cy="50385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F10E20F-61B0-2610-C42E-770EEDE7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87" y="513184"/>
            <a:ext cx="9305147" cy="4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0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03252-EF47-D29C-70CD-2ECA02F85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51" y="3379541"/>
            <a:ext cx="8913124" cy="128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43700-6E2C-9F0F-28C2-11627906BC4F}"/>
              </a:ext>
            </a:extLst>
          </p:cNvPr>
          <p:cNvSpPr txBox="1"/>
          <p:nvPr/>
        </p:nvSpPr>
        <p:spPr>
          <a:xfrm>
            <a:off x="1595536" y="5064070"/>
            <a:ext cx="1013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plot we found that some outliers in the BMW, Acura, Mercedes and Cadillac.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Mercedes-Benz has more price when compared with the other brand car prices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D64F4-CD18-99B9-1F6C-A0A59199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51" y="6184388"/>
            <a:ext cx="1374709" cy="503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17C3D-4A18-BA30-64DD-0A1E92127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36" y="326571"/>
            <a:ext cx="9526554" cy="45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4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2846A-0CF6-196B-1F07-54099289C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51" y="3379541"/>
            <a:ext cx="8913124" cy="1286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8647E5-8A9D-0436-6FB9-85D8A4DF2103}"/>
              </a:ext>
            </a:extLst>
          </p:cNvPr>
          <p:cNvSpPr txBox="1"/>
          <p:nvPr/>
        </p:nvSpPr>
        <p:spPr>
          <a:xfrm>
            <a:off x="1520890" y="4879909"/>
            <a:ext cx="9909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plot we found that miles travelled is negatively correlated with price as the number miles travelled increases Price decreases.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3BBD52-4E51-DB5C-AA5E-E0896D86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27" y="6184388"/>
            <a:ext cx="1290733" cy="50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9FBA7-33C2-99CD-BEDA-10EB35B63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56" y="401216"/>
            <a:ext cx="9797144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50C76-BBAC-BA6F-CA68-2AAACF48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51" y="1623527"/>
            <a:ext cx="8913124" cy="304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A8FF6-BEAA-6B76-707E-2A1B8F5AACA7}"/>
              </a:ext>
            </a:extLst>
          </p:cNvPr>
          <p:cNvSpPr txBox="1"/>
          <p:nvPr/>
        </p:nvSpPr>
        <p:spPr>
          <a:xfrm>
            <a:off x="1318726" y="4982547"/>
            <a:ext cx="955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plot we found that there are more number of cars available less than $100,000 which are rated above 4.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2A32E-8B3F-E48A-A790-95D2F059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5" y="6212380"/>
            <a:ext cx="1328056" cy="50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4EE44-4E1D-1134-A857-A944DFA36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60" y="575761"/>
            <a:ext cx="8649478" cy="38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29B1D3-3E72-A03A-F2B6-2261E3BB25AF}"/>
              </a:ext>
            </a:extLst>
          </p:cNvPr>
          <p:cNvSpPr txBox="1"/>
          <p:nvPr/>
        </p:nvSpPr>
        <p:spPr>
          <a:xfrm>
            <a:off x="1632857" y="5253707"/>
            <a:ext cx="9851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plot we found that miles Travelled is negatively correlated with Price.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Miles Travelled increases Price decreases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2A2F4-2313-A44C-D5E7-43FA456D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1" y="6184388"/>
            <a:ext cx="1216090" cy="50385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345AD3-8E5A-AC19-910D-591357CE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55" y="531845"/>
            <a:ext cx="9165770" cy="45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3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DB39-DE7F-4F5B-9741-62630E72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57" y="671524"/>
            <a:ext cx="9881085" cy="55050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455B-9C70-3F7C-70DC-E3CF5BF4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57" y="1362269"/>
            <a:ext cx="9881085" cy="435301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analysis we found that the Price of car increases with decrease in miles travelled.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taken brand of cars we found that Mercedes-Benz has maximum price when compared with other brand of cars.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taken cars we found that more number of cars are available below $100,000.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E050-5BF8-58DC-6F84-04B332EA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65" y="6184388"/>
            <a:ext cx="1309395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02906" y="2274858"/>
            <a:ext cx="1078618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DANDA UPENDAR REDDY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BTECH(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MECHINAL ENGINEERING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INTRESTED TO LEARN DATA SCIENCE</a:t>
            </a:r>
            <a:endParaRPr lang="en-US"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FOR BETTER CARRER TRANSFORMATION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785926" y="713377"/>
            <a:ext cx="10147396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US</a:t>
            </a:r>
            <a:endParaRPr sz="32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C0B7D-0544-8BB5-28EC-C7390FD1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51" y="6184388"/>
            <a:ext cx="1374710" cy="503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AA8-07FD-A39E-314C-463580CA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02" y="353764"/>
            <a:ext cx="9330595" cy="1260432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WORKING ON WEB SCRAPING – DATA 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E0FF-A0A0-A609-4626-E89FF94A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29" y="2030963"/>
            <a:ext cx="10384939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biggest challenge we faced on our web scraping project is selecting the website which allows us to scrap the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after selecting the website we might find null values in that particular cells.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according to our requirements is one of biggest challenges we faced.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one of major challenge treating null values, treating objects and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Converting it into the required data type.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8B06-531D-F548-0D89-78BA0647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297" y="6184388"/>
            <a:ext cx="1296963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795F1-4889-02C4-1FEA-E72D19948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197" y="6184388"/>
            <a:ext cx="1300064" cy="503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C75-344A-606B-FEC5-ABF89246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0763"/>
            <a:ext cx="8911687" cy="6355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067C-E174-51BC-2288-17EF4E5B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453"/>
            <a:ext cx="10515600" cy="3107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AC2B9-912F-D79A-3FC0-A19F39A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843" y="6184388"/>
            <a:ext cx="1506417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833C-F7BE-FE4A-4405-63451DB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21"/>
            <a:ext cx="10515600" cy="67180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D0EF-D2DC-E105-0751-BA098D31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252"/>
            <a:ext cx="10515600" cy="25920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study is to analyse used cars prices in America, by scraping data from website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analysing different aspects and factors that lead to actual used car price valuation.</a:t>
            </a:r>
          </a:p>
          <a:p>
            <a:pPr marL="1143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study is to understand and  evaluate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used car prices and to develop an idea of buying cars.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A02F-A268-75FF-5B1C-2C77F45C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35" y="6184388"/>
            <a:ext cx="1318726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2466-81DC-D889-CFF8-2739CBDF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74"/>
            <a:ext cx="10515600" cy="63448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9DEF-06D3-97E7-DDB0-10371056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362"/>
            <a:ext cx="10515600" cy="26219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second-hand car market has been growing in popularity , providing opportunities for both buyers and sellers.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a used car is the best option for costumers  for those who cannot afford a new branded car because the price  is fair and affordable.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many factors affect the price a of used cars , including brand name, number of miles travelled &amp; year of manufacturing.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DA0CE-90CF-6F56-593B-08BB6947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83" y="6184388"/>
            <a:ext cx="1365378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F3EC-CE5D-D9F5-2D4F-99C00F51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102"/>
            <a:ext cx="8911687" cy="60753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9C8D-C886-9BCF-765B-EC150792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1649"/>
            <a:ext cx="10515600" cy="36421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AEEFD-ACF8-71C4-2C6B-94372FC8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3" y="6184388"/>
            <a:ext cx="1346717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4CB-925A-7EBA-16E8-C8C04A2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0950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1AC31-B844-B10B-A63D-9B26D0F4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05" y="3495869"/>
            <a:ext cx="10394269" cy="25970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 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using bots to extract content and data from a website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this data is unstructured data in an HTML format which is then converted into structured data in a spreadsheet or a database so that it can be used in various applications.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98858-D557-8661-91CB-B31C7534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05" y="1293716"/>
            <a:ext cx="9871787" cy="1912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1A2E5-BEE3-BC52-7949-D7D3580C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43" y="6184388"/>
            <a:ext cx="1346717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AD467-C68E-D65A-0342-8D241F638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97" y="326571"/>
            <a:ext cx="11781453" cy="58970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unstrucred data is created using Request library from website URL’s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A90A-667D-0459-7FBA-09B040D4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231641"/>
            <a:ext cx="11391121" cy="52997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A8D5CB-66C6-B0B2-D75C-BB13D5C3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168" y="74644"/>
            <a:ext cx="1138335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D1838-3864-940A-9A43-7EC713BC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DE312-9A9F-2CB1-EA6E-DE392940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424A-80EC-F310-9DAE-4A323122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Created Data Frame Using Pandas Library.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758CC-520E-835C-CE30-83146030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2" y="1306286"/>
            <a:ext cx="10515600" cy="3107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7326F-DFEE-C36D-FAA2-0001B9DBA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22" y="4760614"/>
            <a:ext cx="10515600" cy="13229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8A64A2-5D06-2411-1213-B3EE6799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9925" y="6184388"/>
            <a:ext cx="1138335" cy="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98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549</TotalTime>
  <Words>684</Words>
  <Application>Microsoft Office PowerPoint</Application>
  <PresentationFormat>Widescreen</PresentationFormat>
  <Paragraphs>78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Century Gothic</vt:lpstr>
      <vt:lpstr>Wingdings 3</vt:lpstr>
      <vt:lpstr>Calibri</vt:lpstr>
      <vt:lpstr>Lato Black</vt:lpstr>
      <vt:lpstr>Libre Baskerville</vt:lpstr>
      <vt:lpstr>Wingdings</vt:lpstr>
      <vt:lpstr>Times New Roman</vt:lpstr>
      <vt:lpstr>Arial</vt:lpstr>
      <vt:lpstr>Wisp</vt:lpstr>
      <vt:lpstr>PowerPoint Presentation</vt:lpstr>
      <vt:lpstr>PowerPoint Presentation</vt:lpstr>
      <vt:lpstr>TABLE OF CONTENTS</vt:lpstr>
      <vt:lpstr>PROBLEM STATEMENT</vt:lpstr>
      <vt:lpstr>INTRODUCTION</vt:lpstr>
      <vt:lpstr>LIBRARIES USED</vt:lpstr>
      <vt:lpstr>WEB SCRAPING</vt:lpstr>
      <vt:lpstr>PowerPoint Presentation</vt:lpstr>
      <vt:lpstr>PowerPoint Presentation</vt:lpstr>
      <vt:lpstr>SUMMARY OF THE DATA </vt:lpstr>
      <vt:lpstr>PROCESS OF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CHALLENGES WORKING ON WEB SCRAPING – DATA ANALYSIS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rakesh reddy</cp:lastModifiedBy>
  <cp:revision>53</cp:revision>
  <dcterms:created xsi:type="dcterms:W3CDTF">2021-02-16T05:19:01Z</dcterms:created>
  <dcterms:modified xsi:type="dcterms:W3CDTF">2022-10-14T09:13:37Z</dcterms:modified>
</cp:coreProperties>
</file>