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A8EA9-F57F-2ACA-831E-6B5DDDA83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8F71CB-CA57-650E-05FC-712BE8842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37C2FA-6090-A265-195D-04756E71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AF874A-BA26-3051-B4A0-E98A1E0B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CC3AF-FDDE-842B-5F09-9003A790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39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CC9C6-2F35-6A45-0B1B-BE67E97C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42C3D1-1FDB-9011-CB07-5DC7E4E7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77A34E-9AA1-7D16-0ECA-9C9DF11A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729E8C-CF5E-A14C-0F8F-1912390A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EBB2F-E398-3017-4A2F-244F153F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62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E54BB72-9E1D-8476-FD24-D273B434D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B86561-498C-5EBE-8E45-017B4EB02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B7376-373C-287D-DB1E-5ABA931E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ABA5AD-3685-5E4E-596C-490CCF22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CF03B-8DC5-B789-2416-1D03A9C7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85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A9AED-8A49-6F95-A555-A69CD7A8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AE886-3B1F-C04A-9430-D75257E58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C4518-C622-D437-A562-56AC6607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9D806B-1988-4545-486C-E11B8E21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AC8DD-F9B1-3A1A-26E5-7E00D4C0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26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D03E1A-1886-4512-39D8-3741C9E4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699284-832D-2B62-790A-1A8CBC5F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4F6753-1018-4A00-BFC3-4AAD6DF7C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636481-6892-E6CC-F6AD-A2AD1D51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82FC73-94FE-3AF5-B00F-B6EB1E6C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27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B08F1-D8E6-F70E-B55F-BC0F3749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1962D-D04E-64A2-C995-75A3BFB1F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BEA0A1-9DBD-B00A-7E61-DA5DEE46F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DE7D2E-9F2E-9C07-9A7F-14E8B3EF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9E320D-DA0E-E380-3C8D-4612271F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EC1D74-EAC1-74E2-601F-FF3BD1B5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8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7DB66-6D97-DA40-3F60-B110DEEA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AE407A-9562-C2EC-FEED-2E60CCD33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0F5104-4744-78B1-F5C5-BBBC256E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5D3145-8D5B-F8D8-4722-D26A162C3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8338A0-A82C-DF45-5941-0BB408857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4BFB2A-997C-B726-36A0-6F1CBC45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A92D07-830E-CA70-8C27-A8A54756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D18509-2DAF-A81F-CACC-B39E1DC3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4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56966-E368-D2DD-B21C-CEFE39B9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78295B-20A3-27F1-DAB6-180BEF1E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2053E9-8BD6-12C2-0CE9-AA44E984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7069C3-DF03-55A6-41D7-4AAC7479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84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BDD5BB-A5EE-EC76-F407-EDE3910A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B47C1C7-7455-4C39-F367-D2906130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CA7C0C-0031-2891-C125-1AA4FE8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18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5C918-FF02-FA72-D1EB-D75DAFB1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1ACB7F-500F-6D36-30CF-20F34DDD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1469A6-7BB9-47D3-AEE9-742AC4A0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9C8351-B5B8-7AC4-DEB7-461DC470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E79FC9-470B-4EAA-A467-2D5CC056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0CC1F4-1594-9FFE-0123-9090F91A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1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6614D-3364-5C87-CC02-0F05F4E6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89D691-2DEE-384D-C984-52798DBDD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AAFA2-4C5F-ABDC-EFF7-1B068CC4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FCB15F-47BE-2979-5CC3-B34EE6A9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B703EA-5697-4BAE-C4F0-149AB6C8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13541F-B7DE-F974-6762-1CCCB080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37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743B7-C659-27B5-4CF5-338D1EC1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C5EC9E-4994-C82E-BED0-6D44BF3AE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3331C-846A-0F43-C707-45ECE6EDE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D45AC-4A3F-40A3-8427-4D442F2A9294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F04828-F523-B4E4-93C2-08F8E346C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C4927-6979-4F3C-90D6-68974B95F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D8A3C-50E9-429B-BA5B-64F697C355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11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FFE0C-7DA3-DD55-8D38-61872BC1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8A5A86-A99D-21B4-F8BC-6F27504B0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 dirty="0"/>
              <a:t>Kong</a:t>
            </a:r>
          </a:p>
          <a:p>
            <a:pPr marL="0" indent="0">
              <a:buNone/>
            </a:pPr>
            <a:r>
              <a:rPr lang="en-US" b="1" dirty="0"/>
              <a:t>Why: </a:t>
            </a:r>
            <a:r>
              <a:rPr lang="en-US" dirty="0"/>
              <a:t>Kong is an extensible API gateway with strong Kubernetes integration and a robust plugin architecture. It supports SSO, OAuth2, </a:t>
            </a:r>
            <a:r>
              <a:rPr lang="en-US" dirty="0" err="1"/>
              <a:t>OpenAPI</a:t>
            </a:r>
            <a:r>
              <a:rPr lang="en-US" dirty="0"/>
              <a:t> validation, request/response logging, and caching. Its modular design and community support make it ideal for enhancing Kubernetes ingress with advanced features like schema generation and load balancing.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710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6656F-2886-0984-0A37-41F20092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F3387-1511-A32B-6727-BE82F1FF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Envoy Proxy</a:t>
            </a:r>
          </a:p>
          <a:p>
            <a:pPr marL="0" indent="0">
              <a:buNone/>
            </a:pPr>
            <a:r>
              <a:rPr lang="en-US" b="1" dirty="0"/>
              <a:t>Why:</a:t>
            </a:r>
            <a:r>
              <a:rPr lang="en-US" dirty="0"/>
              <a:t> Envoy is a high-performance edge proxy with advanced routing, load balancing, and observability. It integrates seamlessly with Kubernetes, supports API versioning, schema validation, caching, and CRD-based customizations. Its dynamic </a:t>
            </a:r>
            <a:r>
              <a:rPr lang="en-US" dirty="0" err="1"/>
              <a:t>xDS</a:t>
            </a:r>
            <a:r>
              <a:rPr lang="en-US" dirty="0"/>
              <a:t> APIs enable deep integration for auto-documentation and schema management.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48289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Gadji Dandamaev</dc:creator>
  <cp:lastModifiedBy>Gadji Dandamaev</cp:lastModifiedBy>
  <cp:revision>1</cp:revision>
  <dcterms:created xsi:type="dcterms:W3CDTF">2024-11-26T17:25:43Z</dcterms:created>
  <dcterms:modified xsi:type="dcterms:W3CDTF">2024-11-26T17:32:25Z</dcterms:modified>
</cp:coreProperties>
</file>