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38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8"/>
    <p:restoredTop sz="98324"/>
  </p:normalViewPr>
  <p:slideViewPr>
    <p:cSldViewPr snapToGrid="0" snapToObjects="1">
      <p:cViewPr varScale="1">
        <p:scale>
          <a:sx n="310" d="100"/>
          <a:sy n="310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233" d="100"/>
          <a:sy n="233" d="100"/>
        </p:scale>
        <p:origin x="72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5ADAB246-EE43-464F-BA5E-FE4E59B5FA63}"/>
              </a:ext>
            </a:extLst>
          </p:cNvPr>
          <p:cNvGrpSpPr/>
          <p:nvPr/>
        </p:nvGrpSpPr>
        <p:grpSpPr>
          <a:xfrm>
            <a:off x="5176024" y="1732395"/>
            <a:ext cx="3457599" cy="183610"/>
            <a:chOff x="5130924" y="1732395"/>
            <a:chExt cx="3457599" cy="18361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F5447E-8864-E643-AC81-64F576D2BF22}"/>
                </a:ext>
              </a:extLst>
            </p:cNvPr>
            <p:cNvCxnSpPr>
              <a:cxnSpLocks/>
            </p:cNvCxnSpPr>
            <p:nvPr/>
          </p:nvCxnSpPr>
          <p:spPr>
            <a:xfrm>
              <a:off x="5130924" y="1732395"/>
              <a:ext cx="34575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CF9F4C7-CDE7-A240-B36E-EDA63E4BC1BD}"/>
                </a:ext>
              </a:extLst>
            </p:cNvPr>
            <p:cNvCxnSpPr>
              <a:cxnSpLocks/>
            </p:cNvCxnSpPr>
            <p:nvPr/>
          </p:nvCxnSpPr>
          <p:spPr>
            <a:xfrm>
              <a:off x="5133436" y="1916005"/>
              <a:ext cx="32993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E72FADD-82F8-EA49-A999-908DECED07E9}"/>
              </a:ext>
            </a:extLst>
          </p:cNvPr>
          <p:cNvGrpSpPr/>
          <p:nvPr/>
        </p:nvGrpSpPr>
        <p:grpSpPr>
          <a:xfrm>
            <a:off x="8009231" y="1732395"/>
            <a:ext cx="1124307" cy="1154606"/>
            <a:chOff x="7964131" y="1732395"/>
            <a:chExt cx="1124307" cy="115460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755848-2DB6-BE4C-A4AD-E9E04E7BB5EF}"/>
                </a:ext>
              </a:extLst>
            </p:cNvPr>
            <p:cNvSpPr txBox="1"/>
            <p:nvPr/>
          </p:nvSpPr>
          <p:spPr>
            <a:xfrm>
              <a:off x="7964131" y="1862271"/>
              <a:ext cx="504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cs typeface="Arial Narrow" panose="020B0604020202020204" pitchFamily="34" charset="0"/>
                </a:rPr>
                <a:t>car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E7670F5-C7C1-3045-BA2C-21A74CD40980}"/>
                </a:ext>
              </a:extLst>
            </p:cNvPr>
            <p:cNvSpPr txBox="1"/>
            <p:nvPr/>
          </p:nvSpPr>
          <p:spPr>
            <a:xfrm>
              <a:off x="8570347" y="1866488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cs typeface="Arial Narrow" panose="020B0604020202020204" pitchFamily="34" charset="0"/>
                </a:rPr>
                <a:t>cdr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FE41979-30F1-1F44-81EA-400DE39DB197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>
              <a:off x="8436392" y="1916005"/>
              <a:ext cx="0" cy="7867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2558925-B5C7-384C-ABEF-F8DB8731A60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085" y="1732395"/>
              <a:ext cx="0" cy="97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iamond 81">
              <a:extLst>
                <a:ext uri="{FF2B5EF4-FFF2-40B4-BE49-F238E27FC236}">
                  <a16:creationId xmlns:a16="http://schemas.microsoft.com/office/drawing/2014/main" id="{56F30782-DCFC-9446-9F28-C1876E7FD181}"/>
                </a:ext>
              </a:extLst>
            </p:cNvPr>
            <p:cNvSpPr/>
            <p:nvPr/>
          </p:nvSpPr>
          <p:spPr>
            <a:xfrm rot="16200000">
              <a:off x="8344281" y="2733701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D29CEE02-70C3-5341-9592-CA946C667C47}"/>
                </a:ext>
              </a:extLst>
            </p:cNvPr>
            <p:cNvSpPr/>
            <p:nvPr/>
          </p:nvSpPr>
          <p:spPr>
            <a:xfrm rot="16200000">
              <a:off x="8498753" y="2733701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6F891F3-69C5-8A4F-AFD9-6557E4FC1703}"/>
              </a:ext>
            </a:extLst>
          </p:cNvPr>
          <p:cNvGrpSpPr/>
          <p:nvPr/>
        </p:nvGrpSpPr>
        <p:grpSpPr>
          <a:xfrm>
            <a:off x="7149200" y="3290499"/>
            <a:ext cx="1685802" cy="841772"/>
            <a:chOff x="7008980" y="3286720"/>
            <a:chExt cx="1685802" cy="84177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08CE88-AC2F-DF42-9552-CB8B88EFC569}"/>
                </a:ext>
              </a:extLst>
            </p:cNvPr>
            <p:cNvCxnSpPr>
              <a:cxnSpLocks/>
              <a:stCxn id="74" idx="1"/>
              <a:endCxn id="72" idx="0"/>
            </p:cNvCxnSpPr>
            <p:nvPr/>
          </p:nvCxnSpPr>
          <p:spPr>
            <a:xfrm>
              <a:off x="7070170" y="3470942"/>
              <a:ext cx="0" cy="6575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6870B8-8AE4-4D43-87B3-DFC73BC5A23B}"/>
                </a:ext>
              </a:extLst>
            </p:cNvPr>
            <p:cNvSpPr txBox="1"/>
            <p:nvPr/>
          </p:nvSpPr>
          <p:spPr>
            <a:xfrm>
              <a:off x="7038623" y="3433802"/>
              <a:ext cx="16561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cs typeface="Arial Narrow" panose="020B0604020202020204" pitchFamily="34" charset="0"/>
                </a:rPr>
                <a:t>packageName</a:t>
              </a:r>
            </a:p>
          </p:txBody>
        </p:sp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A0FDD640-E870-1E4F-9D46-6592D4224F80}"/>
                </a:ext>
              </a:extLst>
            </p:cNvPr>
            <p:cNvSpPr/>
            <p:nvPr/>
          </p:nvSpPr>
          <p:spPr>
            <a:xfrm rot="16200000">
              <a:off x="6978059" y="3317641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5165F47-BE9B-BA47-BA83-24B771C80BC8}"/>
              </a:ext>
            </a:extLst>
          </p:cNvPr>
          <p:cNvGrpSpPr/>
          <p:nvPr/>
        </p:nvGrpSpPr>
        <p:grpSpPr>
          <a:xfrm>
            <a:off x="5450580" y="2759818"/>
            <a:ext cx="1163641" cy="400110"/>
            <a:chOff x="5405480" y="2759818"/>
            <a:chExt cx="1163641" cy="4001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03C0CC-3097-544B-9CAE-19FF6AFBF8E6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5405480" y="3088870"/>
              <a:ext cx="979420" cy="6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5A5DC852-595B-494F-81C8-438225BCFBEC}"/>
                </a:ext>
              </a:extLst>
            </p:cNvPr>
            <p:cNvSpPr/>
            <p:nvPr/>
          </p:nvSpPr>
          <p:spPr>
            <a:xfrm>
              <a:off x="6384900" y="3033890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1272CD-FB93-1540-8B4E-0314A8A75325}"/>
                </a:ext>
              </a:extLst>
            </p:cNvPr>
            <p:cNvSpPr txBox="1"/>
            <p:nvPr/>
          </p:nvSpPr>
          <p:spPr>
            <a:xfrm>
              <a:off x="5690168" y="2759818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cs typeface="Arial Narrow" panose="020B0604020202020204" pitchFamily="34" charset="0"/>
                </a:rPr>
                <a:t>name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191A17-ABBA-E040-A9A5-0B23CE0B6E99}"/>
              </a:ext>
            </a:extLst>
          </p:cNvPr>
          <p:cNvGrpSpPr/>
          <p:nvPr/>
        </p:nvGrpSpPr>
        <p:grpSpPr>
          <a:xfrm>
            <a:off x="1146700" y="5118075"/>
            <a:ext cx="1861398" cy="898717"/>
            <a:chOff x="1101600" y="5118075"/>
            <a:chExt cx="1861398" cy="89871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8DA7EB7-286D-894E-9559-1FA92A71AD2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101600" y="5467406"/>
              <a:ext cx="1677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2B1310DE-C022-8247-87BD-41AD5A877003}"/>
                </a:ext>
              </a:extLst>
            </p:cNvPr>
            <p:cNvSpPr/>
            <p:nvPr/>
          </p:nvSpPr>
          <p:spPr>
            <a:xfrm>
              <a:off x="2778777" y="5406216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7C9B7E-372D-FE4D-BA4E-031BD942C86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101600" y="5658745"/>
              <a:ext cx="1677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8489A98A-A874-C74F-A398-B5924CDC02E6}"/>
                </a:ext>
              </a:extLst>
            </p:cNvPr>
            <p:cNvSpPr/>
            <p:nvPr/>
          </p:nvSpPr>
          <p:spPr>
            <a:xfrm>
              <a:off x="2778777" y="5597555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CB8D42-2033-6F42-8A7D-50281B1148D4}"/>
                </a:ext>
              </a:extLst>
            </p:cNvPr>
            <p:cNvSpPr txBox="1"/>
            <p:nvPr/>
          </p:nvSpPr>
          <p:spPr>
            <a:xfrm>
              <a:off x="1573657" y="5118075"/>
              <a:ext cx="13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>
                  <a:cs typeface="Arial Narrow" panose="020B0604020202020204" pitchFamily="34" charset="0"/>
                </a:rPr>
                <a:t>numerator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94CBD-CED2-CD4C-9D39-4624ED154269}"/>
                </a:ext>
              </a:extLst>
            </p:cNvPr>
            <p:cNvSpPr txBox="1"/>
            <p:nvPr/>
          </p:nvSpPr>
          <p:spPr>
            <a:xfrm>
              <a:off x="1329553" y="5616682"/>
              <a:ext cx="15455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>
                  <a:cs typeface="Arial Narrow" panose="020B0604020202020204" pitchFamily="34" charset="0"/>
                </a:rPr>
                <a:t>denominator</a:t>
              </a:r>
            </a:p>
          </p:txBody>
        </p:sp>
      </p:grpSp>
      <p:sp>
        <p:nvSpPr>
          <p:cNvPr id="10" name="Triangle 9">
            <a:extLst>
              <a:ext uri="{FF2B5EF4-FFF2-40B4-BE49-F238E27FC236}">
                <a16:creationId xmlns:a16="http://schemas.microsoft.com/office/drawing/2014/main" id="{60C22C2D-6D2F-6E48-8876-B355D0FEE9FF}"/>
              </a:ext>
            </a:extLst>
          </p:cNvPr>
          <p:cNvSpPr/>
          <p:nvPr/>
        </p:nvSpPr>
        <p:spPr>
          <a:xfrm>
            <a:off x="1267987" y="4536142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4EFAF8E-1FEC-BC43-AD3F-5ACBD46371AB}"/>
              </a:ext>
            </a:extLst>
          </p:cNvPr>
          <p:cNvSpPr/>
          <p:nvPr/>
        </p:nvSpPr>
        <p:spPr>
          <a:xfrm>
            <a:off x="4737320" y="2030634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6F89C6A-A7D2-B340-8515-2E9B1C66D804}"/>
              </a:ext>
            </a:extLst>
          </p:cNvPr>
          <p:cNvSpPr/>
          <p:nvPr/>
        </p:nvSpPr>
        <p:spPr>
          <a:xfrm>
            <a:off x="2233678" y="3294130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2D4B0-6C1D-0643-BCE3-845487750210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291441" y="3452512"/>
            <a:ext cx="1" cy="287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89A48-E4E1-BE4D-9901-BF2AADFEB40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324088" y="3740038"/>
            <a:ext cx="0" cy="392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9E6857-3847-0146-863F-6410779A59BF}"/>
              </a:ext>
            </a:extLst>
          </p:cNvPr>
          <p:cNvCxnSpPr>
            <a:cxnSpLocks/>
          </p:cNvCxnSpPr>
          <p:nvPr/>
        </p:nvCxnSpPr>
        <p:spPr>
          <a:xfrm>
            <a:off x="1324087" y="3742974"/>
            <a:ext cx="3583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9BA74-E14A-7E44-A49B-18B1809503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325751" y="4694524"/>
            <a:ext cx="0" cy="309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782183-5E42-724B-82BE-1A6E7510C3E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87053" y="5004168"/>
            <a:ext cx="2" cy="359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F3114-744F-B040-BD6E-441DFAA13B7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491179" y="4998924"/>
            <a:ext cx="0" cy="364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B1EE67-94A7-5C4D-B2DB-77DFF883E801}"/>
              </a:ext>
            </a:extLst>
          </p:cNvPr>
          <p:cNvCxnSpPr>
            <a:cxnSpLocks/>
          </p:cNvCxnSpPr>
          <p:nvPr/>
        </p:nvCxnSpPr>
        <p:spPr>
          <a:xfrm>
            <a:off x="687054" y="5004168"/>
            <a:ext cx="2804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2777D9-8AE7-6046-9987-9DF7668077E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95084" y="2189016"/>
            <a:ext cx="0" cy="298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40C35-7E55-3243-B26C-B4250EE9B4DD}"/>
              </a:ext>
            </a:extLst>
          </p:cNvPr>
          <p:cNvCxnSpPr>
            <a:cxnSpLocks/>
          </p:cNvCxnSpPr>
          <p:nvPr/>
        </p:nvCxnSpPr>
        <p:spPr>
          <a:xfrm>
            <a:off x="2289680" y="2487024"/>
            <a:ext cx="6072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FDDB7-C71D-4B4A-9F6B-A5C5B643D2F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291440" y="2494185"/>
            <a:ext cx="0" cy="394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C9801F-5FCC-B24C-BD70-75D1EDACB1A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364697" y="2487024"/>
            <a:ext cx="0" cy="400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26DCA2E-A705-B342-B7E5-79F6D5720C98}"/>
              </a:ext>
            </a:extLst>
          </p:cNvPr>
          <p:cNvSpPr/>
          <p:nvPr/>
        </p:nvSpPr>
        <p:spPr>
          <a:xfrm>
            <a:off x="7926115" y="2887556"/>
            <a:ext cx="87716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Cons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6D1912-4250-8440-9E5B-9970C01DD7FB}"/>
              </a:ext>
            </a:extLst>
          </p:cNvPr>
          <p:cNvSpPr/>
          <p:nvPr/>
        </p:nvSpPr>
        <p:spPr>
          <a:xfrm>
            <a:off x="1685344" y="2888815"/>
            <a:ext cx="12121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2000" i="1">
                <a:solidFill>
                  <a:schemeClr val="tx1"/>
                </a:solidFill>
                <a:cs typeface="Arial Narrow" panose="020B0604020202020204" pitchFamily="34" charset="0"/>
              </a:rPr>
              <a:t>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96FE4B-1E54-5347-ACC1-BFBD62AF1CF8}"/>
              </a:ext>
            </a:extLst>
          </p:cNvPr>
          <p:cNvSpPr/>
          <p:nvPr/>
        </p:nvSpPr>
        <p:spPr>
          <a:xfrm>
            <a:off x="129464" y="5363565"/>
            <a:ext cx="111517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Integer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DAA932-CC2D-4A49-A305-33D118B11612}"/>
              </a:ext>
            </a:extLst>
          </p:cNvPr>
          <p:cNvSpPr/>
          <p:nvPr/>
        </p:nvSpPr>
        <p:spPr>
          <a:xfrm>
            <a:off x="4321079" y="1622902"/>
            <a:ext cx="94801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2000" i="1">
                <a:solidFill>
                  <a:schemeClr val="tx1"/>
                </a:solidFill>
                <a:cs typeface="Arial Narrow" panose="020B0604020202020204" pitchFamily="34" charset="0"/>
              </a:rPr>
              <a:t>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B02049-3368-E445-BA6E-D3D17C42F764}"/>
              </a:ext>
            </a:extLst>
          </p:cNvPr>
          <p:cNvSpPr/>
          <p:nvPr/>
        </p:nvSpPr>
        <p:spPr>
          <a:xfrm>
            <a:off x="3008098" y="5363565"/>
            <a:ext cx="96616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∼ Ratio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C67DE3-A38D-3648-AECE-25C6E727EE4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907565" y="3740038"/>
            <a:ext cx="3" cy="392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134D96-D202-1E43-8A35-8F07A8AFB25C}"/>
              </a:ext>
            </a:extLst>
          </p:cNvPr>
          <p:cNvGrpSpPr/>
          <p:nvPr/>
        </p:nvGrpSpPr>
        <p:grpSpPr>
          <a:xfrm>
            <a:off x="1844403" y="3912665"/>
            <a:ext cx="1973609" cy="864863"/>
            <a:chOff x="1799303" y="3912665"/>
            <a:chExt cx="1973609" cy="86486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8CA2A12-515D-2546-88BE-C05E5DB4F0C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flipV="1">
              <a:off x="1799303" y="4241561"/>
              <a:ext cx="178938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F21A8CD5-E993-4749-B2F7-9EEF30D0D8DF}"/>
                </a:ext>
              </a:extLst>
            </p:cNvPr>
            <p:cNvSpPr/>
            <p:nvPr/>
          </p:nvSpPr>
          <p:spPr>
            <a:xfrm>
              <a:off x="3588691" y="4180371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1E3B53-C08A-B141-8340-6EB7237D6CDA}"/>
                </a:ext>
              </a:extLst>
            </p:cNvPr>
            <p:cNvSpPr txBox="1"/>
            <p:nvPr/>
          </p:nvSpPr>
          <p:spPr>
            <a:xfrm>
              <a:off x="2664286" y="3912665"/>
              <a:ext cx="1009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>
                  <a:cs typeface="Arial Narrow" panose="020B0604020202020204" pitchFamily="34" charset="0"/>
                </a:rPr>
                <a:t>realPart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997AA4-D994-C34C-9FE8-CD23B7C4DD96}"/>
                </a:ext>
              </a:extLst>
            </p:cNvPr>
            <p:cNvSpPr txBox="1"/>
            <p:nvPr/>
          </p:nvSpPr>
          <p:spPr>
            <a:xfrm>
              <a:off x="2029625" y="4377418"/>
              <a:ext cx="164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>
                  <a:cs typeface="Arial Narrow" panose="020B0604020202020204" pitchFamily="34" charset="0"/>
                </a:rPr>
                <a:t>imaginaryPart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217097-C7BE-D14A-B7BC-8BB6D352EB13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799303" y="4426222"/>
              <a:ext cx="1789388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00C18C0D-C5A0-094D-8381-BFB17B4A53AC}"/>
                </a:ext>
              </a:extLst>
            </p:cNvPr>
            <p:cNvSpPr/>
            <p:nvPr/>
          </p:nvSpPr>
          <p:spPr>
            <a:xfrm>
              <a:off x="3588691" y="4365034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1663ECD-D96F-3E4A-8535-80E031C390F8}"/>
              </a:ext>
            </a:extLst>
          </p:cNvPr>
          <p:cNvSpPr/>
          <p:nvPr/>
        </p:nvSpPr>
        <p:spPr>
          <a:xfrm>
            <a:off x="3813291" y="4132271"/>
            <a:ext cx="218854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∼ ComplexRational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B5DB66-7964-0542-9040-1834B675CCBC}"/>
              </a:ext>
            </a:extLst>
          </p:cNvPr>
          <p:cNvSpPr/>
          <p:nvPr/>
        </p:nvSpPr>
        <p:spPr>
          <a:xfrm>
            <a:off x="6617346" y="2888815"/>
            <a:ext cx="113531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Symbol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A56679-27A2-C74B-A6C4-5AEA7A286BC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053676" y="2494185"/>
            <a:ext cx="1" cy="394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D09252-267E-E145-9147-751ECC24694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185002" y="2494185"/>
            <a:ext cx="0" cy="394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771B99-8225-1542-8F66-BAEFC532464D}"/>
              </a:ext>
            </a:extLst>
          </p:cNvPr>
          <p:cNvSpPr/>
          <p:nvPr/>
        </p:nvSpPr>
        <p:spPr>
          <a:xfrm>
            <a:off x="4563799" y="2888815"/>
            <a:ext cx="97975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String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34879-4D23-B64F-91D4-5A6AB061211C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735754" y="2484358"/>
            <a:ext cx="0" cy="404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E54237-B06A-2B4F-BCA1-B8414E8D272A}"/>
              </a:ext>
            </a:extLst>
          </p:cNvPr>
          <p:cNvSpPr/>
          <p:nvPr/>
        </p:nvSpPr>
        <p:spPr>
          <a:xfrm>
            <a:off x="3043898" y="2888815"/>
            <a:ext cx="138371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Character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242034-18BB-F14A-8186-7621F33357DA}"/>
              </a:ext>
            </a:extLst>
          </p:cNvPr>
          <p:cNvSpPr/>
          <p:nvPr/>
        </p:nvSpPr>
        <p:spPr>
          <a:xfrm>
            <a:off x="6292894" y="4132271"/>
            <a:ext cx="18349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PackageName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4056D-F6F7-9441-B61D-B3D1DFB319AE}"/>
              </a:ext>
            </a:extLst>
          </p:cNvPr>
          <p:cNvSpPr/>
          <p:nvPr/>
        </p:nvSpPr>
        <p:spPr>
          <a:xfrm>
            <a:off x="709560" y="4132271"/>
            <a:ext cx="122905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2000" i="1">
                <a:solidFill>
                  <a:schemeClr val="tx1"/>
                </a:solidFill>
                <a:cs typeface="Arial Narrow" panose="020B0604020202020204" pitchFamily="34" charset="0"/>
              </a:rPr>
              <a:t>Rational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406221-F7FC-854E-9127-2B8D821A40A7}"/>
              </a:ext>
            </a:extLst>
          </p:cNvPr>
          <p:cNvGrpSpPr/>
          <p:nvPr/>
        </p:nvGrpSpPr>
        <p:grpSpPr>
          <a:xfrm>
            <a:off x="5214508" y="1442206"/>
            <a:ext cx="294647" cy="773742"/>
            <a:chOff x="5230908" y="1438106"/>
            <a:chExt cx="294647" cy="77374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C10F051-CFC1-B546-AAEB-44B25A527FB6}"/>
                </a:ext>
              </a:extLst>
            </p:cNvPr>
            <p:cNvSpPr txBox="1"/>
            <p:nvPr/>
          </p:nvSpPr>
          <p:spPr>
            <a:xfrm>
              <a:off x="5230908" y="1438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363A6D9-C604-5243-9255-BFE29C10F21D}"/>
                </a:ext>
              </a:extLst>
            </p:cNvPr>
            <p:cNvSpPr txBox="1"/>
            <p:nvPr/>
          </p:nvSpPr>
          <p:spPr>
            <a:xfrm>
              <a:off x="5236693" y="18732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cs typeface="Arial Narrow" panose="020B0604020202020204" pitchFamily="34" charset="0"/>
                </a:rPr>
                <a:t>1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16D5295-C28C-154B-BD62-20520EBF7C43}"/>
              </a:ext>
            </a:extLst>
          </p:cNvPr>
          <p:cNvSpPr txBox="1"/>
          <p:nvPr/>
        </p:nvSpPr>
        <p:spPr>
          <a:xfrm>
            <a:off x="5521426" y="30469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cs typeface="Arial Narrow" panose="020B0604020202020204" pitchFamily="34" charset="0"/>
              </a:rPr>
              <a:t>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C209190-6844-4043-9BD1-9920C78AFBB9}"/>
              </a:ext>
            </a:extLst>
          </p:cNvPr>
          <p:cNvGrpSpPr/>
          <p:nvPr/>
        </p:nvGrpSpPr>
        <p:grpSpPr>
          <a:xfrm>
            <a:off x="1190429" y="5180891"/>
            <a:ext cx="294647" cy="773742"/>
            <a:chOff x="5230908" y="1438106"/>
            <a:chExt cx="294647" cy="77374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5898C1-F68B-CA4F-9BA9-A0D0BC864661}"/>
                </a:ext>
              </a:extLst>
            </p:cNvPr>
            <p:cNvSpPr txBox="1"/>
            <p:nvPr/>
          </p:nvSpPr>
          <p:spPr>
            <a:xfrm>
              <a:off x="5230908" y="1438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4C7A717-0B92-5547-BBEC-286D04EF422D}"/>
                </a:ext>
              </a:extLst>
            </p:cNvPr>
            <p:cNvSpPr txBox="1"/>
            <p:nvPr/>
          </p:nvSpPr>
          <p:spPr>
            <a:xfrm>
              <a:off x="5236693" y="18732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cs typeface="Arial Narrow" panose="020B0604020202020204" pitchFamily="34" charset="0"/>
                </a:rPr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11CE76-5D96-284F-9DED-B0111C989EA3}"/>
              </a:ext>
            </a:extLst>
          </p:cNvPr>
          <p:cNvGrpSpPr/>
          <p:nvPr/>
        </p:nvGrpSpPr>
        <p:grpSpPr>
          <a:xfrm>
            <a:off x="1889981" y="3954126"/>
            <a:ext cx="294647" cy="773742"/>
            <a:chOff x="5230908" y="1438106"/>
            <a:chExt cx="294647" cy="77374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897969-DD81-4C4C-8F1D-7DB858122879}"/>
                </a:ext>
              </a:extLst>
            </p:cNvPr>
            <p:cNvSpPr txBox="1"/>
            <p:nvPr/>
          </p:nvSpPr>
          <p:spPr>
            <a:xfrm>
              <a:off x="5230908" y="1438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315217-FE93-3544-BE40-7970E29C1ECA}"/>
                </a:ext>
              </a:extLst>
            </p:cNvPr>
            <p:cNvSpPr txBox="1"/>
            <p:nvPr/>
          </p:nvSpPr>
          <p:spPr>
            <a:xfrm>
              <a:off x="5236693" y="18732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cs typeface="Arial Narrow" panose="020B0604020202020204" pitchFamily="34" charset="0"/>
                </a:rPr>
                <a:t>1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36248C0-8531-0D49-A869-C5223C5D0573}"/>
              </a:ext>
            </a:extLst>
          </p:cNvPr>
          <p:cNvSpPr txBox="1"/>
          <p:nvPr/>
        </p:nvSpPr>
        <p:spPr>
          <a:xfrm>
            <a:off x="6972985" y="38342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93F0FF-5E02-BE40-9E60-9A49E80A9EB6}"/>
              </a:ext>
            </a:extLst>
          </p:cNvPr>
          <p:cNvSpPr/>
          <p:nvPr/>
        </p:nvSpPr>
        <p:spPr>
          <a:xfrm>
            <a:off x="4100" y="1394152"/>
            <a:ext cx="9131699" cy="477716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5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40040</TotalTime>
  <Words>38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1302</cp:revision>
  <dcterms:created xsi:type="dcterms:W3CDTF">2018-09-24T04:03:55Z</dcterms:created>
  <dcterms:modified xsi:type="dcterms:W3CDTF">2020-01-28T22:32:26Z</dcterms:modified>
  <cp:category/>
</cp:coreProperties>
</file>