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31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/>
    <p:restoredTop sz="98324"/>
  </p:normalViewPr>
  <p:slideViewPr>
    <p:cSldViewPr snapToGrid="0" snapToObjects="1">
      <p:cViewPr varScale="1">
        <p:scale>
          <a:sx n="174" d="100"/>
          <a:sy n="174" d="100"/>
        </p:scale>
        <p:origin x="192" y="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770A5D-1D80-364D-AC9F-C27EE21A5A18}"/>
              </a:ext>
            </a:extLst>
          </p:cNvPr>
          <p:cNvSpPr/>
          <p:nvPr/>
        </p:nvSpPr>
        <p:spPr>
          <a:xfrm>
            <a:off x="4762750" y="1770861"/>
            <a:ext cx="84292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values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3881BE-9FFB-8748-8816-C58421DD8A29}"/>
              </a:ext>
            </a:extLst>
          </p:cNvPr>
          <p:cNvSpPr/>
          <p:nvPr/>
        </p:nvSpPr>
        <p:spPr>
          <a:xfrm rot="5400000">
            <a:off x="5013876" y="-1077641"/>
            <a:ext cx="340658" cy="6807103"/>
          </a:xfrm>
          <a:prstGeom prst="leftBrace">
            <a:avLst>
              <a:gd name="adj1" fmla="val 323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2A16D-25F8-0640-B27A-D052ECC05480}"/>
              </a:ext>
            </a:extLst>
          </p:cNvPr>
          <p:cNvSpPr/>
          <p:nvPr/>
        </p:nvSpPr>
        <p:spPr>
          <a:xfrm>
            <a:off x="3316512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characters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BAC2E-3358-6F46-BA62-69D86B90840D}"/>
              </a:ext>
            </a:extLst>
          </p:cNvPr>
          <p:cNvSpPr/>
          <p:nvPr/>
        </p:nvSpPr>
        <p:spPr>
          <a:xfrm>
            <a:off x="1780653" y="2576485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complex rationals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FAA81-8F20-B94F-909D-4421AA5C81A2}"/>
              </a:ext>
            </a:extLst>
          </p:cNvPr>
          <p:cNvSpPr/>
          <p:nvPr/>
        </p:nvSpPr>
        <p:spPr>
          <a:xfrm>
            <a:off x="1780653" y="3212979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ratios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5A248-B73D-CD48-A41A-0488937BCF60}"/>
              </a:ext>
            </a:extLst>
          </p:cNvPr>
          <p:cNvSpPr/>
          <p:nvPr/>
        </p:nvSpPr>
        <p:spPr>
          <a:xfrm>
            <a:off x="1780653" y="3849473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integers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8D08E-64EC-B445-B9D6-24D62B9C6FBC}"/>
              </a:ext>
            </a:extLst>
          </p:cNvPr>
          <p:cNvSpPr/>
          <p:nvPr/>
        </p:nvSpPr>
        <p:spPr>
          <a:xfrm>
            <a:off x="4634323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4EBEE-2D3F-6946-86AF-633138C48A12}"/>
              </a:ext>
            </a:extLst>
          </p:cNvPr>
          <p:cNvSpPr/>
          <p:nvPr/>
        </p:nvSpPr>
        <p:spPr>
          <a:xfrm>
            <a:off x="5952134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symbols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0207E-D392-9441-8629-32CB6B0FE53B}"/>
              </a:ext>
            </a:extLst>
          </p:cNvPr>
          <p:cNvSpPr/>
          <p:nvPr/>
        </p:nvSpPr>
        <p:spPr>
          <a:xfrm>
            <a:off x="7269945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cs typeface="Arial Narrow" panose="020B0604020202020204" pitchFamily="34" charset="0"/>
              </a:rPr>
              <a:t>cons pairs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C0651E-0FDC-7D48-BEB7-29A7321519FB}"/>
              </a:ext>
            </a:extLst>
          </p:cNvPr>
          <p:cNvGrpSpPr/>
          <p:nvPr/>
        </p:nvGrpSpPr>
        <p:grpSpPr>
          <a:xfrm>
            <a:off x="349632" y="3212979"/>
            <a:ext cx="1335835" cy="1272988"/>
            <a:chOff x="349632" y="3212979"/>
            <a:chExt cx="1335835" cy="12729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69CF9-2337-4F46-ABD4-4AE0858983FA}"/>
                </a:ext>
              </a:extLst>
            </p:cNvPr>
            <p:cNvSpPr/>
            <p:nvPr/>
          </p:nvSpPr>
          <p:spPr>
            <a:xfrm>
              <a:off x="349632" y="3649418"/>
              <a:ext cx="1089145" cy="4001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Arial Narrow" panose="020B0604020202020204" pitchFamily="34" charset="0"/>
                </a:rPr>
                <a:t>rationals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1DD7021-D0A7-7249-A35F-1EBF7CA3F659}"/>
                </a:ext>
              </a:extLst>
            </p:cNvPr>
            <p:cNvSpPr/>
            <p:nvPr/>
          </p:nvSpPr>
          <p:spPr>
            <a:xfrm>
              <a:off x="1344809" y="3212979"/>
              <a:ext cx="340658" cy="1272988"/>
            </a:xfrm>
            <a:prstGeom prst="leftBrace">
              <a:avLst>
                <a:gd name="adj1" fmla="val 3233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5B4A24-58BE-7943-9AA0-D89E355A0F34}"/>
              </a:ext>
            </a:extLst>
          </p:cNvPr>
          <p:cNvGrpSpPr/>
          <p:nvPr/>
        </p:nvGrpSpPr>
        <p:grpSpPr>
          <a:xfrm>
            <a:off x="1780653" y="4566213"/>
            <a:ext cx="1535859" cy="723083"/>
            <a:chOff x="1780653" y="4566213"/>
            <a:chExt cx="1535859" cy="723083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D1188C6D-5F43-5F4B-ACB2-3D823558F583}"/>
                </a:ext>
              </a:extLst>
            </p:cNvPr>
            <p:cNvSpPr/>
            <p:nvPr/>
          </p:nvSpPr>
          <p:spPr>
            <a:xfrm rot="16200000">
              <a:off x="2378254" y="3968612"/>
              <a:ext cx="340658" cy="1535859"/>
            </a:xfrm>
            <a:prstGeom prst="leftBrace">
              <a:avLst>
                <a:gd name="adj1" fmla="val 3233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880DE5-2CCE-7C4B-8EE8-C9ACC2B93529}"/>
                </a:ext>
              </a:extLst>
            </p:cNvPr>
            <p:cNvSpPr/>
            <p:nvPr/>
          </p:nvSpPr>
          <p:spPr>
            <a:xfrm>
              <a:off x="1994359" y="4889186"/>
              <a:ext cx="1108445" cy="4001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000">
                  <a:solidFill>
                    <a:schemeClr val="tx1"/>
                  </a:solidFill>
                  <a:cs typeface="Arial Narrow" panose="020B0604020202020204" pitchFamily="34" charset="0"/>
                </a:rPr>
                <a:t>numbers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514CC-96A6-5D47-9DF0-9215479DC32E}"/>
              </a:ext>
            </a:extLst>
          </p:cNvPr>
          <p:cNvSpPr/>
          <p:nvPr/>
        </p:nvSpPr>
        <p:spPr>
          <a:xfrm>
            <a:off x="248717" y="1682496"/>
            <a:ext cx="8624621" cy="37307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40022</TotalTime>
  <Words>12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1299</cp:revision>
  <dcterms:created xsi:type="dcterms:W3CDTF">2018-09-24T04:03:55Z</dcterms:created>
  <dcterms:modified xsi:type="dcterms:W3CDTF">2020-01-27T17:31:32Z</dcterms:modified>
  <cp:category/>
</cp:coreProperties>
</file>