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3.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4.xml" ContentType="application/vnd.openxmlformats-officedocument.theme+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theme/theme5.xml" ContentType="application/vnd.openxmlformats-officedocument.theme+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6.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theme/theme7.xml" ContentType="application/vnd.openxmlformats-officedocument.theme+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theme/theme8.xml" ContentType="application/vnd.openxmlformats-officedocument.theme+xml"/>
  <Override PartName="/ppt/tags/tag1.xml" ContentType="application/vnd.openxmlformats-officedocument.presentationml.tags+xml"/>
  <Override PartName="/ppt/embeddings/oleObject1.bin" ContentType="application/vnd.openxmlformats-officedocument.oleObject"/>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theme/theme9.xml" ContentType="application/vnd.openxmlformats-officedocument.theme+xml"/>
  <Override PartName="/ppt/tags/tag2.xml" ContentType="application/vnd.openxmlformats-officedocument.presentationml.tags+xml"/>
  <Override PartName="/ppt/embeddings/oleObject2.bin" ContentType="application/vnd.openxmlformats-officedocument.oleObject"/>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theme/theme10.xml" ContentType="application/vnd.openxmlformats-officedocument.theme+xml"/>
  <Override PartName="/ppt/tags/tag3.xml" ContentType="application/vnd.openxmlformats-officedocument.presentationml.tags+xml"/>
  <Override PartName="/ppt/embeddings/oleObject3.bin" ContentType="application/vnd.openxmlformats-officedocument.oleObject"/>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theme/theme11.xml" ContentType="application/vnd.openxmlformats-officedocument.theme+xml"/>
  <Override PartName="/ppt/tags/tag4.xml" ContentType="application/vnd.openxmlformats-officedocument.presentationml.tags+xml"/>
  <Override PartName="/ppt/embeddings/oleObject4.bin" ContentType="application/vnd.openxmlformats-officedocument.oleObject"/>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theme/theme12.xml" ContentType="application/vnd.openxmlformats-officedocument.theme+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theme/theme13.xml" ContentType="application/vnd.openxmlformats-officedocument.theme+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theme/theme14.xml" ContentType="application/vnd.openxmlformats-officedocument.theme+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theme/theme15.xml" ContentType="application/vnd.openxmlformats-officedocument.theme+xml"/>
  <Override PartName="/ppt/tags/tag5.xml" ContentType="application/vnd.openxmlformats-officedocument.presentationml.tags+xml"/>
  <Override PartName="/ppt/embeddings/oleObject5.bin" ContentType="application/vnd.openxmlformats-officedocument.oleObject"/>
  <Override PartName="/ppt/slideLayouts/slideLayout479.xml" ContentType="application/vnd.openxmlformats-officedocument.presentationml.slideLayout+xml"/>
  <Override PartName="/ppt/slideLayouts/slideLayout480.xml" ContentType="application/vnd.openxmlformats-officedocument.presentationml.slideLayout+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slideLayouts/slideLayout504.xml" ContentType="application/vnd.openxmlformats-officedocument.presentationml.slideLayout+xml"/>
  <Override PartName="/ppt/slideLayouts/slideLayout505.xml" ContentType="application/vnd.openxmlformats-officedocument.presentationml.slideLayout+xml"/>
  <Override PartName="/ppt/slideLayouts/slideLayout506.xml" ContentType="application/vnd.openxmlformats-officedocument.presentationml.slideLayout+xml"/>
  <Override PartName="/ppt/slideLayouts/slideLayout507.xml" ContentType="application/vnd.openxmlformats-officedocument.presentationml.slideLayout+xml"/>
  <Override PartName="/ppt/slideLayouts/slideLayout508.xml" ContentType="application/vnd.openxmlformats-officedocument.presentationml.slideLayout+xml"/>
  <Override PartName="/ppt/slideLayouts/slideLayout509.xml" ContentType="application/vnd.openxmlformats-officedocument.presentationml.slideLayout+xml"/>
  <Override PartName="/ppt/slideLayouts/slideLayout510.xml" ContentType="application/vnd.openxmlformats-officedocument.presentationml.slideLayout+xml"/>
  <Override PartName="/ppt/slideLayouts/slideLayout511.xml" ContentType="application/vnd.openxmlformats-officedocument.presentationml.slideLayout+xml"/>
  <Override PartName="/ppt/slideLayouts/slideLayout512.xml" ContentType="application/vnd.openxmlformats-officedocument.presentationml.slideLayout+xml"/>
  <Override PartName="/ppt/theme/theme16.xml" ContentType="application/vnd.openxmlformats-officedocument.theme+xml"/>
  <Override PartName="/ppt/tags/tag6.xml" ContentType="application/vnd.openxmlformats-officedocument.presentationml.tags+xml"/>
  <Override PartName="/ppt/embeddings/oleObject6.bin" ContentType="application/vnd.openxmlformats-officedocument.oleObject"/>
  <Override PartName="/ppt/slideLayouts/slideLayout513.xml" ContentType="application/vnd.openxmlformats-officedocument.presentationml.slideLayout+xml"/>
  <Override PartName="/ppt/slideLayouts/slideLayout514.xml" ContentType="application/vnd.openxmlformats-officedocument.presentationml.slideLayout+xml"/>
  <Override PartName="/ppt/slideLayouts/slideLayout515.xml" ContentType="application/vnd.openxmlformats-officedocument.presentationml.slideLayout+xml"/>
  <Override PartName="/ppt/slideLayouts/slideLayout516.xml" ContentType="application/vnd.openxmlformats-officedocument.presentationml.slideLayout+xml"/>
  <Override PartName="/ppt/slideLayouts/slideLayout517.xml" ContentType="application/vnd.openxmlformats-officedocument.presentationml.slideLayout+xml"/>
  <Override PartName="/ppt/slideLayouts/slideLayout518.xml" ContentType="application/vnd.openxmlformats-officedocument.presentationml.slideLayout+xml"/>
  <Override PartName="/ppt/slideLayouts/slideLayout519.xml" ContentType="application/vnd.openxmlformats-officedocument.presentationml.slideLayout+xml"/>
  <Override PartName="/ppt/slideLayouts/slideLayout520.xml" ContentType="application/vnd.openxmlformats-officedocument.presentationml.slideLayout+xml"/>
  <Override PartName="/ppt/slideLayouts/slideLayout521.xml" ContentType="application/vnd.openxmlformats-officedocument.presentationml.slideLayout+xml"/>
  <Override PartName="/ppt/slideLayouts/slideLayout522.xml" ContentType="application/vnd.openxmlformats-officedocument.presentationml.slideLayout+xml"/>
  <Override PartName="/ppt/slideLayouts/slideLayout523.xml" ContentType="application/vnd.openxmlformats-officedocument.presentationml.slideLayout+xml"/>
  <Override PartName="/ppt/slideLayouts/slideLayout524.xml" ContentType="application/vnd.openxmlformats-officedocument.presentationml.slideLayout+xml"/>
  <Override PartName="/ppt/slideLayouts/slideLayout525.xml" ContentType="application/vnd.openxmlformats-officedocument.presentationml.slideLayout+xml"/>
  <Override PartName="/ppt/slideLayouts/slideLayout526.xml" ContentType="application/vnd.openxmlformats-officedocument.presentationml.slideLayout+xml"/>
  <Override PartName="/ppt/slideLayouts/slideLayout527.xml" ContentType="application/vnd.openxmlformats-officedocument.presentationml.slideLayout+xml"/>
  <Override PartName="/ppt/slideLayouts/slideLayout528.xml" ContentType="application/vnd.openxmlformats-officedocument.presentationml.slideLayout+xml"/>
  <Override PartName="/ppt/slideLayouts/slideLayout529.xml" ContentType="application/vnd.openxmlformats-officedocument.presentationml.slideLayout+xml"/>
  <Override PartName="/ppt/slideLayouts/slideLayout530.xml" ContentType="application/vnd.openxmlformats-officedocument.presentationml.slideLayout+xml"/>
  <Override PartName="/ppt/slideLayouts/slideLayout531.xml" ContentType="application/vnd.openxmlformats-officedocument.presentationml.slideLayout+xml"/>
  <Override PartName="/ppt/slideLayouts/slideLayout532.xml" ContentType="application/vnd.openxmlformats-officedocument.presentationml.slideLayout+xml"/>
  <Override PartName="/ppt/slideLayouts/slideLayout533.xml" ContentType="application/vnd.openxmlformats-officedocument.presentationml.slideLayout+xml"/>
  <Override PartName="/ppt/slideLayouts/slideLayout534.xml" ContentType="application/vnd.openxmlformats-officedocument.presentationml.slideLayout+xml"/>
  <Override PartName="/ppt/slideLayouts/slideLayout535.xml" ContentType="application/vnd.openxmlformats-officedocument.presentationml.slideLayout+xml"/>
  <Override PartName="/ppt/slideLayouts/slideLayout536.xml" ContentType="application/vnd.openxmlformats-officedocument.presentationml.slideLayout+xml"/>
  <Override PartName="/ppt/slideLayouts/slideLayout537.xml" ContentType="application/vnd.openxmlformats-officedocument.presentationml.slideLayout+xml"/>
  <Override PartName="/ppt/slideLayouts/slideLayout538.xml" ContentType="application/vnd.openxmlformats-officedocument.presentationml.slideLayout+xml"/>
  <Override PartName="/ppt/slideLayouts/slideLayout539.xml" ContentType="application/vnd.openxmlformats-officedocument.presentationml.slideLayout+xml"/>
  <Override PartName="/ppt/slideLayouts/slideLayout540.xml" ContentType="application/vnd.openxmlformats-officedocument.presentationml.slideLayout+xml"/>
  <Override PartName="/ppt/slideLayouts/slideLayout541.xml" ContentType="application/vnd.openxmlformats-officedocument.presentationml.slideLayout+xml"/>
  <Override PartName="/ppt/slideLayouts/slideLayout542.xml" ContentType="application/vnd.openxmlformats-officedocument.presentationml.slideLayout+xml"/>
  <Override PartName="/ppt/slideLayouts/slideLayout543.xml" ContentType="application/vnd.openxmlformats-officedocument.presentationml.slideLayout+xml"/>
  <Override PartName="/ppt/slideLayouts/slideLayout544.xml" ContentType="application/vnd.openxmlformats-officedocument.presentationml.slideLayout+xml"/>
  <Override PartName="/ppt/slideLayouts/slideLayout545.xml" ContentType="application/vnd.openxmlformats-officedocument.presentationml.slideLayout+xml"/>
  <Override PartName="/ppt/slideLayouts/slideLayout546.xml" ContentType="application/vnd.openxmlformats-officedocument.presentationml.slideLayout+xml"/>
  <Override PartName="/ppt/theme/theme17.xml" ContentType="application/vnd.openxmlformats-officedocument.theme+xml"/>
  <Override PartName="/ppt/slideLayouts/slideLayout547.xml" ContentType="application/vnd.openxmlformats-officedocument.presentationml.slideLayout+xml"/>
  <Override PartName="/ppt/slideLayouts/slideLayout548.xml" ContentType="application/vnd.openxmlformats-officedocument.presentationml.slideLayout+xml"/>
  <Override PartName="/ppt/slideLayouts/slideLayout549.xml" ContentType="application/vnd.openxmlformats-officedocument.presentationml.slideLayout+xml"/>
  <Override PartName="/ppt/slideLayouts/slideLayout550.xml" ContentType="application/vnd.openxmlformats-officedocument.presentationml.slideLayout+xml"/>
  <Override PartName="/ppt/slideLayouts/slideLayout551.xml" ContentType="application/vnd.openxmlformats-officedocument.presentationml.slideLayout+xml"/>
  <Override PartName="/ppt/slideLayouts/slideLayout552.xml" ContentType="application/vnd.openxmlformats-officedocument.presentationml.slideLayout+xml"/>
  <Override PartName="/ppt/slideLayouts/slideLayout553.xml" ContentType="application/vnd.openxmlformats-officedocument.presentationml.slideLayout+xml"/>
  <Override PartName="/ppt/slideLayouts/slideLayout554.xml" ContentType="application/vnd.openxmlformats-officedocument.presentationml.slideLayout+xml"/>
  <Override PartName="/ppt/slideLayouts/slideLayout555.xml" ContentType="application/vnd.openxmlformats-officedocument.presentationml.slideLayout+xml"/>
  <Override PartName="/ppt/slideLayouts/slideLayout556.xml" ContentType="application/vnd.openxmlformats-officedocument.presentationml.slideLayout+xml"/>
  <Override PartName="/ppt/slideLayouts/slideLayout557.xml" ContentType="application/vnd.openxmlformats-officedocument.presentationml.slideLayout+xml"/>
  <Override PartName="/ppt/slideLayouts/slideLayout558.xml" ContentType="application/vnd.openxmlformats-officedocument.presentationml.slideLayout+xml"/>
  <Override PartName="/ppt/slideLayouts/slideLayout559.xml" ContentType="application/vnd.openxmlformats-officedocument.presentationml.slideLayout+xml"/>
  <Override PartName="/ppt/slideLayouts/slideLayout560.xml" ContentType="application/vnd.openxmlformats-officedocument.presentationml.slideLayout+xml"/>
  <Override PartName="/ppt/slideLayouts/slideLayout561.xml" ContentType="application/vnd.openxmlformats-officedocument.presentationml.slideLayout+xml"/>
  <Override PartName="/ppt/slideLayouts/slideLayout562.xml" ContentType="application/vnd.openxmlformats-officedocument.presentationml.slideLayout+xml"/>
  <Override PartName="/ppt/slideLayouts/slideLayout563.xml" ContentType="application/vnd.openxmlformats-officedocument.presentationml.slideLayout+xml"/>
  <Override PartName="/ppt/slideLayouts/slideLayout564.xml" ContentType="application/vnd.openxmlformats-officedocument.presentationml.slideLayout+xml"/>
  <Override PartName="/ppt/slideLayouts/slideLayout565.xml" ContentType="application/vnd.openxmlformats-officedocument.presentationml.slideLayout+xml"/>
  <Override PartName="/ppt/slideLayouts/slideLayout566.xml" ContentType="application/vnd.openxmlformats-officedocument.presentationml.slideLayout+xml"/>
  <Override PartName="/ppt/slideLayouts/slideLayout567.xml" ContentType="application/vnd.openxmlformats-officedocument.presentationml.slideLayout+xml"/>
  <Override PartName="/ppt/slideLayouts/slideLayout568.xml" ContentType="application/vnd.openxmlformats-officedocument.presentationml.slideLayout+xml"/>
  <Override PartName="/ppt/slideLayouts/slideLayout569.xml" ContentType="application/vnd.openxmlformats-officedocument.presentationml.slideLayout+xml"/>
  <Override PartName="/ppt/slideLayouts/slideLayout570.xml" ContentType="application/vnd.openxmlformats-officedocument.presentationml.slideLayout+xml"/>
  <Override PartName="/ppt/slideLayouts/slideLayout571.xml" ContentType="application/vnd.openxmlformats-officedocument.presentationml.slideLayout+xml"/>
  <Override PartName="/ppt/slideLayouts/slideLayout572.xml" ContentType="application/vnd.openxmlformats-officedocument.presentationml.slideLayout+xml"/>
  <Override PartName="/ppt/slideLayouts/slideLayout573.xml" ContentType="application/vnd.openxmlformats-officedocument.presentationml.slideLayout+xml"/>
  <Override PartName="/ppt/slideLayouts/slideLayout574.xml" ContentType="application/vnd.openxmlformats-officedocument.presentationml.slideLayout+xml"/>
  <Override PartName="/ppt/slideLayouts/slideLayout575.xml" ContentType="application/vnd.openxmlformats-officedocument.presentationml.slideLayout+xml"/>
  <Override PartName="/ppt/slideLayouts/slideLayout576.xml" ContentType="application/vnd.openxmlformats-officedocument.presentationml.slideLayout+xml"/>
  <Override PartName="/ppt/slideLayouts/slideLayout577.xml" ContentType="application/vnd.openxmlformats-officedocument.presentationml.slideLayout+xml"/>
  <Override PartName="/ppt/slideLayouts/slideLayout578.xml" ContentType="application/vnd.openxmlformats-officedocument.presentationml.slideLayout+xml"/>
  <Override PartName="/ppt/slideLayouts/slideLayout579.xml" ContentType="application/vnd.openxmlformats-officedocument.presentationml.slideLayout+xml"/>
  <Override PartName="/ppt/slideLayouts/slideLayout580.xml" ContentType="application/vnd.openxmlformats-officedocument.presentationml.slideLayout+xml"/>
  <Override PartName="/ppt/slideLayouts/slideLayout581.xml" ContentType="application/vnd.openxmlformats-officedocument.presentationml.slideLayout+xml"/>
  <Override PartName="/ppt/theme/theme18.xml" ContentType="application/vnd.openxmlformats-officedocument.theme+xml"/>
  <Override PartName="/ppt/tags/tag7.xml" ContentType="application/vnd.openxmlformats-officedocument.presentationml.tags+xml"/>
  <Override PartName="/ppt/embeddings/oleObject7.bin" ContentType="application/vnd.openxmlformats-officedocument.oleObject"/>
  <Override PartName="/ppt/slideLayouts/slideLayout582.xml" ContentType="application/vnd.openxmlformats-officedocument.presentationml.slideLayout+xml"/>
  <Override PartName="/ppt/slideLayouts/slideLayout583.xml" ContentType="application/vnd.openxmlformats-officedocument.presentationml.slideLayout+xml"/>
  <Override PartName="/ppt/slideLayouts/slideLayout584.xml" ContentType="application/vnd.openxmlformats-officedocument.presentationml.slideLayout+xml"/>
  <Override PartName="/ppt/slideLayouts/slideLayout585.xml" ContentType="application/vnd.openxmlformats-officedocument.presentationml.slideLayout+xml"/>
  <Override PartName="/ppt/slideLayouts/slideLayout586.xml" ContentType="application/vnd.openxmlformats-officedocument.presentationml.slideLayout+xml"/>
  <Override PartName="/ppt/slideLayouts/slideLayout587.xml" ContentType="application/vnd.openxmlformats-officedocument.presentationml.slideLayout+xml"/>
  <Override PartName="/ppt/slideLayouts/slideLayout588.xml" ContentType="application/vnd.openxmlformats-officedocument.presentationml.slideLayout+xml"/>
  <Override PartName="/ppt/slideLayouts/slideLayout589.xml" ContentType="application/vnd.openxmlformats-officedocument.presentationml.slideLayout+xml"/>
  <Override PartName="/ppt/slideLayouts/slideLayout590.xml" ContentType="application/vnd.openxmlformats-officedocument.presentationml.slideLayout+xml"/>
  <Override PartName="/ppt/slideLayouts/slideLayout591.xml" ContentType="application/vnd.openxmlformats-officedocument.presentationml.slideLayout+xml"/>
  <Override PartName="/ppt/slideLayouts/slideLayout592.xml" ContentType="application/vnd.openxmlformats-officedocument.presentationml.slideLayout+xml"/>
  <Override PartName="/ppt/slideLayouts/slideLayout593.xml" ContentType="application/vnd.openxmlformats-officedocument.presentationml.slideLayout+xml"/>
  <Override PartName="/ppt/slideLayouts/slideLayout594.xml" ContentType="application/vnd.openxmlformats-officedocument.presentationml.slideLayout+xml"/>
  <Override PartName="/ppt/slideLayouts/slideLayout595.xml" ContentType="application/vnd.openxmlformats-officedocument.presentationml.slideLayout+xml"/>
  <Override PartName="/ppt/slideLayouts/slideLayout596.xml" ContentType="application/vnd.openxmlformats-officedocument.presentationml.slideLayout+xml"/>
  <Override PartName="/ppt/slideLayouts/slideLayout597.xml" ContentType="application/vnd.openxmlformats-officedocument.presentationml.slideLayout+xml"/>
  <Override PartName="/ppt/slideLayouts/slideLayout598.xml" ContentType="application/vnd.openxmlformats-officedocument.presentationml.slideLayout+xml"/>
  <Override PartName="/ppt/slideLayouts/slideLayout599.xml" ContentType="application/vnd.openxmlformats-officedocument.presentationml.slideLayout+xml"/>
  <Override PartName="/ppt/slideLayouts/slideLayout600.xml" ContentType="application/vnd.openxmlformats-officedocument.presentationml.slideLayout+xml"/>
  <Override PartName="/ppt/slideLayouts/slideLayout601.xml" ContentType="application/vnd.openxmlformats-officedocument.presentationml.slideLayout+xml"/>
  <Override PartName="/ppt/slideLayouts/slideLayout602.xml" ContentType="application/vnd.openxmlformats-officedocument.presentationml.slideLayout+xml"/>
  <Override PartName="/ppt/slideLayouts/slideLayout603.xml" ContentType="application/vnd.openxmlformats-officedocument.presentationml.slideLayout+xml"/>
  <Override PartName="/ppt/slideLayouts/slideLayout604.xml" ContentType="application/vnd.openxmlformats-officedocument.presentationml.slideLayout+xml"/>
  <Override PartName="/ppt/slideLayouts/slideLayout605.xml" ContentType="application/vnd.openxmlformats-officedocument.presentationml.slideLayout+xml"/>
  <Override PartName="/ppt/slideLayouts/slideLayout606.xml" ContentType="application/vnd.openxmlformats-officedocument.presentationml.slideLayout+xml"/>
  <Override PartName="/ppt/slideLayouts/slideLayout607.xml" ContentType="application/vnd.openxmlformats-officedocument.presentationml.slideLayout+xml"/>
  <Override PartName="/ppt/slideLayouts/slideLayout608.xml" ContentType="application/vnd.openxmlformats-officedocument.presentationml.slideLayout+xml"/>
  <Override PartName="/ppt/slideLayouts/slideLayout609.xml" ContentType="application/vnd.openxmlformats-officedocument.presentationml.slideLayout+xml"/>
  <Override PartName="/ppt/slideLayouts/slideLayout610.xml" ContentType="application/vnd.openxmlformats-officedocument.presentationml.slideLayout+xml"/>
  <Override PartName="/ppt/slideLayouts/slideLayout611.xml" ContentType="application/vnd.openxmlformats-officedocument.presentationml.slideLayout+xml"/>
  <Override PartName="/ppt/slideLayouts/slideLayout612.xml" ContentType="application/vnd.openxmlformats-officedocument.presentationml.slideLayout+xml"/>
  <Override PartName="/ppt/slideLayouts/slideLayout613.xml" ContentType="application/vnd.openxmlformats-officedocument.presentationml.slideLayout+xml"/>
  <Override PartName="/ppt/slideLayouts/slideLayout614.xml" ContentType="application/vnd.openxmlformats-officedocument.presentationml.slideLayout+xml"/>
  <Override PartName="/ppt/slideLayouts/slideLayout615.xml" ContentType="application/vnd.openxmlformats-officedocument.presentationml.slideLayout+xml"/>
  <Override PartName="/ppt/slideLayouts/slideLayout616.xml" ContentType="application/vnd.openxmlformats-officedocument.presentationml.slideLayout+xml"/>
  <Override PartName="/ppt/theme/theme19.xml" ContentType="application/vnd.openxmlformats-officedocument.theme+xml"/>
  <Override PartName="/ppt/tags/tag8.xml" ContentType="application/vnd.openxmlformats-officedocument.presentationml.tags+xml"/>
  <Override PartName="/ppt/embeddings/oleObject8.bin" ContentType="application/vnd.openxmlformats-officedocument.oleObject"/>
  <Override PartName="/ppt/theme/theme2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notesSlides/notesSlide4.xml" ContentType="application/vnd.openxmlformats-officedocument.presentationml.notesSlide+xml"/>
  <Override PartName="/ppt/embeddings/oleObject11.bin" ContentType="application/vnd.openxmlformats-officedocument.oleObject"/>
  <Override PartName="/ppt/embeddings/oleObject1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95" r:id="rId2"/>
    <p:sldMasterId id="2147483730" r:id="rId3"/>
    <p:sldMasterId id="2147483765" r:id="rId4"/>
    <p:sldMasterId id="2147483848" r:id="rId5"/>
    <p:sldMasterId id="2147483883" r:id="rId6"/>
    <p:sldMasterId id="2147483918" r:id="rId7"/>
    <p:sldMasterId id="2147483952" r:id="rId8"/>
    <p:sldMasterId id="2147483989" r:id="rId9"/>
    <p:sldMasterId id="2147484025" r:id="rId10"/>
    <p:sldMasterId id="2147484061" r:id="rId11"/>
    <p:sldMasterId id="2147484139" r:id="rId12"/>
    <p:sldMasterId id="2147484174" r:id="rId13"/>
    <p:sldMasterId id="2147484221" r:id="rId14"/>
    <p:sldMasterId id="2147484233" r:id="rId15"/>
    <p:sldMasterId id="2147484269" r:id="rId16"/>
    <p:sldMasterId id="2147484317" r:id="rId17"/>
    <p:sldMasterId id="2147484395" r:id="rId18"/>
    <p:sldMasterId id="2147484431" r:id="rId19"/>
  </p:sldMasterIdLst>
  <p:notesMasterIdLst>
    <p:notesMasterId r:id="rId28"/>
  </p:notesMasterIdLst>
  <p:sldIdLst>
    <p:sldId id="343" r:id="rId20"/>
    <p:sldId id="331" r:id="rId21"/>
    <p:sldId id="332" r:id="rId22"/>
    <p:sldId id="333" r:id="rId23"/>
    <p:sldId id="373" r:id="rId24"/>
    <p:sldId id="374" r:id="rId25"/>
    <p:sldId id="336" r:id="rId26"/>
    <p:sldId id="342" r:id="rId27"/>
  </p:sldIdLst>
  <p:sldSz cx="9144000" cy="5143500" type="screen16x9"/>
  <p:notesSz cx="6858000" cy="9144000"/>
  <p:defaultTextStyle>
    <a:defPPr>
      <a:defRPr lang="en-US"/>
    </a:defPPr>
    <a:lvl1pPr marL="0" algn="l" defTabSz="456117" rtl="0" eaLnBrk="1" latinLnBrk="0" hangingPunct="1">
      <a:defRPr sz="1800" kern="1200">
        <a:solidFill>
          <a:schemeClr val="tx1"/>
        </a:solidFill>
        <a:latin typeface="+mn-lt"/>
        <a:ea typeface="+mn-ea"/>
        <a:cs typeface="+mn-cs"/>
      </a:defRPr>
    </a:lvl1pPr>
    <a:lvl2pPr marL="456117" algn="l" defTabSz="456117" rtl="0" eaLnBrk="1" latinLnBrk="0" hangingPunct="1">
      <a:defRPr sz="1800" kern="1200">
        <a:solidFill>
          <a:schemeClr val="tx1"/>
        </a:solidFill>
        <a:latin typeface="+mn-lt"/>
        <a:ea typeface="+mn-ea"/>
        <a:cs typeface="+mn-cs"/>
      </a:defRPr>
    </a:lvl2pPr>
    <a:lvl3pPr marL="912234" algn="l" defTabSz="456117" rtl="0" eaLnBrk="1" latinLnBrk="0" hangingPunct="1">
      <a:defRPr sz="1800" kern="1200">
        <a:solidFill>
          <a:schemeClr val="tx1"/>
        </a:solidFill>
        <a:latin typeface="+mn-lt"/>
        <a:ea typeface="+mn-ea"/>
        <a:cs typeface="+mn-cs"/>
      </a:defRPr>
    </a:lvl3pPr>
    <a:lvl4pPr marL="1368351" algn="l" defTabSz="456117" rtl="0" eaLnBrk="1" latinLnBrk="0" hangingPunct="1">
      <a:defRPr sz="1800" kern="1200">
        <a:solidFill>
          <a:schemeClr val="tx1"/>
        </a:solidFill>
        <a:latin typeface="+mn-lt"/>
        <a:ea typeface="+mn-ea"/>
        <a:cs typeface="+mn-cs"/>
      </a:defRPr>
    </a:lvl4pPr>
    <a:lvl5pPr marL="1824463" algn="l" defTabSz="456117" rtl="0" eaLnBrk="1" latinLnBrk="0" hangingPunct="1">
      <a:defRPr sz="1800" kern="1200">
        <a:solidFill>
          <a:schemeClr val="tx1"/>
        </a:solidFill>
        <a:latin typeface="+mn-lt"/>
        <a:ea typeface="+mn-ea"/>
        <a:cs typeface="+mn-cs"/>
      </a:defRPr>
    </a:lvl5pPr>
    <a:lvl6pPr marL="2280571" algn="l" defTabSz="456117" rtl="0" eaLnBrk="1" latinLnBrk="0" hangingPunct="1">
      <a:defRPr sz="1800" kern="1200">
        <a:solidFill>
          <a:schemeClr val="tx1"/>
        </a:solidFill>
        <a:latin typeface="+mn-lt"/>
        <a:ea typeface="+mn-ea"/>
        <a:cs typeface="+mn-cs"/>
      </a:defRPr>
    </a:lvl6pPr>
    <a:lvl7pPr marL="2736699" algn="l" defTabSz="456117" rtl="0" eaLnBrk="1" latinLnBrk="0" hangingPunct="1">
      <a:defRPr sz="1800" kern="1200">
        <a:solidFill>
          <a:schemeClr val="tx1"/>
        </a:solidFill>
        <a:latin typeface="+mn-lt"/>
        <a:ea typeface="+mn-ea"/>
        <a:cs typeface="+mn-cs"/>
      </a:defRPr>
    </a:lvl7pPr>
    <a:lvl8pPr marL="3192804" algn="l" defTabSz="456117" rtl="0" eaLnBrk="1" latinLnBrk="0" hangingPunct="1">
      <a:defRPr sz="1800" kern="1200">
        <a:solidFill>
          <a:schemeClr val="tx1"/>
        </a:solidFill>
        <a:latin typeface="+mn-lt"/>
        <a:ea typeface="+mn-ea"/>
        <a:cs typeface="+mn-cs"/>
      </a:defRPr>
    </a:lvl8pPr>
    <a:lvl9pPr marL="3648908" algn="l" defTabSz="456117"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D69B"/>
    <a:srgbClr val="408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919" autoAdjust="0"/>
  </p:normalViewPr>
  <p:slideViewPr>
    <p:cSldViewPr snapToGrid="0" snapToObjects="1">
      <p:cViewPr varScale="1">
        <p:scale>
          <a:sx n="130" d="100"/>
          <a:sy n="130" d="100"/>
        </p:scale>
        <p:origin x="-656" y="-11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xml"/><Relationship Id="rId21" Type="http://schemas.openxmlformats.org/officeDocument/2006/relationships/slide" Target="slides/slide2.xml"/><Relationship Id="rId22" Type="http://schemas.openxmlformats.org/officeDocument/2006/relationships/slide" Target="slides/slide3.xml"/><Relationship Id="rId23" Type="http://schemas.openxmlformats.org/officeDocument/2006/relationships/slide" Target="slides/slide4.xml"/><Relationship Id="rId24" Type="http://schemas.openxmlformats.org/officeDocument/2006/relationships/slide" Target="slides/slide5.xml"/><Relationship Id="rId25" Type="http://schemas.openxmlformats.org/officeDocument/2006/relationships/slide" Target="slides/slide6.xml"/><Relationship Id="rId26" Type="http://schemas.openxmlformats.org/officeDocument/2006/relationships/slide" Target="slides/slide7.xml"/><Relationship Id="rId27" Type="http://schemas.openxmlformats.org/officeDocument/2006/relationships/slide" Target="slides/slide8.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Master" Target="slideMasters/slideMaster9.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33" Type="http://schemas.openxmlformats.org/officeDocument/2006/relationships/tableStyles" Target="tableStyles.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 Id="rId13" Type="http://schemas.openxmlformats.org/officeDocument/2006/relationships/slideMaster" Target="slideMasters/slideMaster13.xml"/><Relationship Id="rId14" Type="http://schemas.openxmlformats.org/officeDocument/2006/relationships/slideMaster" Target="slideMasters/slideMaster14.xml"/><Relationship Id="rId15" Type="http://schemas.openxmlformats.org/officeDocument/2006/relationships/slideMaster" Target="slideMasters/slideMaster15.xml"/><Relationship Id="rId16" Type="http://schemas.openxmlformats.org/officeDocument/2006/relationships/slideMaster" Target="slideMasters/slideMaster16.xml"/><Relationship Id="rId17" Type="http://schemas.openxmlformats.org/officeDocument/2006/relationships/slideMaster" Target="slideMasters/slideMaster17.xml"/><Relationship Id="rId18" Type="http://schemas.openxmlformats.org/officeDocument/2006/relationships/slideMaster" Target="slideMasters/slideMaster18.xml"/><Relationship Id="rId19" Type="http://schemas.openxmlformats.org/officeDocument/2006/relationships/slideMaster" Target="slideMasters/slideMaster1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CD7A7B-7E50-4448-8D3A-078FB73935BE}" type="datetimeFigureOut">
              <a:rPr lang="en-US" smtClean="0"/>
              <a:t>5/12/16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5C450C-909E-CB46-AC33-2D2E97171A5E}" type="slidenum">
              <a:rPr lang="en-US" smtClean="0"/>
              <a:t>‹#›</a:t>
            </a:fld>
            <a:endParaRPr lang="en-US"/>
          </a:p>
        </p:txBody>
      </p:sp>
    </p:spTree>
    <p:extLst>
      <p:ext uri="{BB962C8B-B14F-4D97-AF65-F5344CB8AC3E}">
        <p14:creationId xmlns:p14="http://schemas.microsoft.com/office/powerpoint/2010/main" val="179707985"/>
      </p:ext>
    </p:extLst>
  </p:cSld>
  <p:clrMap bg1="lt1" tx1="dk1" bg2="lt2" tx2="dk2" accent1="accent1" accent2="accent2" accent3="accent3" accent4="accent4" accent5="accent5" accent6="accent6" hlink="hlink" folHlink="folHlink"/>
  <p:notesStyle>
    <a:lvl1pPr marL="0" algn="l" defTabSz="456117" rtl="0" eaLnBrk="1" latinLnBrk="0" hangingPunct="1">
      <a:defRPr sz="1200" kern="1200">
        <a:solidFill>
          <a:schemeClr val="tx1"/>
        </a:solidFill>
        <a:latin typeface="+mn-lt"/>
        <a:ea typeface="+mn-ea"/>
        <a:cs typeface="+mn-cs"/>
      </a:defRPr>
    </a:lvl1pPr>
    <a:lvl2pPr marL="456117" algn="l" defTabSz="456117" rtl="0" eaLnBrk="1" latinLnBrk="0" hangingPunct="1">
      <a:defRPr sz="1200" kern="1200">
        <a:solidFill>
          <a:schemeClr val="tx1"/>
        </a:solidFill>
        <a:latin typeface="+mn-lt"/>
        <a:ea typeface="+mn-ea"/>
        <a:cs typeface="+mn-cs"/>
      </a:defRPr>
    </a:lvl2pPr>
    <a:lvl3pPr marL="912234" algn="l" defTabSz="456117" rtl="0" eaLnBrk="1" latinLnBrk="0" hangingPunct="1">
      <a:defRPr sz="1200" kern="1200">
        <a:solidFill>
          <a:schemeClr val="tx1"/>
        </a:solidFill>
        <a:latin typeface="+mn-lt"/>
        <a:ea typeface="+mn-ea"/>
        <a:cs typeface="+mn-cs"/>
      </a:defRPr>
    </a:lvl3pPr>
    <a:lvl4pPr marL="1368351" algn="l" defTabSz="456117" rtl="0" eaLnBrk="1" latinLnBrk="0" hangingPunct="1">
      <a:defRPr sz="1200" kern="1200">
        <a:solidFill>
          <a:schemeClr val="tx1"/>
        </a:solidFill>
        <a:latin typeface="+mn-lt"/>
        <a:ea typeface="+mn-ea"/>
        <a:cs typeface="+mn-cs"/>
      </a:defRPr>
    </a:lvl4pPr>
    <a:lvl5pPr marL="1824463" algn="l" defTabSz="456117" rtl="0" eaLnBrk="1" latinLnBrk="0" hangingPunct="1">
      <a:defRPr sz="1200" kern="1200">
        <a:solidFill>
          <a:schemeClr val="tx1"/>
        </a:solidFill>
        <a:latin typeface="+mn-lt"/>
        <a:ea typeface="+mn-ea"/>
        <a:cs typeface="+mn-cs"/>
      </a:defRPr>
    </a:lvl5pPr>
    <a:lvl6pPr marL="2280571" algn="l" defTabSz="456117" rtl="0" eaLnBrk="1" latinLnBrk="0" hangingPunct="1">
      <a:defRPr sz="1200" kern="1200">
        <a:solidFill>
          <a:schemeClr val="tx1"/>
        </a:solidFill>
        <a:latin typeface="+mn-lt"/>
        <a:ea typeface="+mn-ea"/>
        <a:cs typeface="+mn-cs"/>
      </a:defRPr>
    </a:lvl6pPr>
    <a:lvl7pPr marL="2736699" algn="l" defTabSz="456117" rtl="0" eaLnBrk="1" latinLnBrk="0" hangingPunct="1">
      <a:defRPr sz="1200" kern="1200">
        <a:solidFill>
          <a:schemeClr val="tx1"/>
        </a:solidFill>
        <a:latin typeface="+mn-lt"/>
        <a:ea typeface="+mn-ea"/>
        <a:cs typeface="+mn-cs"/>
      </a:defRPr>
    </a:lvl7pPr>
    <a:lvl8pPr marL="3192804" algn="l" defTabSz="456117" rtl="0" eaLnBrk="1" latinLnBrk="0" hangingPunct="1">
      <a:defRPr sz="1200" kern="1200">
        <a:solidFill>
          <a:schemeClr val="tx1"/>
        </a:solidFill>
        <a:latin typeface="+mn-lt"/>
        <a:ea typeface="+mn-ea"/>
        <a:cs typeface="+mn-cs"/>
      </a:defRPr>
    </a:lvl8pPr>
    <a:lvl9pPr marL="3648908" algn="l" defTabSz="45611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003289-5E0B-7346-90D4-150B5715336B}" type="slidenum">
              <a:rPr>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3367839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200"/>
          </a:p>
          <a:p>
            <a:pPr marL="285750" indent="-285750">
              <a:buFont typeface="Arial"/>
              <a:buChar char="•"/>
            </a:pPr>
            <a:r>
              <a:rPr lang="en-US" sz="1200"/>
              <a:t>Failure Probability/Hazard for each cycle is modeled by Classification/CoxPH</a:t>
            </a:r>
          </a:p>
          <a:p>
            <a:endParaRPr lang="en-US"/>
          </a:p>
        </p:txBody>
      </p:sp>
      <p:sp>
        <p:nvSpPr>
          <p:cNvPr id="4" name="Slide Number Placeholder 3"/>
          <p:cNvSpPr>
            <a:spLocks noGrp="1"/>
          </p:cNvSpPr>
          <p:nvPr>
            <p:ph type="sldNum" sz="quarter" idx="10"/>
          </p:nvPr>
        </p:nvSpPr>
        <p:spPr/>
        <p:txBody>
          <a:bodyPr/>
          <a:lstStyle/>
          <a:p>
            <a:fld id="{2F003289-5E0B-7346-90D4-150B5715336B}" type="slidenum">
              <a:rPr>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val="3367839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B320E0-AEA1-8848-BC90-4BA4D2E77743}" type="slidenum">
              <a:rPr lang="en-US">
                <a:solidFill>
                  <a:prstClr val="black"/>
                </a:solidFill>
                <a:latin typeface="Calibri"/>
              </a:rPr>
              <a:pPr/>
              <a:t>5</a:t>
            </a:fld>
            <a:endParaRPr lang="en-US">
              <a:solidFill>
                <a:prstClr val="black"/>
              </a:solidFill>
              <a:latin typeface="Calibri"/>
            </a:endParaRPr>
          </a:p>
        </p:txBody>
      </p:sp>
    </p:spTree>
    <p:extLst>
      <p:ext uri="{BB962C8B-B14F-4D97-AF65-F5344CB8AC3E}">
        <p14:creationId xmlns:p14="http://schemas.microsoft.com/office/powerpoint/2010/main" val="183812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B320E0-AEA1-8848-BC90-4BA4D2E77743}" type="slidenum">
              <a:rPr lang="en-US">
                <a:solidFill>
                  <a:prstClr val="black"/>
                </a:solidFill>
                <a:latin typeface="Calibri"/>
              </a:rPr>
              <a:pPr/>
              <a:t>6</a:t>
            </a:fld>
            <a:endParaRPr lang="en-US">
              <a:solidFill>
                <a:prstClr val="black"/>
              </a:solidFill>
              <a:latin typeface="Calibri"/>
            </a:endParaRPr>
          </a:p>
        </p:txBody>
      </p:sp>
    </p:spTree>
    <p:extLst>
      <p:ext uri="{BB962C8B-B14F-4D97-AF65-F5344CB8AC3E}">
        <p14:creationId xmlns:p14="http://schemas.microsoft.com/office/powerpoint/2010/main" val="183812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 Id="rId3" Type="http://schemas.openxmlformats.org/officeDocument/2006/relationships/image" Target="../media/image9.pn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png"/><Relationship Id="rId3" Type="http://schemas.openxmlformats.org/officeDocument/2006/relationships/image" Target="../media/image9.png"/></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jpe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jpeg"/></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jpeg"/></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jpeg"/></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6.jpeg"/></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0.png"/><Relationship Id="rId3" Type="http://schemas.openxmlformats.org/officeDocument/2006/relationships/image" Target="../media/image9.png"/></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1.png"/><Relationship Id="rId3" Type="http://schemas.openxmlformats.org/officeDocument/2006/relationships/image" Target="../media/image9.png"/></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2.png"/><Relationship Id="rId3" Type="http://schemas.openxmlformats.org/officeDocument/2006/relationships/image" Target="../media/image9.png"/></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3.png"/><Relationship Id="rId3" Type="http://schemas.openxmlformats.org/officeDocument/2006/relationships/image" Target="../media/image9.png"/></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4.png"/><Relationship Id="rId3" Type="http://schemas.openxmlformats.org/officeDocument/2006/relationships/image" Target="../media/image9.png"/></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jpeg"/></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jpeg"/></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4.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5.jpeg"/></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6.jpeg"/></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7.png"/></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0.png"/><Relationship Id="rId3" Type="http://schemas.openxmlformats.org/officeDocument/2006/relationships/image" Target="../media/image9.png"/></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1.png"/><Relationship Id="rId3" Type="http://schemas.openxmlformats.org/officeDocument/2006/relationships/image" Target="../media/image9.png"/></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2.png"/><Relationship Id="rId3" Type="http://schemas.openxmlformats.org/officeDocument/2006/relationships/image" Target="../media/image9.png"/></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3.png"/><Relationship Id="rId3" Type="http://schemas.openxmlformats.org/officeDocument/2006/relationships/image" Target="../media/image9.png"/></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4.png"/><Relationship Id="rId3"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jpeg"/></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jpeg"/></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4.jpeg"/></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5.jpeg"/></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6.jpeg"/></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7.png"/></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0.png"/><Relationship Id="rId3"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1.png"/><Relationship Id="rId3" Type="http://schemas.openxmlformats.org/officeDocument/2006/relationships/image" Target="../media/image9.png"/></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2.png"/><Relationship Id="rId3" Type="http://schemas.openxmlformats.org/officeDocument/2006/relationships/image" Target="../media/image9.png"/></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3.png"/><Relationship Id="rId3" Type="http://schemas.openxmlformats.org/officeDocument/2006/relationships/image" Target="../media/image9.png"/></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4.png"/><Relationship Id="rId3" Type="http://schemas.openxmlformats.org/officeDocument/2006/relationships/image" Target="../media/image9.png"/></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6.png"/></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7.png"/></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8.png"/></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8.png"/></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9.png"/></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0.jpeg"/></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jpeg"/></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3.jpeg"/></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4.jpeg"/></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5.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6.jpeg"/></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7.png"/></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10.png"/><Relationship Id="rId3" Type="http://schemas.openxmlformats.org/officeDocument/2006/relationships/image" Target="../media/image9.png"/></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11.png"/><Relationship Id="rId3" Type="http://schemas.openxmlformats.org/officeDocument/2006/relationships/image" Target="../media/image9.png"/></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12.png"/><Relationship Id="rId3" Type="http://schemas.openxmlformats.org/officeDocument/2006/relationships/image" Target="../media/image9.png"/></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13.png"/><Relationship Id="rId3" Type="http://schemas.openxmlformats.org/officeDocument/2006/relationships/image" Target="../media/image9.png"/></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14.png"/><Relationship Id="rId3" Type="http://schemas.openxmlformats.org/officeDocument/2006/relationships/image" Target="../media/image9.png"/></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2.jpeg"/></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3.jpeg"/></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4.jpeg"/></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5.jpeg"/></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6.jpeg"/></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7.png"/></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10.png"/><Relationship Id="rId3" Type="http://schemas.openxmlformats.org/officeDocument/2006/relationships/image" Target="../media/image9.png"/></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11.png"/><Relationship Id="rId3" Type="http://schemas.openxmlformats.org/officeDocument/2006/relationships/image" Target="../media/image9.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9.png"/></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12.png"/><Relationship Id="rId3" Type="http://schemas.openxmlformats.org/officeDocument/2006/relationships/image" Target="../media/image9.png"/></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13.png"/><Relationship Id="rId3" Type="http://schemas.openxmlformats.org/officeDocument/2006/relationships/image" Target="../media/image9.png"/></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14.png"/><Relationship Id="rId3" Type="http://schemas.openxmlformats.org/officeDocument/2006/relationships/image" Target="../media/image9.png"/></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2.jpeg"/></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3.jpeg"/></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4.jpeg"/></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5.jpeg"/></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6.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9.png"/></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9.png"/></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9.png"/></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7.png"/></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10.png"/><Relationship Id="rId3" Type="http://schemas.openxmlformats.org/officeDocument/2006/relationships/image" Target="../media/image9.png"/></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11.png"/><Relationship Id="rId3" Type="http://schemas.openxmlformats.org/officeDocument/2006/relationships/image" Target="../media/image9.png"/></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12.png"/><Relationship Id="rId3" Type="http://schemas.openxmlformats.org/officeDocument/2006/relationships/image" Target="../media/image9.png"/></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13.png"/><Relationship Id="rId3" Type="http://schemas.openxmlformats.org/officeDocument/2006/relationships/image" Target="../media/image9.png"/></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14.png"/><Relationship Id="rId3" Type="http://schemas.openxmlformats.org/officeDocument/2006/relationships/image" Target="../media/image9.png"/></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9.png"/></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11.xml"/><Relationship Id="rId2" Type="http://schemas.openxmlformats.org/officeDocument/2006/relationships/image" Target="../media/image2.jpeg"/></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11.xml"/><Relationship Id="rId2" Type="http://schemas.openxmlformats.org/officeDocument/2006/relationships/image" Target="../media/image3.jpeg"/></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11.xml"/><Relationship Id="rId2" Type="http://schemas.openxmlformats.org/officeDocument/2006/relationships/image" Target="../media/image4.jpeg"/></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11.xml"/><Relationship Id="rId2" Type="http://schemas.openxmlformats.org/officeDocument/2006/relationships/image" Target="../media/image5.jpeg"/></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11.xml"/><Relationship Id="rId2" Type="http://schemas.openxmlformats.org/officeDocument/2006/relationships/image" Target="../media/image6.jpeg"/></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11.xml"/><Relationship Id="rId2" Type="http://schemas.openxmlformats.org/officeDocument/2006/relationships/image" Target="../media/image7.png"/></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1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11.xml"/><Relationship Id="rId2" Type="http://schemas.openxmlformats.org/officeDocument/2006/relationships/image" Target="../media/image10.png"/><Relationship Id="rId3" Type="http://schemas.openxmlformats.org/officeDocument/2006/relationships/image" Target="../media/image9.png"/></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11.xml"/><Relationship Id="rId2" Type="http://schemas.openxmlformats.org/officeDocument/2006/relationships/image" Target="../media/image11.png"/><Relationship Id="rId3" Type="http://schemas.openxmlformats.org/officeDocument/2006/relationships/image" Target="../media/image9.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11.xml"/><Relationship Id="rId2" Type="http://schemas.openxmlformats.org/officeDocument/2006/relationships/image" Target="../media/image12.png"/><Relationship Id="rId3" Type="http://schemas.openxmlformats.org/officeDocument/2006/relationships/image" Target="../media/image9.png"/></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11.xml"/><Relationship Id="rId2" Type="http://schemas.openxmlformats.org/officeDocument/2006/relationships/image" Target="../media/image13.png"/><Relationship Id="rId3" Type="http://schemas.openxmlformats.org/officeDocument/2006/relationships/image" Target="../media/image9.png"/></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11.xml"/><Relationship Id="rId2" Type="http://schemas.openxmlformats.org/officeDocument/2006/relationships/image" Target="../media/image14.png"/><Relationship Id="rId3" Type="http://schemas.openxmlformats.org/officeDocument/2006/relationships/image" Target="../media/image9.png"/></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1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2.jpeg"/></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3.jpeg"/></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4.jpeg"/></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5.jpeg"/></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6.jpe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eg"/></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eg"/></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7.png"/></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10.png"/><Relationship Id="rId3" Type="http://schemas.openxmlformats.org/officeDocument/2006/relationships/image" Target="../media/image9.png"/></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11.png"/><Relationship Id="rId3" Type="http://schemas.openxmlformats.org/officeDocument/2006/relationships/image" Target="../media/image9.png"/></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12.png"/><Relationship Id="rId3" Type="http://schemas.openxmlformats.org/officeDocument/2006/relationships/image" Target="../media/image9.png"/></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13.png"/><Relationship Id="rId3" Type="http://schemas.openxmlformats.org/officeDocument/2006/relationships/image" Target="../media/image9.png"/></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14.png"/><Relationship Id="rId3" Type="http://schemas.openxmlformats.org/officeDocument/2006/relationships/image" Target="../media/image9.png"/></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2.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3.jpeg"/></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4.jpeg"/></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5.jpeg"/></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6.jpeg"/></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7.png"/></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10.png"/><Relationship Id="rId3" Type="http://schemas.openxmlformats.org/officeDocument/2006/relationships/image" Target="../media/image9.png"/></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11.png"/><Relationship Id="rId3" Type="http://schemas.openxmlformats.org/officeDocument/2006/relationships/image" Target="../media/image9.png"/></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12.png"/><Relationship Id="rId3" Type="http://schemas.openxmlformats.org/officeDocument/2006/relationships/image" Target="../media/image9.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13.png"/><Relationship Id="rId3" Type="http://schemas.openxmlformats.org/officeDocument/2006/relationships/image" Target="../media/image9.png"/></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14.png"/><Relationship Id="rId3" Type="http://schemas.openxmlformats.org/officeDocument/2006/relationships/image" Target="../media/image9.png"/></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15.xml"/><Relationship Id="rId2" Type="http://schemas.openxmlformats.org/officeDocument/2006/relationships/image" Target="../media/image2.jpeg"/></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15.xml"/><Relationship Id="rId2" Type="http://schemas.openxmlformats.org/officeDocument/2006/relationships/image" Target="../media/image3.jpeg"/></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15.xml"/><Relationship Id="rId2" Type="http://schemas.openxmlformats.org/officeDocument/2006/relationships/image" Target="../media/image4.jpeg"/></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15.xml"/><Relationship Id="rId2" Type="http://schemas.openxmlformats.org/officeDocument/2006/relationships/image" Target="../media/image5.jpeg"/></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15.xml"/><Relationship Id="rId2" Type="http://schemas.openxmlformats.org/officeDocument/2006/relationships/image" Target="../media/image6.jpeg"/></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15.xml"/><Relationship Id="rId2" Type="http://schemas.openxmlformats.org/officeDocument/2006/relationships/image" Target="../media/image7.png"/></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15.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15.xml"/><Relationship Id="rId2" Type="http://schemas.openxmlformats.org/officeDocument/2006/relationships/image" Target="../media/image10.png"/><Relationship Id="rId3" Type="http://schemas.openxmlformats.org/officeDocument/2006/relationships/image" Target="../media/image9.png"/></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15.xml"/><Relationship Id="rId2" Type="http://schemas.openxmlformats.org/officeDocument/2006/relationships/image" Target="../media/image11.png"/><Relationship Id="rId3" Type="http://schemas.openxmlformats.org/officeDocument/2006/relationships/image" Target="../media/image9.png"/></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15.xml"/><Relationship Id="rId2" Type="http://schemas.openxmlformats.org/officeDocument/2006/relationships/image" Target="../media/image12.png"/><Relationship Id="rId3" Type="http://schemas.openxmlformats.org/officeDocument/2006/relationships/image" Target="../media/image9.png"/></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15.xml"/><Relationship Id="rId2" Type="http://schemas.openxmlformats.org/officeDocument/2006/relationships/image" Target="../media/image13.png"/><Relationship Id="rId3" Type="http://schemas.openxmlformats.org/officeDocument/2006/relationships/image" Target="../media/image9.png"/></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15.xml"/><Relationship Id="rId2" Type="http://schemas.openxmlformats.org/officeDocument/2006/relationships/image" Target="../media/image14.png"/><Relationship Id="rId3" Type="http://schemas.openxmlformats.org/officeDocument/2006/relationships/image" Target="../media/image9.png"/></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15.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16.xml"/><Relationship Id="rId2" Type="http://schemas.openxmlformats.org/officeDocument/2006/relationships/image" Target="../media/image2.jpe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16.xml"/><Relationship Id="rId2" Type="http://schemas.openxmlformats.org/officeDocument/2006/relationships/image" Target="../media/image3.jpeg"/></Relationships>
</file>

<file path=ppt/slideLayouts/_rels/slideLayout481.xml.rels><?xml version="1.0" encoding="UTF-8" standalone="yes"?>
<Relationships xmlns="http://schemas.openxmlformats.org/package/2006/relationships"><Relationship Id="rId1" Type="http://schemas.openxmlformats.org/officeDocument/2006/relationships/slideMaster" Target="../slideMasters/slideMaster16.xml"/><Relationship Id="rId2" Type="http://schemas.openxmlformats.org/officeDocument/2006/relationships/image" Target="../media/image4.jpeg"/></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16.xml"/><Relationship Id="rId2" Type="http://schemas.openxmlformats.org/officeDocument/2006/relationships/image" Target="../media/image5.jpeg"/></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16.xml"/><Relationship Id="rId2" Type="http://schemas.openxmlformats.org/officeDocument/2006/relationships/image" Target="../media/image6.jpeg"/></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9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50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50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505.xml.rels><?xml version="1.0" encoding="UTF-8" standalone="yes"?>
<Relationships xmlns="http://schemas.openxmlformats.org/package/2006/relationships"><Relationship Id="rId1" Type="http://schemas.openxmlformats.org/officeDocument/2006/relationships/slideMaster" Target="../slideMasters/slideMaster16.xml"/><Relationship Id="rId2" Type="http://schemas.openxmlformats.org/officeDocument/2006/relationships/image" Target="../media/image7.png"/></Relationships>
</file>

<file path=ppt/slideLayouts/_rels/slideLayout506.xml.rels><?xml version="1.0" encoding="UTF-8" standalone="yes"?>
<Relationships xmlns="http://schemas.openxmlformats.org/package/2006/relationships"><Relationship Id="rId1" Type="http://schemas.openxmlformats.org/officeDocument/2006/relationships/slideMaster" Target="../slideMasters/slideMaster16.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507.xml.rels><?xml version="1.0" encoding="UTF-8" standalone="yes"?>
<Relationships xmlns="http://schemas.openxmlformats.org/package/2006/relationships"><Relationship Id="rId1" Type="http://schemas.openxmlformats.org/officeDocument/2006/relationships/slideMaster" Target="../slideMasters/slideMaster16.xml"/><Relationship Id="rId2" Type="http://schemas.openxmlformats.org/officeDocument/2006/relationships/image" Target="../media/image10.png"/><Relationship Id="rId3" Type="http://schemas.openxmlformats.org/officeDocument/2006/relationships/image" Target="../media/image9.png"/></Relationships>
</file>

<file path=ppt/slideLayouts/_rels/slideLayout508.xml.rels><?xml version="1.0" encoding="UTF-8" standalone="yes"?>
<Relationships xmlns="http://schemas.openxmlformats.org/package/2006/relationships"><Relationship Id="rId1" Type="http://schemas.openxmlformats.org/officeDocument/2006/relationships/slideMaster" Target="../slideMasters/slideMaster16.xml"/><Relationship Id="rId2" Type="http://schemas.openxmlformats.org/officeDocument/2006/relationships/image" Target="../media/image11.png"/><Relationship Id="rId3" Type="http://schemas.openxmlformats.org/officeDocument/2006/relationships/image" Target="../media/image9.png"/></Relationships>
</file>

<file path=ppt/slideLayouts/_rels/slideLayout509.xml.rels><?xml version="1.0" encoding="UTF-8" standalone="yes"?>
<Relationships xmlns="http://schemas.openxmlformats.org/package/2006/relationships"><Relationship Id="rId1" Type="http://schemas.openxmlformats.org/officeDocument/2006/relationships/slideMaster" Target="../slideMasters/slideMaster16.xml"/><Relationship Id="rId2" Type="http://schemas.openxmlformats.org/officeDocument/2006/relationships/image" Target="../media/image12.png"/><Relationship Id="rId3" Type="http://schemas.openxmlformats.org/officeDocument/2006/relationships/image" Target="../media/image9.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0.xml.rels><?xml version="1.0" encoding="UTF-8" standalone="yes"?>
<Relationships xmlns="http://schemas.openxmlformats.org/package/2006/relationships"><Relationship Id="rId1" Type="http://schemas.openxmlformats.org/officeDocument/2006/relationships/slideMaster" Target="../slideMasters/slideMaster16.xml"/><Relationship Id="rId2" Type="http://schemas.openxmlformats.org/officeDocument/2006/relationships/image" Target="../media/image13.png"/><Relationship Id="rId3" Type="http://schemas.openxmlformats.org/officeDocument/2006/relationships/image" Target="../media/image9.png"/></Relationships>
</file>

<file path=ppt/slideLayouts/_rels/slideLayout511.xml.rels><?xml version="1.0" encoding="UTF-8" standalone="yes"?>
<Relationships xmlns="http://schemas.openxmlformats.org/package/2006/relationships"><Relationship Id="rId1" Type="http://schemas.openxmlformats.org/officeDocument/2006/relationships/slideMaster" Target="../slideMasters/slideMaster16.xml"/><Relationship Id="rId2" Type="http://schemas.openxmlformats.org/officeDocument/2006/relationships/image" Target="../media/image14.png"/><Relationship Id="rId3" Type="http://schemas.openxmlformats.org/officeDocument/2006/relationships/image" Target="../media/image9.png"/></Relationships>
</file>

<file path=ppt/slideLayouts/_rels/slideLayout512.xml.rels><?xml version="1.0" encoding="UTF-8" standalone="yes"?>
<Relationships xmlns="http://schemas.openxmlformats.org/package/2006/relationships"><Relationship Id="rId1" Type="http://schemas.openxmlformats.org/officeDocument/2006/relationships/slideMaster" Target="../slideMasters/slideMaster16.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513.xml.rels><?xml version="1.0" encoding="UTF-8" standalone="yes"?>
<Relationships xmlns="http://schemas.openxmlformats.org/package/2006/relationships"><Relationship Id="rId1" Type="http://schemas.openxmlformats.org/officeDocument/2006/relationships/slideMaster" Target="../slideMasters/slideMaster17.xml"/><Relationship Id="rId2" Type="http://schemas.openxmlformats.org/officeDocument/2006/relationships/image" Target="../media/image2.jpeg"/></Relationships>
</file>

<file path=ppt/slideLayouts/_rels/slideLayout514.xml.rels><?xml version="1.0" encoding="UTF-8" standalone="yes"?>
<Relationships xmlns="http://schemas.openxmlformats.org/package/2006/relationships"><Relationship Id="rId1" Type="http://schemas.openxmlformats.org/officeDocument/2006/relationships/slideMaster" Target="../slideMasters/slideMaster17.xml"/><Relationship Id="rId2" Type="http://schemas.openxmlformats.org/officeDocument/2006/relationships/image" Target="../media/image3.jpeg"/></Relationships>
</file>

<file path=ppt/slideLayouts/_rels/slideLayout515.xml.rels><?xml version="1.0" encoding="UTF-8" standalone="yes"?>
<Relationships xmlns="http://schemas.openxmlformats.org/package/2006/relationships"><Relationship Id="rId1" Type="http://schemas.openxmlformats.org/officeDocument/2006/relationships/slideMaster" Target="../slideMasters/slideMaster17.xml"/><Relationship Id="rId2" Type="http://schemas.openxmlformats.org/officeDocument/2006/relationships/image" Target="../media/image4.jpeg"/></Relationships>
</file>

<file path=ppt/slideLayouts/_rels/slideLayout516.xml.rels><?xml version="1.0" encoding="UTF-8" standalone="yes"?>
<Relationships xmlns="http://schemas.openxmlformats.org/package/2006/relationships"><Relationship Id="rId1" Type="http://schemas.openxmlformats.org/officeDocument/2006/relationships/slideMaster" Target="../slideMasters/slideMaster17.xml"/><Relationship Id="rId2" Type="http://schemas.openxmlformats.org/officeDocument/2006/relationships/image" Target="../media/image5.jpeg"/></Relationships>
</file>

<file path=ppt/slideLayouts/_rels/slideLayout517.xml.rels><?xml version="1.0" encoding="UTF-8" standalone="yes"?>
<Relationships xmlns="http://schemas.openxmlformats.org/package/2006/relationships"><Relationship Id="rId1" Type="http://schemas.openxmlformats.org/officeDocument/2006/relationships/slideMaster" Target="../slideMasters/slideMaster17.xml"/><Relationship Id="rId2" Type="http://schemas.openxmlformats.org/officeDocument/2006/relationships/image" Target="../media/image6.jpeg"/></Relationships>
</file>

<file path=ppt/slideLayouts/_rels/slideLayout51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1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2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2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2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2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2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2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2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2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2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3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3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3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3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3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3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3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3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39.xml.rels><?xml version="1.0" encoding="UTF-8" standalone="yes"?>
<Relationships xmlns="http://schemas.openxmlformats.org/package/2006/relationships"><Relationship Id="rId1" Type="http://schemas.openxmlformats.org/officeDocument/2006/relationships/slideMaster" Target="../slideMasters/slideMaster17.xml"/><Relationship Id="rId2" Type="http://schemas.openxmlformats.org/officeDocument/2006/relationships/image" Target="../media/image7.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0.xml.rels><?xml version="1.0" encoding="UTF-8" standalone="yes"?>
<Relationships xmlns="http://schemas.openxmlformats.org/package/2006/relationships"><Relationship Id="rId1" Type="http://schemas.openxmlformats.org/officeDocument/2006/relationships/slideMaster" Target="../slideMasters/slideMaster17.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541.xml.rels><?xml version="1.0" encoding="UTF-8" standalone="yes"?>
<Relationships xmlns="http://schemas.openxmlformats.org/package/2006/relationships"><Relationship Id="rId1" Type="http://schemas.openxmlformats.org/officeDocument/2006/relationships/slideMaster" Target="../slideMasters/slideMaster17.xml"/><Relationship Id="rId2" Type="http://schemas.openxmlformats.org/officeDocument/2006/relationships/image" Target="../media/image10.png"/><Relationship Id="rId3" Type="http://schemas.openxmlformats.org/officeDocument/2006/relationships/image" Target="../media/image9.png"/></Relationships>
</file>

<file path=ppt/slideLayouts/_rels/slideLayout542.xml.rels><?xml version="1.0" encoding="UTF-8" standalone="yes"?>
<Relationships xmlns="http://schemas.openxmlformats.org/package/2006/relationships"><Relationship Id="rId1" Type="http://schemas.openxmlformats.org/officeDocument/2006/relationships/slideMaster" Target="../slideMasters/slideMaster17.xml"/><Relationship Id="rId2" Type="http://schemas.openxmlformats.org/officeDocument/2006/relationships/image" Target="../media/image11.png"/><Relationship Id="rId3" Type="http://schemas.openxmlformats.org/officeDocument/2006/relationships/image" Target="../media/image9.png"/></Relationships>
</file>

<file path=ppt/slideLayouts/_rels/slideLayout543.xml.rels><?xml version="1.0" encoding="UTF-8" standalone="yes"?>
<Relationships xmlns="http://schemas.openxmlformats.org/package/2006/relationships"><Relationship Id="rId1" Type="http://schemas.openxmlformats.org/officeDocument/2006/relationships/slideMaster" Target="../slideMasters/slideMaster17.xml"/><Relationship Id="rId2" Type="http://schemas.openxmlformats.org/officeDocument/2006/relationships/image" Target="../media/image12.png"/><Relationship Id="rId3" Type="http://schemas.openxmlformats.org/officeDocument/2006/relationships/image" Target="../media/image9.png"/></Relationships>
</file>

<file path=ppt/slideLayouts/_rels/slideLayout544.xml.rels><?xml version="1.0" encoding="UTF-8" standalone="yes"?>
<Relationships xmlns="http://schemas.openxmlformats.org/package/2006/relationships"><Relationship Id="rId1" Type="http://schemas.openxmlformats.org/officeDocument/2006/relationships/slideMaster" Target="../slideMasters/slideMaster17.xml"/><Relationship Id="rId2" Type="http://schemas.openxmlformats.org/officeDocument/2006/relationships/image" Target="../media/image13.png"/><Relationship Id="rId3" Type="http://schemas.openxmlformats.org/officeDocument/2006/relationships/image" Target="../media/image9.png"/></Relationships>
</file>

<file path=ppt/slideLayouts/_rels/slideLayout545.xml.rels><?xml version="1.0" encoding="UTF-8" standalone="yes"?>
<Relationships xmlns="http://schemas.openxmlformats.org/package/2006/relationships"><Relationship Id="rId1" Type="http://schemas.openxmlformats.org/officeDocument/2006/relationships/slideMaster" Target="../slideMasters/slideMaster17.xml"/><Relationship Id="rId2" Type="http://schemas.openxmlformats.org/officeDocument/2006/relationships/image" Target="../media/image14.png"/><Relationship Id="rId3" Type="http://schemas.openxmlformats.org/officeDocument/2006/relationships/image" Target="../media/image9.png"/></Relationships>
</file>

<file path=ppt/slideLayouts/_rels/slideLayout546.xml.rels><?xml version="1.0" encoding="UTF-8" standalone="yes"?>
<Relationships xmlns="http://schemas.openxmlformats.org/package/2006/relationships"><Relationship Id="rId1" Type="http://schemas.openxmlformats.org/officeDocument/2006/relationships/slideMaster" Target="../slideMasters/slideMaster17.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547.xml.rels><?xml version="1.0" encoding="UTF-8" standalone="yes"?>
<Relationships xmlns="http://schemas.openxmlformats.org/package/2006/relationships"><Relationship Id="rId1" Type="http://schemas.openxmlformats.org/officeDocument/2006/relationships/slideMaster" Target="../slideMasters/slideMaster18.xml"/><Relationship Id="rId2" Type="http://schemas.openxmlformats.org/officeDocument/2006/relationships/image" Target="../media/image2.jpeg"/></Relationships>
</file>

<file path=ppt/slideLayouts/_rels/slideLayout548.xml.rels><?xml version="1.0" encoding="UTF-8" standalone="yes"?>
<Relationships xmlns="http://schemas.openxmlformats.org/package/2006/relationships"><Relationship Id="rId1" Type="http://schemas.openxmlformats.org/officeDocument/2006/relationships/slideMaster" Target="../slideMasters/slideMaster18.xml"/><Relationship Id="rId2" Type="http://schemas.openxmlformats.org/officeDocument/2006/relationships/image" Target="../media/image3.jpeg"/></Relationships>
</file>

<file path=ppt/slideLayouts/_rels/slideLayout549.xml.rels><?xml version="1.0" encoding="UTF-8" standalone="yes"?>
<Relationships xmlns="http://schemas.openxmlformats.org/package/2006/relationships"><Relationship Id="rId1" Type="http://schemas.openxmlformats.org/officeDocument/2006/relationships/slideMaster" Target="../slideMasters/slideMaster18.xml"/><Relationship Id="rId2" Type="http://schemas.openxmlformats.org/officeDocument/2006/relationships/image" Target="../media/image4.jpe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0.xml.rels><?xml version="1.0" encoding="UTF-8" standalone="yes"?>
<Relationships xmlns="http://schemas.openxmlformats.org/package/2006/relationships"><Relationship Id="rId1" Type="http://schemas.openxmlformats.org/officeDocument/2006/relationships/slideMaster" Target="../slideMasters/slideMaster18.xml"/><Relationship Id="rId2" Type="http://schemas.openxmlformats.org/officeDocument/2006/relationships/image" Target="../media/image5.jpeg"/></Relationships>
</file>

<file path=ppt/slideLayouts/_rels/slideLayout551.xml.rels><?xml version="1.0" encoding="UTF-8" standalone="yes"?>
<Relationships xmlns="http://schemas.openxmlformats.org/package/2006/relationships"><Relationship Id="rId1" Type="http://schemas.openxmlformats.org/officeDocument/2006/relationships/slideMaster" Target="../slideMasters/slideMaster18.xml"/><Relationship Id="rId2" Type="http://schemas.openxmlformats.org/officeDocument/2006/relationships/image" Target="../media/image6.jpeg"/></Relationships>
</file>

<file path=ppt/slideLayouts/_rels/slideLayout55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55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55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55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55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55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55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55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56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56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56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56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56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56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56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56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56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57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57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573.xml.rels><?xml version="1.0" encoding="UTF-8" standalone="yes"?>
<Relationships xmlns="http://schemas.openxmlformats.org/package/2006/relationships"><Relationship Id="rId1" Type="http://schemas.openxmlformats.org/officeDocument/2006/relationships/slideMaster" Target="../slideMasters/slideMaster18.xml"/><Relationship Id="rId2" Type="http://schemas.openxmlformats.org/officeDocument/2006/relationships/image" Target="../media/image7.png"/></Relationships>
</file>

<file path=ppt/slideLayouts/_rels/slideLayout574.xml.rels><?xml version="1.0" encoding="UTF-8" standalone="yes"?>
<Relationships xmlns="http://schemas.openxmlformats.org/package/2006/relationships"><Relationship Id="rId1" Type="http://schemas.openxmlformats.org/officeDocument/2006/relationships/slideMaster" Target="../slideMasters/slideMaster18.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575.xml.rels><?xml version="1.0" encoding="UTF-8" standalone="yes"?>
<Relationships xmlns="http://schemas.openxmlformats.org/package/2006/relationships"><Relationship Id="rId1" Type="http://schemas.openxmlformats.org/officeDocument/2006/relationships/slideMaster" Target="../slideMasters/slideMaster18.xml"/><Relationship Id="rId2" Type="http://schemas.openxmlformats.org/officeDocument/2006/relationships/image" Target="../media/image10.png"/><Relationship Id="rId3" Type="http://schemas.openxmlformats.org/officeDocument/2006/relationships/image" Target="../media/image9.png"/></Relationships>
</file>

<file path=ppt/slideLayouts/_rels/slideLayout576.xml.rels><?xml version="1.0" encoding="UTF-8" standalone="yes"?>
<Relationships xmlns="http://schemas.openxmlformats.org/package/2006/relationships"><Relationship Id="rId1" Type="http://schemas.openxmlformats.org/officeDocument/2006/relationships/slideMaster" Target="../slideMasters/slideMaster18.xml"/><Relationship Id="rId2" Type="http://schemas.openxmlformats.org/officeDocument/2006/relationships/image" Target="../media/image11.png"/><Relationship Id="rId3" Type="http://schemas.openxmlformats.org/officeDocument/2006/relationships/image" Target="../media/image9.png"/></Relationships>
</file>

<file path=ppt/slideLayouts/_rels/slideLayout577.xml.rels><?xml version="1.0" encoding="UTF-8" standalone="yes"?>
<Relationships xmlns="http://schemas.openxmlformats.org/package/2006/relationships"><Relationship Id="rId1" Type="http://schemas.openxmlformats.org/officeDocument/2006/relationships/slideMaster" Target="../slideMasters/slideMaster18.xml"/><Relationship Id="rId2" Type="http://schemas.openxmlformats.org/officeDocument/2006/relationships/image" Target="../media/image12.png"/><Relationship Id="rId3" Type="http://schemas.openxmlformats.org/officeDocument/2006/relationships/image" Target="../media/image9.png"/></Relationships>
</file>

<file path=ppt/slideLayouts/_rels/slideLayout578.xml.rels><?xml version="1.0" encoding="UTF-8" standalone="yes"?>
<Relationships xmlns="http://schemas.openxmlformats.org/package/2006/relationships"><Relationship Id="rId1" Type="http://schemas.openxmlformats.org/officeDocument/2006/relationships/slideMaster" Target="../slideMasters/slideMaster18.xml"/><Relationship Id="rId2" Type="http://schemas.openxmlformats.org/officeDocument/2006/relationships/image" Target="../media/image13.png"/><Relationship Id="rId3" Type="http://schemas.openxmlformats.org/officeDocument/2006/relationships/image" Target="../media/image9.png"/></Relationships>
</file>

<file path=ppt/slideLayouts/_rels/slideLayout579.xml.rels><?xml version="1.0" encoding="UTF-8" standalone="yes"?>
<Relationships xmlns="http://schemas.openxmlformats.org/package/2006/relationships"><Relationship Id="rId1" Type="http://schemas.openxmlformats.org/officeDocument/2006/relationships/slideMaster" Target="../slideMasters/slideMaster18.xml"/><Relationship Id="rId2" Type="http://schemas.openxmlformats.org/officeDocument/2006/relationships/image" Target="../media/image14.png"/><Relationship Id="rId3" Type="http://schemas.openxmlformats.org/officeDocument/2006/relationships/image" Target="../media/image9.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0.xml.rels><?xml version="1.0" encoding="UTF-8" standalone="yes"?>
<Relationships xmlns="http://schemas.openxmlformats.org/package/2006/relationships"><Relationship Id="rId1" Type="http://schemas.openxmlformats.org/officeDocument/2006/relationships/slideMaster" Target="../slideMasters/slideMaster18.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58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582.xml.rels><?xml version="1.0" encoding="UTF-8" standalone="yes"?>
<Relationships xmlns="http://schemas.openxmlformats.org/package/2006/relationships"><Relationship Id="rId1" Type="http://schemas.openxmlformats.org/officeDocument/2006/relationships/slideMaster" Target="../slideMasters/slideMaster19.xml"/><Relationship Id="rId2" Type="http://schemas.openxmlformats.org/officeDocument/2006/relationships/image" Target="../media/image2.jpeg"/></Relationships>
</file>

<file path=ppt/slideLayouts/_rels/slideLayout583.xml.rels><?xml version="1.0" encoding="UTF-8" standalone="yes"?>
<Relationships xmlns="http://schemas.openxmlformats.org/package/2006/relationships"><Relationship Id="rId1" Type="http://schemas.openxmlformats.org/officeDocument/2006/relationships/slideMaster" Target="../slideMasters/slideMaster19.xml"/><Relationship Id="rId2" Type="http://schemas.openxmlformats.org/officeDocument/2006/relationships/image" Target="../media/image3.jpeg"/></Relationships>
</file>

<file path=ppt/slideLayouts/_rels/slideLayout584.xml.rels><?xml version="1.0" encoding="UTF-8" standalone="yes"?>
<Relationships xmlns="http://schemas.openxmlformats.org/package/2006/relationships"><Relationship Id="rId1" Type="http://schemas.openxmlformats.org/officeDocument/2006/relationships/slideMaster" Target="../slideMasters/slideMaster19.xml"/><Relationship Id="rId2" Type="http://schemas.openxmlformats.org/officeDocument/2006/relationships/image" Target="../media/image4.jpeg"/></Relationships>
</file>

<file path=ppt/slideLayouts/_rels/slideLayout585.xml.rels><?xml version="1.0" encoding="UTF-8" standalone="yes"?>
<Relationships xmlns="http://schemas.openxmlformats.org/package/2006/relationships"><Relationship Id="rId1" Type="http://schemas.openxmlformats.org/officeDocument/2006/relationships/slideMaster" Target="../slideMasters/slideMaster19.xml"/><Relationship Id="rId2" Type="http://schemas.openxmlformats.org/officeDocument/2006/relationships/image" Target="../media/image5.jpeg"/></Relationships>
</file>

<file path=ppt/slideLayouts/_rels/slideLayout586.xml.rels><?xml version="1.0" encoding="UTF-8" standalone="yes"?>
<Relationships xmlns="http://schemas.openxmlformats.org/package/2006/relationships"><Relationship Id="rId1" Type="http://schemas.openxmlformats.org/officeDocument/2006/relationships/slideMaster" Target="../slideMasters/slideMaster19.xml"/><Relationship Id="rId2" Type="http://schemas.openxmlformats.org/officeDocument/2006/relationships/image" Target="../media/image6.jpeg"/></Relationships>
</file>

<file path=ppt/slideLayouts/_rels/slideLayout58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58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58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59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59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59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59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59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59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59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59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5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6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6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6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6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6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6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6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608.xml.rels><?xml version="1.0" encoding="UTF-8" standalone="yes"?>
<Relationships xmlns="http://schemas.openxmlformats.org/package/2006/relationships"><Relationship Id="rId1" Type="http://schemas.openxmlformats.org/officeDocument/2006/relationships/slideMaster" Target="../slideMasters/slideMaster19.xml"/><Relationship Id="rId2" Type="http://schemas.openxmlformats.org/officeDocument/2006/relationships/image" Target="../media/image7.png"/></Relationships>
</file>

<file path=ppt/slideLayouts/_rels/slideLayout609.xml.rels><?xml version="1.0" encoding="UTF-8" standalone="yes"?>
<Relationships xmlns="http://schemas.openxmlformats.org/package/2006/relationships"><Relationship Id="rId1" Type="http://schemas.openxmlformats.org/officeDocument/2006/relationships/slideMaster" Target="../slideMasters/slideMaster19.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610.xml.rels><?xml version="1.0" encoding="UTF-8" standalone="yes"?>
<Relationships xmlns="http://schemas.openxmlformats.org/package/2006/relationships"><Relationship Id="rId1" Type="http://schemas.openxmlformats.org/officeDocument/2006/relationships/slideMaster" Target="../slideMasters/slideMaster19.xml"/><Relationship Id="rId2" Type="http://schemas.openxmlformats.org/officeDocument/2006/relationships/image" Target="../media/image10.png"/><Relationship Id="rId3" Type="http://schemas.openxmlformats.org/officeDocument/2006/relationships/image" Target="../media/image9.png"/></Relationships>
</file>

<file path=ppt/slideLayouts/_rels/slideLayout611.xml.rels><?xml version="1.0" encoding="UTF-8" standalone="yes"?>
<Relationships xmlns="http://schemas.openxmlformats.org/package/2006/relationships"><Relationship Id="rId1" Type="http://schemas.openxmlformats.org/officeDocument/2006/relationships/slideMaster" Target="../slideMasters/slideMaster19.xml"/><Relationship Id="rId2" Type="http://schemas.openxmlformats.org/officeDocument/2006/relationships/image" Target="../media/image11.png"/><Relationship Id="rId3" Type="http://schemas.openxmlformats.org/officeDocument/2006/relationships/image" Target="../media/image9.png"/></Relationships>
</file>

<file path=ppt/slideLayouts/_rels/slideLayout612.xml.rels><?xml version="1.0" encoding="UTF-8" standalone="yes"?>
<Relationships xmlns="http://schemas.openxmlformats.org/package/2006/relationships"><Relationship Id="rId1" Type="http://schemas.openxmlformats.org/officeDocument/2006/relationships/slideMaster" Target="../slideMasters/slideMaster19.xml"/><Relationship Id="rId2" Type="http://schemas.openxmlformats.org/officeDocument/2006/relationships/image" Target="../media/image12.png"/><Relationship Id="rId3" Type="http://schemas.openxmlformats.org/officeDocument/2006/relationships/image" Target="../media/image9.png"/></Relationships>
</file>

<file path=ppt/slideLayouts/_rels/slideLayout613.xml.rels><?xml version="1.0" encoding="UTF-8" standalone="yes"?>
<Relationships xmlns="http://schemas.openxmlformats.org/package/2006/relationships"><Relationship Id="rId1" Type="http://schemas.openxmlformats.org/officeDocument/2006/relationships/slideMaster" Target="../slideMasters/slideMaster19.xml"/><Relationship Id="rId2" Type="http://schemas.openxmlformats.org/officeDocument/2006/relationships/image" Target="../media/image13.png"/><Relationship Id="rId3" Type="http://schemas.openxmlformats.org/officeDocument/2006/relationships/image" Target="../media/image9.png"/></Relationships>
</file>

<file path=ppt/slideLayouts/_rels/slideLayout614.xml.rels><?xml version="1.0" encoding="UTF-8" standalone="yes"?>
<Relationships xmlns="http://schemas.openxmlformats.org/package/2006/relationships"><Relationship Id="rId1" Type="http://schemas.openxmlformats.org/officeDocument/2006/relationships/slideMaster" Target="../slideMasters/slideMaster19.xml"/><Relationship Id="rId2" Type="http://schemas.openxmlformats.org/officeDocument/2006/relationships/image" Target="../media/image14.png"/><Relationship Id="rId3" Type="http://schemas.openxmlformats.org/officeDocument/2006/relationships/image" Target="../media/image9.png"/></Relationships>
</file>

<file path=ppt/slideLayouts/_rels/slideLayout615.xml.rels><?xml version="1.0" encoding="UTF-8" standalone="yes"?>
<Relationships xmlns="http://schemas.openxmlformats.org/package/2006/relationships"><Relationship Id="rId1" Type="http://schemas.openxmlformats.org/officeDocument/2006/relationships/slideMaster" Target="../slideMasters/slideMaster19.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61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9.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9.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 Id="rId3" Type="http://schemas.openxmlformats.org/officeDocument/2006/relationships/image" Target="../media/image9.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 Id="rId3" Type="http://schemas.openxmlformats.org/officeDocument/2006/relationships/image" Target="../media/image9.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e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e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jpe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 Id="rId3" Type="http://schemas.openxmlformats.org/officeDocument/2006/relationships/image" Target="../media/image9.pn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png"/><Relationship Id="rId3" Type="http://schemas.openxmlformats.org/officeDocument/2006/relationships/image" Target="../media/image9.png"/></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png"/><Relationship Id="rId3"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330"/>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094" indent="0" algn="ctr">
              <a:buNone/>
              <a:defRPr>
                <a:solidFill>
                  <a:schemeClr val="tx1">
                    <a:tint val="75000"/>
                  </a:schemeClr>
                </a:solidFill>
              </a:defRPr>
            </a:lvl2pPr>
            <a:lvl3pPr marL="684267" indent="0" algn="ctr">
              <a:buNone/>
              <a:defRPr>
                <a:solidFill>
                  <a:schemeClr val="tx1">
                    <a:tint val="75000"/>
                  </a:schemeClr>
                </a:solidFill>
              </a:defRPr>
            </a:lvl3pPr>
            <a:lvl4pPr marL="1026388" indent="0" algn="ctr">
              <a:buNone/>
              <a:defRPr>
                <a:solidFill>
                  <a:schemeClr val="tx1">
                    <a:tint val="75000"/>
                  </a:schemeClr>
                </a:solidFill>
              </a:defRPr>
            </a:lvl4pPr>
            <a:lvl5pPr marL="1368534" indent="0" algn="ctr">
              <a:buNone/>
              <a:defRPr>
                <a:solidFill>
                  <a:schemeClr val="tx1">
                    <a:tint val="75000"/>
                  </a:schemeClr>
                </a:solidFill>
              </a:defRPr>
            </a:lvl5pPr>
            <a:lvl6pPr marL="1710630" indent="0" algn="ctr">
              <a:buNone/>
              <a:defRPr>
                <a:solidFill>
                  <a:schemeClr val="tx1">
                    <a:tint val="75000"/>
                  </a:schemeClr>
                </a:solidFill>
              </a:defRPr>
            </a:lvl6pPr>
            <a:lvl7pPr marL="2052794" indent="0" algn="ctr">
              <a:buNone/>
              <a:defRPr>
                <a:solidFill>
                  <a:schemeClr val="tx1">
                    <a:tint val="75000"/>
                  </a:schemeClr>
                </a:solidFill>
              </a:defRPr>
            </a:lvl7pPr>
            <a:lvl8pPr marL="2394920" indent="0" algn="ctr">
              <a:buNone/>
              <a:defRPr>
                <a:solidFill>
                  <a:schemeClr val="tx1">
                    <a:tint val="75000"/>
                  </a:schemeClr>
                </a:solidFill>
              </a:defRPr>
            </a:lvl8pPr>
            <a:lvl9pPr marL="2737065"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79" y="4631332"/>
            <a:ext cx="2069797" cy="253916"/>
          </a:xfrm>
          <a:prstGeom prst="rect">
            <a:avLst/>
          </a:prstGeom>
          <a:noFill/>
        </p:spPr>
        <p:txBody>
          <a:bodyPr wrap="none" lIns="0" tIns="0" rIns="0" bIns="0" rtlCol="0" anchor="b" anchorCtr="0">
            <a:noAutofit/>
          </a:bodyPr>
          <a:lstStyle/>
          <a:p>
            <a:pPr defTabSz="684267"/>
            <a:r>
              <a:rPr lang="en-US" sz="1200" b="1" dirty="0">
                <a:solidFill>
                  <a:srgbClr val="005CB9"/>
                </a:solidFill>
                <a:latin typeface="GE Inspira Pitch"/>
              </a:rPr>
              <a:t>Imagination at work</a:t>
            </a: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922628" y="1"/>
            <a:ext cx="3221481" cy="2468204"/>
          </a:xfrm>
          <a:prstGeom prst="rect">
            <a:avLst/>
          </a:prstGeom>
        </p:spPr>
      </p:pic>
    </p:spTree>
    <p:extLst>
      <p:ext uri="{BB962C8B-B14F-4D97-AF65-F5344CB8AC3E}">
        <p14:creationId xmlns:p14="http://schemas.microsoft.com/office/powerpoint/2010/main" val="3384157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Text Heav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91668" y="1243260"/>
            <a:ext cx="7607844" cy="3243263"/>
          </a:xfrm>
        </p:spPr>
        <p:txBody>
          <a:bodyPr vert="horz" lIns="0" tIns="0" rIns="0" bIns="0" rtlCol="0">
            <a:noAutofit/>
          </a:bodyPr>
          <a:lstStyle>
            <a:lvl1pPr>
              <a:spcAft>
                <a:spcPts val="0"/>
              </a:spcAft>
              <a:defRPr lang="en-US" sz="1500" dirty="0" smtClean="0"/>
            </a:lvl1pPr>
            <a:lvl2pPr marL="144934" indent="-136599">
              <a:defRPr lang="en-US" dirty="0" smtClean="0"/>
            </a:lvl2pPr>
            <a:lvl3pPr marL="299393" indent="-146125">
              <a:defRPr lang="en-US" sz="1400" dirty="0" smtClean="0"/>
            </a:lvl3pPr>
          </a:lstStyle>
          <a:p>
            <a:pPr lvl="0"/>
            <a:r>
              <a:rPr lang="en-US" smtClean="0"/>
              <a:t>Click to edit Master text styles</a:t>
            </a:r>
          </a:p>
          <a:p>
            <a:pPr lvl="1"/>
            <a:r>
              <a:rPr lang="en-US" smtClean="0"/>
              <a:t>Second level</a:t>
            </a:r>
          </a:p>
          <a:p>
            <a:pPr lvl="2"/>
            <a:r>
              <a:rPr lang="en-US" smtClean="0"/>
              <a:t>Third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1266662551"/>
      </p:ext>
    </p:extLst>
  </p:cSld>
  <p:clrMapOvr>
    <a:masterClrMapping/>
  </p:clrMapOvr>
  <p:timing>
    <p:tnLst>
      <p:par>
        <p:cTn xmlns:p14="http://schemas.microsoft.com/office/powerpoint/2010/mai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p:bg>
      <p:bgPr>
        <a:solidFill>
          <a:schemeClr val="accent6"/>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56" y="4661297"/>
            <a:ext cx="342989" cy="342900"/>
          </a:xfrm>
          <a:prstGeom prst="rect">
            <a:avLst/>
          </a:prstGeom>
        </p:spPr>
      </p:pic>
    </p:spTree>
    <p:extLst>
      <p:ext uri="{BB962C8B-B14F-4D97-AF65-F5344CB8AC3E}">
        <p14:creationId xmlns:p14="http://schemas.microsoft.com/office/powerpoint/2010/main" val="4120060185"/>
      </p:ext>
    </p:extLst>
  </p:cSld>
  <p:clrMapOvr>
    <a:masterClrMapping/>
  </p:clrMapOvr>
  <p:timing>
    <p:tnLst>
      <p:par>
        <p:cTn xmlns:p14="http://schemas.microsoft.com/office/powerpoint/2010/mai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Section Header Gray">
    <p:bg>
      <p:bgPr>
        <a:solidFill>
          <a:srgbClr val="575757"/>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56" y="4661297"/>
            <a:ext cx="342989" cy="342900"/>
          </a:xfrm>
          <a:prstGeom prst="rect">
            <a:avLst/>
          </a:prstGeom>
        </p:spPr>
      </p:pic>
    </p:spTree>
    <p:extLst>
      <p:ext uri="{BB962C8B-B14F-4D97-AF65-F5344CB8AC3E}">
        <p14:creationId xmlns:p14="http://schemas.microsoft.com/office/powerpoint/2010/main" val="1528372273"/>
      </p:ext>
    </p:extLst>
  </p:cSld>
  <p:clrMapOvr>
    <a:masterClrMapping/>
  </p:clrMapOvr>
  <p:timing>
    <p:tnLst>
      <p:par>
        <p:cTn xmlns:p14="http://schemas.microsoft.com/office/powerpoint/2010/mai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57516" y="2057400"/>
            <a:ext cx="1028968" cy="1028700"/>
          </a:xfrm>
          <a:prstGeom prst="rect">
            <a:avLst/>
          </a:prstGeom>
        </p:spPr>
      </p:pic>
    </p:spTree>
    <p:extLst>
      <p:ext uri="{BB962C8B-B14F-4D97-AF65-F5344CB8AC3E}">
        <p14:creationId xmlns:p14="http://schemas.microsoft.com/office/powerpoint/2010/main" val="322138695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315"/>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316" indent="0" algn="ctr">
              <a:buNone/>
              <a:defRPr>
                <a:solidFill>
                  <a:schemeClr val="tx1">
                    <a:tint val="75000"/>
                  </a:schemeClr>
                </a:solidFill>
              </a:defRPr>
            </a:lvl2pPr>
            <a:lvl3pPr marL="684694" indent="0" algn="ctr">
              <a:buNone/>
              <a:defRPr>
                <a:solidFill>
                  <a:schemeClr val="tx1">
                    <a:tint val="75000"/>
                  </a:schemeClr>
                </a:solidFill>
              </a:defRPr>
            </a:lvl3pPr>
            <a:lvl4pPr marL="1027033" indent="0" algn="ctr">
              <a:buNone/>
              <a:defRPr>
                <a:solidFill>
                  <a:schemeClr val="tx1">
                    <a:tint val="75000"/>
                  </a:schemeClr>
                </a:solidFill>
              </a:defRPr>
            </a:lvl4pPr>
            <a:lvl5pPr marL="1369389" indent="0" algn="ctr">
              <a:buNone/>
              <a:defRPr>
                <a:solidFill>
                  <a:schemeClr val="tx1">
                    <a:tint val="75000"/>
                  </a:schemeClr>
                </a:solidFill>
              </a:defRPr>
            </a:lvl5pPr>
            <a:lvl6pPr marL="1711709" indent="0" algn="ctr">
              <a:buNone/>
              <a:defRPr>
                <a:solidFill>
                  <a:schemeClr val="tx1">
                    <a:tint val="75000"/>
                  </a:schemeClr>
                </a:solidFill>
              </a:defRPr>
            </a:lvl6pPr>
            <a:lvl7pPr marL="2054076" indent="0" algn="ctr">
              <a:buNone/>
              <a:defRPr>
                <a:solidFill>
                  <a:schemeClr val="tx1">
                    <a:tint val="75000"/>
                  </a:schemeClr>
                </a:solidFill>
              </a:defRPr>
            </a:lvl7pPr>
            <a:lvl8pPr marL="2396420" indent="0" algn="ctr">
              <a:buNone/>
              <a:defRPr>
                <a:solidFill>
                  <a:schemeClr val="tx1">
                    <a:tint val="75000"/>
                  </a:schemeClr>
                </a:solidFill>
              </a:defRPr>
            </a:lvl8pPr>
            <a:lvl9pPr marL="2738776"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79" y="4631332"/>
            <a:ext cx="2069797" cy="253916"/>
          </a:xfrm>
          <a:prstGeom prst="rect">
            <a:avLst/>
          </a:prstGeom>
          <a:noFill/>
        </p:spPr>
        <p:txBody>
          <a:bodyPr wrap="none" lIns="0" tIns="0" rIns="0" bIns="0" rtlCol="0" anchor="b" anchorCtr="0">
            <a:noAutofit/>
          </a:bodyPr>
          <a:lstStyle/>
          <a:p>
            <a:pPr defTabSz="684694"/>
            <a:r>
              <a:rPr lang="en-US" sz="1200" b="1" dirty="0">
                <a:solidFill>
                  <a:srgbClr val="005CB9"/>
                </a:solidFill>
                <a:latin typeface="GE Inspira Pitch"/>
              </a:rPr>
              <a:t>Imagination at work</a:t>
            </a: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922602" y="1"/>
            <a:ext cx="3221481" cy="2468204"/>
          </a:xfrm>
          <a:prstGeom prst="rect">
            <a:avLst/>
          </a:prstGeom>
        </p:spPr>
      </p:pic>
    </p:spTree>
    <p:extLst>
      <p:ext uri="{BB962C8B-B14F-4D97-AF65-F5344CB8AC3E}">
        <p14:creationId xmlns:p14="http://schemas.microsoft.com/office/powerpoint/2010/main" val="81399562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type="title" preserve="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315"/>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316" indent="0" algn="ctr">
              <a:buNone/>
              <a:defRPr>
                <a:solidFill>
                  <a:schemeClr val="tx1">
                    <a:tint val="75000"/>
                  </a:schemeClr>
                </a:solidFill>
              </a:defRPr>
            </a:lvl2pPr>
            <a:lvl3pPr marL="684694" indent="0" algn="ctr">
              <a:buNone/>
              <a:defRPr>
                <a:solidFill>
                  <a:schemeClr val="tx1">
                    <a:tint val="75000"/>
                  </a:schemeClr>
                </a:solidFill>
              </a:defRPr>
            </a:lvl3pPr>
            <a:lvl4pPr marL="1027033" indent="0" algn="ctr">
              <a:buNone/>
              <a:defRPr>
                <a:solidFill>
                  <a:schemeClr val="tx1">
                    <a:tint val="75000"/>
                  </a:schemeClr>
                </a:solidFill>
              </a:defRPr>
            </a:lvl4pPr>
            <a:lvl5pPr marL="1369389" indent="0" algn="ctr">
              <a:buNone/>
              <a:defRPr>
                <a:solidFill>
                  <a:schemeClr val="tx1">
                    <a:tint val="75000"/>
                  </a:schemeClr>
                </a:solidFill>
              </a:defRPr>
            </a:lvl5pPr>
            <a:lvl6pPr marL="1711709" indent="0" algn="ctr">
              <a:buNone/>
              <a:defRPr>
                <a:solidFill>
                  <a:schemeClr val="tx1">
                    <a:tint val="75000"/>
                  </a:schemeClr>
                </a:solidFill>
              </a:defRPr>
            </a:lvl6pPr>
            <a:lvl7pPr marL="2054076" indent="0" algn="ctr">
              <a:buNone/>
              <a:defRPr>
                <a:solidFill>
                  <a:schemeClr val="tx1">
                    <a:tint val="75000"/>
                  </a:schemeClr>
                </a:solidFill>
              </a:defRPr>
            </a:lvl7pPr>
            <a:lvl8pPr marL="2396420" indent="0" algn="ctr">
              <a:buNone/>
              <a:defRPr>
                <a:solidFill>
                  <a:schemeClr val="tx1">
                    <a:tint val="75000"/>
                  </a:schemeClr>
                </a:solidFill>
              </a:defRPr>
            </a:lvl8pPr>
            <a:lvl9pPr marL="2738776"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79" y="4631332"/>
            <a:ext cx="2069797" cy="253916"/>
          </a:xfrm>
          <a:prstGeom prst="rect">
            <a:avLst/>
          </a:prstGeom>
          <a:noFill/>
        </p:spPr>
        <p:txBody>
          <a:bodyPr wrap="none" lIns="0" tIns="0" rIns="0" bIns="0" rtlCol="0" anchor="b" anchorCtr="0">
            <a:noAutofit/>
          </a:bodyPr>
          <a:lstStyle/>
          <a:p>
            <a:pPr defTabSz="684694"/>
            <a:r>
              <a:rPr lang="en-US" sz="1200" b="1" dirty="0">
                <a:solidFill>
                  <a:srgbClr val="005CB9"/>
                </a:solidFill>
                <a:latin typeface="GE Inspira Pitch"/>
              </a:rPr>
              <a:t>Imagination at work</a:t>
            </a: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619127"/>
            <a:ext cx="3322270" cy="1628775"/>
          </a:xfrm>
          <a:prstGeom prst="rect">
            <a:avLst/>
          </a:prstGeom>
        </p:spPr>
      </p:pic>
      <p:sp>
        <p:nvSpPr>
          <p:cNvPr id="8" name="TextBox 7"/>
          <p:cNvSpPr txBox="1"/>
          <p:nvPr userDrawn="1"/>
        </p:nvSpPr>
        <p:spPr>
          <a:xfrm>
            <a:off x="3837148" y="4943709"/>
            <a:ext cx="1128155" cy="107722"/>
          </a:xfrm>
          <a:prstGeom prst="rect">
            <a:avLst/>
          </a:prstGeom>
          <a:noFill/>
        </p:spPr>
        <p:txBody>
          <a:bodyPr wrap="square" lIns="0" tIns="0" rIns="0" bIns="0" rtlCol="0" anchor="b">
            <a:spAutoFit/>
          </a:bodyPr>
          <a:lstStyle/>
          <a:p>
            <a:pPr defTabSz="684694"/>
            <a:r>
              <a:rPr lang="en-US" sz="700" dirty="0">
                <a:solidFill>
                  <a:srgbClr val="898989"/>
                </a:solidFill>
                <a:latin typeface="GE Inspira Pitch"/>
              </a:rPr>
              <a:t>GE Proprietary Information</a:t>
            </a:r>
            <a:endParaRPr lang="en-US" sz="1500" dirty="0">
              <a:solidFill>
                <a:srgbClr val="575757"/>
              </a:solidFill>
              <a:latin typeface="GE Inspira Pitch"/>
            </a:endParaRPr>
          </a:p>
        </p:txBody>
      </p:sp>
    </p:spTree>
    <p:extLst>
      <p:ext uri="{BB962C8B-B14F-4D97-AF65-F5344CB8AC3E}">
        <p14:creationId xmlns:p14="http://schemas.microsoft.com/office/powerpoint/2010/main" val="940353138"/>
      </p:ext>
    </p:extLst>
  </p:cSld>
  <p:clrMapOvr>
    <a:masterClrMapping/>
  </p:clrMapOvr>
  <p:timing>
    <p:tnLst>
      <p:par>
        <p:cTn xmlns:p14="http://schemas.microsoft.com/office/powerpoint/2010/mai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type="title" preserve="1">
  <p:cSld name="Title Slide 3">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315"/>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316" indent="0" algn="ctr">
              <a:buNone/>
              <a:defRPr>
                <a:solidFill>
                  <a:schemeClr val="tx1">
                    <a:tint val="75000"/>
                  </a:schemeClr>
                </a:solidFill>
              </a:defRPr>
            </a:lvl2pPr>
            <a:lvl3pPr marL="684694" indent="0" algn="ctr">
              <a:buNone/>
              <a:defRPr>
                <a:solidFill>
                  <a:schemeClr val="tx1">
                    <a:tint val="75000"/>
                  </a:schemeClr>
                </a:solidFill>
              </a:defRPr>
            </a:lvl3pPr>
            <a:lvl4pPr marL="1027033" indent="0" algn="ctr">
              <a:buNone/>
              <a:defRPr>
                <a:solidFill>
                  <a:schemeClr val="tx1">
                    <a:tint val="75000"/>
                  </a:schemeClr>
                </a:solidFill>
              </a:defRPr>
            </a:lvl4pPr>
            <a:lvl5pPr marL="1369389" indent="0" algn="ctr">
              <a:buNone/>
              <a:defRPr>
                <a:solidFill>
                  <a:schemeClr val="tx1">
                    <a:tint val="75000"/>
                  </a:schemeClr>
                </a:solidFill>
              </a:defRPr>
            </a:lvl5pPr>
            <a:lvl6pPr marL="1711709" indent="0" algn="ctr">
              <a:buNone/>
              <a:defRPr>
                <a:solidFill>
                  <a:schemeClr val="tx1">
                    <a:tint val="75000"/>
                  </a:schemeClr>
                </a:solidFill>
              </a:defRPr>
            </a:lvl6pPr>
            <a:lvl7pPr marL="2054076" indent="0" algn="ctr">
              <a:buNone/>
              <a:defRPr>
                <a:solidFill>
                  <a:schemeClr val="tx1">
                    <a:tint val="75000"/>
                  </a:schemeClr>
                </a:solidFill>
              </a:defRPr>
            </a:lvl7pPr>
            <a:lvl8pPr marL="2396420" indent="0" algn="ctr">
              <a:buNone/>
              <a:defRPr>
                <a:solidFill>
                  <a:schemeClr val="tx1">
                    <a:tint val="75000"/>
                  </a:schemeClr>
                </a:solidFill>
              </a:defRPr>
            </a:lvl8pPr>
            <a:lvl9pPr marL="2738776"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79" y="4631332"/>
            <a:ext cx="2069797" cy="253916"/>
          </a:xfrm>
          <a:prstGeom prst="rect">
            <a:avLst/>
          </a:prstGeom>
          <a:noFill/>
        </p:spPr>
        <p:txBody>
          <a:bodyPr wrap="none" lIns="0" tIns="0" rIns="0" bIns="0" rtlCol="0" anchor="b" anchorCtr="0">
            <a:noAutofit/>
          </a:bodyPr>
          <a:lstStyle/>
          <a:p>
            <a:pPr defTabSz="684694"/>
            <a:r>
              <a:rPr lang="en-US" sz="1200" b="1" dirty="0">
                <a:solidFill>
                  <a:srgbClr val="005CB9"/>
                </a:solidFill>
                <a:latin typeface="GE Inspira Pitch"/>
              </a:rPr>
              <a:t>Imagination at work</a:t>
            </a: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9" y="2"/>
            <a:ext cx="9143999" cy="2005905"/>
          </a:xfrm>
          <a:prstGeom prst="rect">
            <a:avLst/>
          </a:prstGeom>
        </p:spPr>
      </p:pic>
    </p:spTree>
    <p:extLst>
      <p:ext uri="{BB962C8B-B14F-4D97-AF65-F5344CB8AC3E}">
        <p14:creationId xmlns:p14="http://schemas.microsoft.com/office/powerpoint/2010/main" val="3223542298"/>
      </p:ext>
    </p:extLst>
  </p:cSld>
  <p:clrMapOvr>
    <a:masterClrMapping/>
  </p:clrMapOvr>
  <p:timing>
    <p:tnLst>
      <p:par>
        <p:cTn xmlns:p14="http://schemas.microsoft.com/office/powerpoint/2010/mai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type="title" preserve="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315"/>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316" indent="0" algn="ctr">
              <a:buNone/>
              <a:defRPr>
                <a:solidFill>
                  <a:schemeClr val="tx1">
                    <a:tint val="75000"/>
                  </a:schemeClr>
                </a:solidFill>
              </a:defRPr>
            </a:lvl2pPr>
            <a:lvl3pPr marL="684694" indent="0" algn="ctr">
              <a:buNone/>
              <a:defRPr>
                <a:solidFill>
                  <a:schemeClr val="tx1">
                    <a:tint val="75000"/>
                  </a:schemeClr>
                </a:solidFill>
              </a:defRPr>
            </a:lvl3pPr>
            <a:lvl4pPr marL="1027033" indent="0" algn="ctr">
              <a:buNone/>
              <a:defRPr>
                <a:solidFill>
                  <a:schemeClr val="tx1">
                    <a:tint val="75000"/>
                  </a:schemeClr>
                </a:solidFill>
              </a:defRPr>
            </a:lvl4pPr>
            <a:lvl5pPr marL="1369389" indent="0" algn="ctr">
              <a:buNone/>
              <a:defRPr>
                <a:solidFill>
                  <a:schemeClr val="tx1">
                    <a:tint val="75000"/>
                  </a:schemeClr>
                </a:solidFill>
              </a:defRPr>
            </a:lvl5pPr>
            <a:lvl6pPr marL="1711709" indent="0" algn="ctr">
              <a:buNone/>
              <a:defRPr>
                <a:solidFill>
                  <a:schemeClr val="tx1">
                    <a:tint val="75000"/>
                  </a:schemeClr>
                </a:solidFill>
              </a:defRPr>
            </a:lvl6pPr>
            <a:lvl7pPr marL="2054076" indent="0" algn="ctr">
              <a:buNone/>
              <a:defRPr>
                <a:solidFill>
                  <a:schemeClr val="tx1">
                    <a:tint val="75000"/>
                  </a:schemeClr>
                </a:solidFill>
              </a:defRPr>
            </a:lvl7pPr>
            <a:lvl8pPr marL="2396420" indent="0" algn="ctr">
              <a:buNone/>
              <a:defRPr>
                <a:solidFill>
                  <a:schemeClr val="tx1">
                    <a:tint val="75000"/>
                  </a:schemeClr>
                </a:solidFill>
              </a:defRPr>
            </a:lvl8pPr>
            <a:lvl9pPr marL="2738776"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79" y="4631332"/>
            <a:ext cx="2069797" cy="253916"/>
          </a:xfrm>
          <a:prstGeom prst="rect">
            <a:avLst/>
          </a:prstGeom>
          <a:noFill/>
        </p:spPr>
        <p:txBody>
          <a:bodyPr wrap="none" lIns="0" tIns="0" rIns="0" bIns="0" rtlCol="0" anchor="b" anchorCtr="0">
            <a:noAutofit/>
          </a:bodyPr>
          <a:lstStyle/>
          <a:p>
            <a:pPr defTabSz="684694"/>
            <a:r>
              <a:rPr lang="en-US" sz="1200" b="1" dirty="0">
                <a:solidFill>
                  <a:srgbClr val="005CB9"/>
                </a:solidFill>
                <a:latin typeface="GE Inspira Pitch"/>
              </a:rPr>
              <a:t>Imagination at work</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156408"/>
            <a:ext cx="9144002" cy="2044733"/>
          </a:xfrm>
          <a:prstGeom prst="rect">
            <a:avLst/>
          </a:prstGeom>
        </p:spPr>
      </p:pic>
    </p:spTree>
    <p:extLst>
      <p:ext uri="{BB962C8B-B14F-4D97-AF65-F5344CB8AC3E}">
        <p14:creationId xmlns:p14="http://schemas.microsoft.com/office/powerpoint/2010/main" val="784582579"/>
      </p:ext>
    </p:extLst>
  </p:cSld>
  <p:clrMapOvr>
    <a:masterClrMapping/>
  </p:clrMapOvr>
  <p:timing>
    <p:tnLst>
      <p:par>
        <p:cTn xmlns:p14="http://schemas.microsoft.com/office/powerpoint/2010/mai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type="title" preserve="1">
  <p:cSld name="Title Slide 5">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315"/>
            <a:ext cx="5811520"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5793232" cy="571500"/>
          </a:xfrm>
        </p:spPr>
        <p:txBody>
          <a:bodyPr/>
          <a:lstStyle>
            <a:lvl1pPr marL="0" indent="0" algn="l">
              <a:lnSpc>
                <a:spcPct val="110000"/>
              </a:lnSpc>
              <a:spcBef>
                <a:spcPts val="0"/>
              </a:spcBef>
              <a:buNone/>
              <a:defRPr sz="1800" baseline="0">
                <a:solidFill>
                  <a:schemeClr val="tx1"/>
                </a:solidFill>
              </a:defRPr>
            </a:lvl1pPr>
            <a:lvl2pPr marL="342316" indent="0" algn="ctr">
              <a:buNone/>
              <a:defRPr>
                <a:solidFill>
                  <a:schemeClr val="tx1">
                    <a:tint val="75000"/>
                  </a:schemeClr>
                </a:solidFill>
              </a:defRPr>
            </a:lvl2pPr>
            <a:lvl3pPr marL="684694" indent="0" algn="ctr">
              <a:buNone/>
              <a:defRPr>
                <a:solidFill>
                  <a:schemeClr val="tx1">
                    <a:tint val="75000"/>
                  </a:schemeClr>
                </a:solidFill>
              </a:defRPr>
            </a:lvl3pPr>
            <a:lvl4pPr marL="1027033" indent="0" algn="ctr">
              <a:buNone/>
              <a:defRPr>
                <a:solidFill>
                  <a:schemeClr val="tx1">
                    <a:tint val="75000"/>
                  </a:schemeClr>
                </a:solidFill>
              </a:defRPr>
            </a:lvl4pPr>
            <a:lvl5pPr marL="1369389" indent="0" algn="ctr">
              <a:buNone/>
              <a:defRPr>
                <a:solidFill>
                  <a:schemeClr val="tx1">
                    <a:tint val="75000"/>
                  </a:schemeClr>
                </a:solidFill>
              </a:defRPr>
            </a:lvl5pPr>
            <a:lvl6pPr marL="1711709" indent="0" algn="ctr">
              <a:buNone/>
              <a:defRPr>
                <a:solidFill>
                  <a:schemeClr val="tx1">
                    <a:tint val="75000"/>
                  </a:schemeClr>
                </a:solidFill>
              </a:defRPr>
            </a:lvl6pPr>
            <a:lvl7pPr marL="2054076" indent="0" algn="ctr">
              <a:buNone/>
              <a:defRPr>
                <a:solidFill>
                  <a:schemeClr val="tx1">
                    <a:tint val="75000"/>
                  </a:schemeClr>
                </a:solidFill>
              </a:defRPr>
            </a:lvl7pPr>
            <a:lvl8pPr marL="2396420" indent="0" algn="ctr">
              <a:buNone/>
              <a:defRPr>
                <a:solidFill>
                  <a:schemeClr val="tx1">
                    <a:tint val="75000"/>
                  </a:schemeClr>
                </a:solidFill>
              </a:defRPr>
            </a:lvl8pPr>
            <a:lvl9pPr marL="2738776"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79" y="4631332"/>
            <a:ext cx="2069797" cy="253916"/>
          </a:xfrm>
          <a:prstGeom prst="rect">
            <a:avLst/>
          </a:prstGeom>
          <a:noFill/>
        </p:spPr>
        <p:txBody>
          <a:bodyPr wrap="none" lIns="0" tIns="0" rIns="0" bIns="0" rtlCol="0" anchor="b" anchorCtr="0">
            <a:noAutofit/>
          </a:bodyPr>
          <a:lstStyle/>
          <a:p>
            <a:pPr defTabSz="684694"/>
            <a:r>
              <a:rPr lang="en-US" sz="1200" b="1" dirty="0">
                <a:solidFill>
                  <a:srgbClr val="005CB9"/>
                </a:solidFill>
                <a:latin typeface="GE Inspira Pitch"/>
              </a:rPr>
              <a:t>Imagination at work</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6005322" y="0"/>
            <a:ext cx="3138678" cy="3074484"/>
          </a:xfrm>
          <a:prstGeom prst="rect">
            <a:avLst/>
          </a:prstGeom>
        </p:spPr>
      </p:pic>
    </p:spTree>
    <p:extLst>
      <p:ext uri="{BB962C8B-B14F-4D97-AF65-F5344CB8AC3E}">
        <p14:creationId xmlns:p14="http://schemas.microsoft.com/office/powerpoint/2010/main" val="3676439989"/>
      </p:ext>
    </p:extLst>
  </p:cSld>
  <p:clrMapOvr>
    <a:masterClrMapping/>
  </p:clrMapOvr>
  <p:timing>
    <p:tnLst>
      <p:par>
        <p:cTn xmlns:p14="http://schemas.microsoft.com/office/powerpoint/2010/mai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4056" y="1220759"/>
            <a:ext cx="7615463" cy="32601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3279235522"/>
      </p:ext>
    </p:extLst>
  </p:cSld>
  <p:clrMapOvr>
    <a:masterClrMapping/>
  </p:clrMapOvr>
  <p:timing>
    <p:tnLst>
      <p:par>
        <p:cTn xmlns:p14="http://schemas.microsoft.com/office/powerpoint/2010/mai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Storytelling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9094" y="413812"/>
            <a:ext cx="8352156" cy="765752"/>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79094" y="1798608"/>
            <a:ext cx="7620418" cy="2741248"/>
          </a:xfrm>
        </p:spPr>
        <p:txBody>
          <a:bodyPr/>
          <a:lstStyle>
            <a:lvl1pPr>
              <a:defRPr sz="2100">
                <a:solidFill>
                  <a:schemeClr val="tx2"/>
                </a:solidFill>
              </a:defRPr>
            </a:lvl1pPr>
            <a:lvl2pPr marL="212773" indent="-197334">
              <a:defRPr sz="2100"/>
            </a:lvl2pPr>
          </a:lstStyle>
          <a:p>
            <a:pPr lvl="0"/>
            <a:r>
              <a:rPr lang="en-US" smtClean="0"/>
              <a:t>Click to edit Master text styles</a:t>
            </a:r>
          </a:p>
          <a:p>
            <a:pPr lvl="1"/>
            <a:r>
              <a:rPr lang="en-US" smtClean="0"/>
              <a:t>Second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3516743759"/>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Text Heavy 1-Line">
    <p:spTree>
      <p:nvGrpSpPr>
        <p:cNvPr id="1" name=""/>
        <p:cNvGrpSpPr/>
        <p:nvPr/>
      </p:nvGrpSpPr>
      <p:grpSpPr>
        <a:xfrm>
          <a:off x="0" y="0"/>
          <a:ext cx="0" cy="0"/>
          <a:chOff x="0" y="0"/>
          <a:chExt cx="0" cy="0"/>
        </a:xfrm>
      </p:grpSpPr>
      <p:sp>
        <p:nvSpPr>
          <p:cNvPr id="2" name="Title 1"/>
          <p:cNvSpPr>
            <a:spLocks noGrp="1"/>
          </p:cNvSpPr>
          <p:nvPr>
            <p:ph type="title"/>
          </p:nvPr>
        </p:nvSpPr>
        <p:spPr>
          <a:xfrm>
            <a:off x="379094" y="411579"/>
            <a:ext cx="8352156" cy="395815"/>
          </a:xfrm>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91668" y="810105"/>
            <a:ext cx="7607844" cy="3438859"/>
          </a:xfrm>
        </p:spPr>
        <p:txBody>
          <a:bodyPr vert="horz" lIns="0" tIns="0" rIns="0" bIns="0" rtlCol="0">
            <a:noAutofit/>
          </a:bodyPr>
          <a:lstStyle>
            <a:lvl1pPr>
              <a:spcAft>
                <a:spcPts val="0"/>
              </a:spcAft>
              <a:defRPr lang="en-US" sz="1500" dirty="0" smtClean="0"/>
            </a:lvl1pPr>
            <a:lvl2pPr marL="144934" indent="-136599">
              <a:defRPr lang="en-US" dirty="0" smtClean="0"/>
            </a:lvl2pPr>
            <a:lvl3pPr marL="299393" indent="-146125">
              <a:defRPr lang="en-US" sz="1400" dirty="0" smtClean="0"/>
            </a:lvl3pPr>
          </a:lstStyle>
          <a:p>
            <a:pPr lvl="0"/>
            <a:r>
              <a:rPr lang="en-US" smtClean="0"/>
              <a:t>Click to edit Master text styles</a:t>
            </a:r>
          </a:p>
          <a:p>
            <a:pPr lvl="1"/>
            <a:r>
              <a:rPr lang="en-US" smtClean="0"/>
              <a:t>Second level</a:t>
            </a:r>
          </a:p>
          <a:p>
            <a:pPr lvl="2"/>
            <a:r>
              <a:rPr lang="en-US" smtClean="0"/>
              <a:t>Third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2260327095"/>
      </p:ext>
    </p:extLst>
  </p:cSld>
  <p:clrMapOvr>
    <a:masterClrMapping/>
  </p:clrMapOvr>
  <p:timing>
    <p:tnLst>
      <p:par>
        <p:cTn xmlns:p14="http://schemas.microsoft.com/office/powerpoint/2010/mai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4056" y="1220759"/>
            <a:ext cx="7615463" cy="32601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3680309838"/>
      </p:ext>
    </p:extLst>
  </p:cSld>
  <p:clrMapOvr>
    <a:masterClrMapping/>
  </p:clrMapOvr>
  <p:timing>
    <p:tnLst>
      <p:par>
        <p:cTn xmlns:p14="http://schemas.microsoft.com/office/powerpoint/2010/mai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Big Tit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8697" y="401237"/>
            <a:ext cx="8312573" cy="1186866"/>
          </a:xfrm>
        </p:spPr>
        <p:txBody>
          <a:bodyPr/>
          <a:lstStyle>
            <a:lvl1pPr>
              <a:lnSpc>
                <a:spcPct val="85000"/>
              </a:lnSpc>
              <a:defRPr sz="4500"/>
            </a:lvl1pPr>
          </a:lstStyle>
          <a:p>
            <a:r>
              <a:rPr lang="en-US" dirty="0" err="1" smtClean="0"/>
              <a:t>PClick</a:t>
            </a:r>
            <a:r>
              <a:rPr lang="en-US" dirty="0" smtClean="0"/>
              <a:t> to edit Master title style</a:t>
            </a:r>
            <a:endParaRPr lang="en-US" dirty="0"/>
          </a:p>
        </p:txBody>
      </p:sp>
      <p:sp>
        <p:nvSpPr>
          <p:cNvPr id="3" name="Content Placeholder 2"/>
          <p:cNvSpPr>
            <a:spLocks noGrp="1"/>
          </p:cNvSpPr>
          <p:nvPr>
            <p:ph idx="1"/>
          </p:nvPr>
        </p:nvSpPr>
        <p:spPr>
          <a:xfrm>
            <a:off x="384056" y="1828802"/>
            <a:ext cx="7615463" cy="2690619"/>
          </a:xfrm>
        </p:spPr>
        <p:txBody>
          <a:bodyPr/>
          <a:lstStyle>
            <a:lvl1pPr>
              <a:defRPr>
                <a:solidFill>
                  <a:schemeClr val="tx2"/>
                </a:solidFill>
              </a:defRPr>
            </a:lvl1pPr>
            <a:lvl4pPr>
              <a:defRPr sz="12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6695320"/>
      </p:ext>
    </p:extLst>
  </p:cSld>
  <p:clrMapOvr>
    <a:masterClrMapping/>
  </p:clrMapOvr>
  <p:timing>
    <p:tnLst>
      <p:par>
        <p:cTn xmlns:p14="http://schemas.microsoft.com/office/powerpoint/2010/mai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Text Heav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91668" y="1243260"/>
            <a:ext cx="7607844" cy="3243263"/>
          </a:xfrm>
        </p:spPr>
        <p:txBody>
          <a:bodyPr vert="horz" lIns="0" tIns="0" rIns="0" bIns="0" rtlCol="0">
            <a:noAutofit/>
          </a:bodyPr>
          <a:lstStyle>
            <a:lvl1pPr>
              <a:spcAft>
                <a:spcPts val="0"/>
              </a:spcAft>
              <a:defRPr lang="en-US" sz="1500" dirty="0" smtClean="0"/>
            </a:lvl1pPr>
            <a:lvl2pPr marL="145024" indent="-136689">
              <a:defRPr lang="en-US" dirty="0" smtClean="0"/>
            </a:lvl2pPr>
            <a:lvl3pPr marL="299573" indent="-146215">
              <a:defRPr lang="en-US" sz="1400" dirty="0" smtClean="0"/>
            </a:lvl3pPr>
          </a:lstStyle>
          <a:p>
            <a:pPr lvl="0"/>
            <a:r>
              <a:rPr lang="en-US" smtClean="0"/>
              <a:t>Click to edit Master text styles</a:t>
            </a:r>
          </a:p>
          <a:p>
            <a:pPr lvl="1"/>
            <a:r>
              <a:rPr lang="en-US" smtClean="0"/>
              <a:t>Second level</a:t>
            </a:r>
          </a:p>
          <a:p>
            <a:pPr lvl="2"/>
            <a:r>
              <a:rPr lang="en-US" smtClean="0"/>
              <a:t>Third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143076584"/>
      </p:ext>
    </p:extLst>
  </p:cSld>
  <p:clrMapOvr>
    <a:masterClrMapping/>
  </p:clrMapOvr>
  <p:timing>
    <p:tnLst>
      <p:par>
        <p:cTn xmlns:p14="http://schemas.microsoft.com/office/powerpoint/2010/mai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Title and Content Text Heavy 1-Line">
    <p:spTree>
      <p:nvGrpSpPr>
        <p:cNvPr id="1" name=""/>
        <p:cNvGrpSpPr/>
        <p:nvPr/>
      </p:nvGrpSpPr>
      <p:grpSpPr>
        <a:xfrm>
          <a:off x="0" y="0"/>
          <a:ext cx="0" cy="0"/>
          <a:chOff x="0" y="0"/>
          <a:chExt cx="0" cy="0"/>
        </a:xfrm>
      </p:grpSpPr>
      <p:sp>
        <p:nvSpPr>
          <p:cNvPr id="2" name="Title 1"/>
          <p:cNvSpPr>
            <a:spLocks noGrp="1"/>
          </p:cNvSpPr>
          <p:nvPr>
            <p:ph type="title"/>
          </p:nvPr>
        </p:nvSpPr>
        <p:spPr>
          <a:xfrm>
            <a:off x="379094" y="411564"/>
            <a:ext cx="8352156" cy="395815"/>
          </a:xfrm>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91668" y="810090"/>
            <a:ext cx="7607844" cy="3438859"/>
          </a:xfrm>
        </p:spPr>
        <p:txBody>
          <a:bodyPr vert="horz" lIns="0" tIns="0" rIns="0" bIns="0" rtlCol="0">
            <a:noAutofit/>
          </a:bodyPr>
          <a:lstStyle>
            <a:lvl1pPr>
              <a:spcAft>
                <a:spcPts val="0"/>
              </a:spcAft>
              <a:defRPr lang="en-US" sz="1500" dirty="0" smtClean="0"/>
            </a:lvl1pPr>
            <a:lvl2pPr marL="145024" indent="-136689">
              <a:defRPr lang="en-US" dirty="0" smtClean="0"/>
            </a:lvl2pPr>
            <a:lvl3pPr marL="299573" indent="-146215">
              <a:defRPr lang="en-US" sz="1400" dirty="0" smtClean="0"/>
            </a:lvl3pPr>
          </a:lstStyle>
          <a:p>
            <a:pPr lvl="0"/>
            <a:r>
              <a:rPr lang="en-US" smtClean="0"/>
              <a:t>Click to edit Master text styles</a:t>
            </a:r>
          </a:p>
          <a:p>
            <a:pPr lvl="1"/>
            <a:r>
              <a:rPr lang="en-US" smtClean="0"/>
              <a:t>Second level</a:t>
            </a:r>
          </a:p>
          <a:p>
            <a:pPr lvl="2"/>
            <a:r>
              <a:rPr lang="en-US" smtClean="0"/>
              <a:t>Third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548518520"/>
      </p:ext>
    </p:extLst>
  </p:cSld>
  <p:clrMapOvr>
    <a:masterClrMapping/>
  </p:clrMapOvr>
  <p:timing>
    <p:tnLst>
      <p:par>
        <p:cTn xmlns:p14="http://schemas.microsoft.com/office/powerpoint/2010/mai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91880" y="1242515"/>
            <a:ext cx="3896043" cy="3297340"/>
          </a:xfrm>
        </p:spPr>
        <p:txBody>
          <a:bodyPr vert="horz" lIns="0" tIns="0" rIns="0" bIns="0" rtlCol="0">
            <a:noAutofit/>
          </a:bodyPr>
          <a:lstStyle>
            <a:lvl1pPr>
              <a:spcBef>
                <a:spcPts val="750"/>
              </a:spcBef>
              <a:defRPr lang="en-US" sz="1500" dirty="0" smtClean="0"/>
            </a:lvl1pPr>
            <a:lvl2pPr>
              <a:spcBef>
                <a:spcPts val="600"/>
              </a:spcBef>
              <a:defRPr lang="en-US" sz="1400" dirty="0" smtClean="0"/>
            </a:lvl2pPr>
            <a:lvl3pPr>
              <a:spcBef>
                <a:spcPts val="450"/>
              </a:spcBef>
              <a:defRPr lang="en-US" sz="1200" dirty="0" smtClean="0"/>
            </a:lvl3pPr>
            <a:lvl4pPr>
              <a:spcBef>
                <a:spcPts val="300"/>
              </a:spcBef>
              <a:defRPr lang="en-US" sz="1100" dirty="0" smtClean="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831080" y="1242515"/>
            <a:ext cx="3900170" cy="3297340"/>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smtClean="0"/>
              <a:t>Click to edit Master text styles</a:t>
            </a:r>
          </a:p>
          <a:p>
            <a:pPr lvl="1">
              <a:spcBef>
                <a:spcPts val="750"/>
              </a:spcBef>
            </a:pPr>
            <a:r>
              <a:rPr lang="en-US" smtClean="0"/>
              <a:t>Second level</a:t>
            </a:r>
          </a:p>
          <a:p>
            <a:pPr lvl="2">
              <a:spcBef>
                <a:spcPts val="750"/>
              </a:spcBef>
            </a:pPr>
            <a:r>
              <a:rPr lang="en-US" smtClean="0"/>
              <a:t>Third level</a:t>
            </a:r>
          </a:p>
          <a:p>
            <a:pPr lvl="3">
              <a:spcBef>
                <a:spcPts val="750"/>
              </a:spcBef>
            </a:pPr>
            <a:r>
              <a:rPr lang="en-US" smtClean="0"/>
              <a:t>Fourth level</a:t>
            </a: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39799549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391795" y="1225869"/>
            <a:ext cx="3904488" cy="279797"/>
          </a:xfrm>
        </p:spPr>
        <p:txBody>
          <a:bodyPr rIns="136926" anchor="b"/>
          <a:lstStyle>
            <a:lvl1pPr marL="0" indent="0">
              <a:buNone/>
              <a:defRPr sz="1800" b="1">
                <a:solidFill>
                  <a:schemeClr val="tx2"/>
                </a:solidFill>
              </a:defRPr>
            </a:lvl1pPr>
            <a:lvl2pPr marL="342316" indent="0">
              <a:buNone/>
              <a:defRPr sz="1500" b="1"/>
            </a:lvl2pPr>
            <a:lvl3pPr marL="684694" indent="0">
              <a:buNone/>
              <a:defRPr sz="1400" b="1"/>
            </a:lvl3pPr>
            <a:lvl4pPr marL="1027033" indent="0">
              <a:buNone/>
              <a:defRPr sz="1200" b="1"/>
            </a:lvl4pPr>
            <a:lvl5pPr marL="1369389" indent="0">
              <a:buNone/>
              <a:defRPr sz="1200" b="1"/>
            </a:lvl5pPr>
            <a:lvl6pPr marL="1711709" indent="0">
              <a:buNone/>
              <a:defRPr sz="1200" b="1"/>
            </a:lvl6pPr>
            <a:lvl7pPr marL="2054076" indent="0">
              <a:buNone/>
              <a:defRPr sz="1200" b="1"/>
            </a:lvl7pPr>
            <a:lvl8pPr marL="2396420" indent="0">
              <a:buNone/>
              <a:defRPr sz="1200" b="1"/>
            </a:lvl8pPr>
            <a:lvl9pPr marL="2738776" indent="0">
              <a:buNone/>
              <a:defRPr sz="1200" b="1"/>
            </a:lvl9pPr>
          </a:lstStyle>
          <a:p>
            <a:pPr lvl="0"/>
            <a:r>
              <a:rPr lang="en-US" dirty="0" err="1" smtClean="0"/>
              <a:t>PClick</a:t>
            </a:r>
            <a:r>
              <a:rPr lang="en-US" dirty="0" smtClean="0"/>
              <a:t> to edit Master text</a:t>
            </a:r>
          </a:p>
        </p:txBody>
      </p:sp>
      <p:sp>
        <p:nvSpPr>
          <p:cNvPr id="4" name="Content Placeholder 3"/>
          <p:cNvSpPr>
            <a:spLocks noGrp="1"/>
          </p:cNvSpPr>
          <p:nvPr>
            <p:ph sz="half" idx="2"/>
          </p:nvPr>
        </p:nvSpPr>
        <p:spPr>
          <a:xfrm>
            <a:off x="391795" y="1553742"/>
            <a:ext cx="3904488" cy="2858489"/>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smtClean="0"/>
              <a:t>Click to edit Master text styles</a:t>
            </a:r>
          </a:p>
          <a:p>
            <a:pPr lvl="1">
              <a:spcBef>
                <a:spcPts val="750"/>
              </a:spcBef>
            </a:pPr>
            <a:r>
              <a:rPr lang="en-US" smtClean="0"/>
              <a:t>Second level</a:t>
            </a:r>
          </a:p>
          <a:p>
            <a:pPr lvl="2">
              <a:spcBef>
                <a:spcPts val="750"/>
              </a:spcBef>
            </a:pPr>
            <a:r>
              <a:rPr lang="en-US" smtClean="0"/>
              <a:t>Third level</a:t>
            </a:r>
          </a:p>
          <a:p>
            <a:pPr lvl="3">
              <a:spcBef>
                <a:spcPts val="750"/>
              </a:spcBef>
            </a:pPr>
            <a:r>
              <a:rPr lang="en-US" smtClean="0"/>
              <a:t>Fourth level</a:t>
            </a:r>
          </a:p>
        </p:txBody>
      </p:sp>
      <p:sp>
        <p:nvSpPr>
          <p:cNvPr id="5" name="Text Placeholder 4"/>
          <p:cNvSpPr>
            <a:spLocks noGrp="1"/>
          </p:cNvSpPr>
          <p:nvPr>
            <p:ph type="body" sz="quarter" idx="3"/>
          </p:nvPr>
        </p:nvSpPr>
        <p:spPr>
          <a:xfrm>
            <a:off x="4831080" y="1225869"/>
            <a:ext cx="3900170" cy="279797"/>
          </a:xfrm>
        </p:spPr>
        <p:txBody>
          <a:bodyPr rIns="136926" anchor="b"/>
          <a:lstStyle>
            <a:lvl1pPr marL="0" indent="0">
              <a:buNone/>
              <a:defRPr sz="1800" b="1">
                <a:solidFill>
                  <a:schemeClr val="tx2"/>
                </a:solidFill>
              </a:defRPr>
            </a:lvl1pPr>
            <a:lvl2pPr marL="342316" indent="0">
              <a:buNone/>
              <a:defRPr sz="1500" b="1"/>
            </a:lvl2pPr>
            <a:lvl3pPr marL="684694" indent="0">
              <a:buNone/>
              <a:defRPr sz="1400" b="1"/>
            </a:lvl3pPr>
            <a:lvl4pPr marL="1027033" indent="0">
              <a:buNone/>
              <a:defRPr sz="1200" b="1"/>
            </a:lvl4pPr>
            <a:lvl5pPr marL="1369389" indent="0">
              <a:buNone/>
              <a:defRPr sz="1200" b="1"/>
            </a:lvl5pPr>
            <a:lvl6pPr marL="1711709" indent="0">
              <a:buNone/>
              <a:defRPr sz="1200" b="1"/>
            </a:lvl6pPr>
            <a:lvl7pPr marL="2054076" indent="0">
              <a:buNone/>
              <a:defRPr sz="1200" b="1"/>
            </a:lvl7pPr>
            <a:lvl8pPr marL="2396420" indent="0">
              <a:buNone/>
              <a:defRPr sz="1200" b="1"/>
            </a:lvl8pPr>
            <a:lvl9pPr marL="2738776"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831080" y="1553742"/>
            <a:ext cx="3900170" cy="2858489"/>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smtClean="0"/>
              <a:t>Click to edit Master text styles</a:t>
            </a:r>
          </a:p>
          <a:p>
            <a:pPr lvl="1">
              <a:spcBef>
                <a:spcPts val="750"/>
              </a:spcBef>
            </a:pPr>
            <a:r>
              <a:rPr lang="en-US" smtClean="0"/>
              <a:t>Second level</a:t>
            </a:r>
          </a:p>
          <a:p>
            <a:pPr lvl="2">
              <a:spcBef>
                <a:spcPts val="750"/>
              </a:spcBef>
            </a:pPr>
            <a:r>
              <a:rPr lang="en-US" smtClean="0"/>
              <a:t>Third level</a:t>
            </a:r>
          </a:p>
          <a:p>
            <a:pPr lvl="3">
              <a:spcBef>
                <a:spcPts val="750"/>
              </a:spcBef>
            </a:pPr>
            <a:r>
              <a:rPr lang="en-US" smtClean="0"/>
              <a:t>Fourth level</a:t>
            </a:r>
          </a:p>
        </p:txBody>
      </p:sp>
      <p:sp>
        <p:nvSpPr>
          <p:cNvPr id="9" name="Slide Number Placeholder 8"/>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326498763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0" y="1296591"/>
            <a:ext cx="4495800" cy="1563624"/>
          </a:xfrm>
          <a:solidFill>
            <a:schemeClr val="tx2"/>
          </a:solidFill>
        </p:spPr>
        <p:txBody>
          <a:bodyPr lIns="219106" tIns="89038" rIns="136926"/>
          <a:lstStyle>
            <a:lvl1pPr marL="159297" indent="0">
              <a:lnSpc>
                <a:spcPct val="100000"/>
              </a:lnSpc>
              <a:spcBef>
                <a:spcPts val="450"/>
              </a:spcBef>
              <a:spcAft>
                <a:spcPts val="150"/>
              </a:spcAft>
              <a:defRPr lang="en-US" sz="1500" dirty="0" smtClean="0">
                <a:solidFill>
                  <a:schemeClr val="bg1"/>
                </a:solidFill>
              </a:defRPr>
            </a:lvl1pPr>
            <a:lvl2pPr marL="285284" indent="-118868">
              <a:lnSpc>
                <a:spcPct val="100000"/>
              </a:lnSpc>
              <a:spcBef>
                <a:spcPts val="750"/>
              </a:spcBef>
              <a:defRPr lang="en-US" sz="1400" dirty="0" smtClean="0">
                <a:solidFill>
                  <a:schemeClr val="bg1"/>
                </a:solidFill>
              </a:defRPr>
            </a:lvl2pPr>
            <a:lvl3pPr marL="123607" indent="-123607">
              <a:defRPr lang="en-US" sz="1100" dirty="0" smtClean="0"/>
            </a:lvl3pPr>
            <a:lvl4pPr marL="233016" indent="-97476">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2" name="Content Placeholder 2"/>
          <p:cNvSpPr>
            <a:spLocks noGrp="1"/>
          </p:cNvSpPr>
          <p:nvPr>
            <p:ph sz="half" idx="13"/>
          </p:nvPr>
        </p:nvSpPr>
        <p:spPr>
          <a:xfrm>
            <a:off x="4644390" y="1296591"/>
            <a:ext cx="4498848" cy="1563624"/>
          </a:xfrm>
          <a:solidFill>
            <a:schemeClr val="tx2"/>
          </a:solidFill>
        </p:spPr>
        <p:txBody>
          <a:bodyPr lIns="219106" tIns="89038" rIns="136926"/>
          <a:lstStyle>
            <a:lvl1pPr marL="159297" indent="0">
              <a:lnSpc>
                <a:spcPct val="100000"/>
              </a:lnSpc>
              <a:spcBef>
                <a:spcPts val="450"/>
              </a:spcBef>
              <a:spcAft>
                <a:spcPts val="150"/>
              </a:spcAft>
              <a:defRPr lang="en-US" sz="1500" dirty="0" smtClean="0">
                <a:solidFill>
                  <a:schemeClr val="bg1"/>
                </a:solidFill>
              </a:defRPr>
            </a:lvl1pPr>
            <a:lvl2pPr marL="285284" indent="-118868">
              <a:lnSpc>
                <a:spcPct val="100000"/>
              </a:lnSpc>
              <a:spcBef>
                <a:spcPts val="750"/>
              </a:spcBef>
              <a:defRPr lang="en-US" sz="1400" dirty="0" smtClean="0">
                <a:solidFill>
                  <a:schemeClr val="bg1"/>
                </a:solidFill>
              </a:defRPr>
            </a:lvl2pPr>
            <a:lvl3pPr marL="123607" indent="-123607">
              <a:defRPr lang="en-US" sz="1100" dirty="0" smtClean="0"/>
            </a:lvl3pPr>
            <a:lvl4pPr marL="233016" indent="-97476">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13" name="Content Placeholder 2"/>
          <p:cNvSpPr>
            <a:spLocks noGrp="1"/>
          </p:cNvSpPr>
          <p:nvPr>
            <p:ph sz="half" idx="14"/>
          </p:nvPr>
        </p:nvSpPr>
        <p:spPr>
          <a:xfrm>
            <a:off x="0" y="2971647"/>
            <a:ext cx="4495800" cy="1563624"/>
          </a:xfrm>
          <a:solidFill>
            <a:schemeClr val="tx2"/>
          </a:solidFill>
        </p:spPr>
        <p:txBody>
          <a:bodyPr lIns="219106" tIns="89038" rIns="136926"/>
          <a:lstStyle>
            <a:lvl1pPr marL="159297" indent="0">
              <a:lnSpc>
                <a:spcPct val="100000"/>
              </a:lnSpc>
              <a:spcBef>
                <a:spcPts val="450"/>
              </a:spcBef>
              <a:spcAft>
                <a:spcPts val="150"/>
              </a:spcAft>
              <a:defRPr lang="en-US" sz="1500" dirty="0" smtClean="0">
                <a:solidFill>
                  <a:schemeClr val="bg1"/>
                </a:solidFill>
              </a:defRPr>
            </a:lvl1pPr>
            <a:lvl2pPr marL="285284" indent="-118868">
              <a:lnSpc>
                <a:spcPct val="100000"/>
              </a:lnSpc>
              <a:spcBef>
                <a:spcPts val="750"/>
              </a:spcBef>
              <a:defRPr lang="en-US" sz="1400" dirty="0" smtClean="0">
                <a:solidFill>
                  <a:schemeClr val="bg1"/>
                </a:solidFill>
              </a:defRPr>
            </a:lvl2pPr>
            <a:lvl3pPr marL="123607" indent="-123607">
              <a:defRPr lang="en-US" sz="1100" dirty="0" smtClean="0"/>
            </a:lvl3pPr>
            <a:lvl4pPr marL="233016" indent="-97476">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14" name="Content Placeholder 2"/>
          <p:cNvSpPr>
            <a:spLocks noGrp="1"/>
          </p:cNvSpPr>
          <p:nvPr>
            <p:ph sz="half" idx="15"/>
          </p:nvPr>
        </p:nvSpPr>
        <p:spPr>
          <a:xfrm>
            <a:off x="4644390" y="2971647"/>
            <a:ext cx="4498848" cy="1563624"/>
          </a:xfrm>
          <a:solidFill>
            <a:schemeClr val="tx2"/>
          </a:solidFill>
        </p:spPr>
        <p:txBody>
          <a:bodyPr lIns="219106" tIns="89038" rIns="136926"/>
          <a:lstStyle>
            <a:lvl1pPr marL="159297" indent="0">
              <a:lnSpc>
                <a:spcPct val="100000"/>
              </a:lnSpc>
              <a:spcBef>
                <a:spcPts val="450"/>
              </a:spcBef>
              <a:spcAft>
                <a:spcPts val="150"/>
              </a:spcAft>
              <a:defRPr lang="en-US" sz="1500" dirty="0" smtClean="0">
                <a:solidFill>
                  <a:schemeClr val="bg1"/>
                </a:solidFill>
              </a:defRPr>
            </a:lvl1pPr>
            <a:lvl2pPr marL="285284" indent="-118868">
              <a:lnSpc>
                <a:spcPct val="100000"/>
              </a:lnSpc>
              <a:spcBef>
                <a:spcPts val="750"/>
              </a:spcBef>
              <a:defRPr lang="en-US" sz="1400" dirty="0" smtClean="0">
                <a:solidFill>
                  <a:schemeClr val="bg1"/>
                </a:solidFill>
              </a:defRPr>
            </a:lvl2pPr>
            <a:lvl3pPr marL="123607" indent="-123607">
              <a:defRPr lang="en-US" sz="1100" dirty="0" smtClean="0"/>
            </a:lvl3pPr>
            <a:lvl4pPr marL="233016" indent="-97476">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18565308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Vertical Quadra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12752" y="1296651"/>
            <a:ext cx="1965960" cy="3243263"/>
          </a:xfrm>
          <a:solidFill>
            <a:schemeClr val="tx2"/>
          </a:solidFill>
        </p:spPr>
        <p:txBody>
          <a:bodyPr lIns="136926" tIns="102695" rIns="136926"/>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607" indent="-123607">
              <a:defRPr lang="en-US" sz="1100" dirty="0" smtClean="0"/>
            </a:lvl3pPr>
            <a:lvl4pPr marL="233016" indent="-97476">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5" name="Date Placeholder 4"/>
          <p:cNvSpPr>
            <a:spLocks noGrp="1"/>
          </p:cNvSpPr>
          <p:nvPr>
            <p:ph type="dt" sz="half" idx="10"/>
          </p:nvPr>
        </p:nvSpPr>
        <p:spPr>
          <a:xfrm>
            <a:off x="2005679" y="4764226"/>
            <a:ext cx="2067270" cy="101918"/>
          </a:xfrm>
          <a:prstGeom prst="rect">
            <a:avLst/>
          </a:prstGeom>
        </p:spPr>
        <p:txBody>
          <a:bodyPr lIns="68463" tIns="34232" rIns="68463" bIns="34232"/>
          <a:lstStyle/>
          <a:p>
            <a:pPr defTabSz="684694"/>
            <a:r>
              <a:rPr lang="en-US" sz="1400" smtClean="0">
                <a:solidFill>
                  <a:srgbClr val="575757"/>
                </a:solidFill>
                <a:latin typeface="GE Inspira Pitch"/>
              </a:rPr>
              <a:t>Title or Job Numbr | XX Month 201X</a:t>
            </a:r>
            <a:endParaRPr lang="en-US" sz="1400" dirty="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6" name="Content Placeholder 2"/>
          <p:cNvSpPr>
            <a:spLocks noGrp="1"/>
          </p:cNvSpPr>
          <p:nvPr>
            <p:ph sz="half" idx="13"/>
          </p:nvPr>
        </p:nvSpPr>
        <p:spPr>
          <a:xfrm>
            <a:off x="2529841" y="1296651"/>
            <a:ext cx="1965960" cy="3243263"/>
          </a:xfrm>
          <a:solidFill>
            <a:schemeClr val="tx2"/>
          </a:solidFill>
        </p:spPr>
        <p:txBody>
          <a:bodyPr lIns="136926" tIns="102695" rIns="136926"/>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607" indent="-123607">
              <a:defRPr lang="en-US" sz="1100" dirty="0" smtClean="0"/>
            </a:lvl3pPr>
            <a:lvl4pPr marL="233016" indent="-97476">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20" name="Content Placeholder 2"/>
          <p:cNvSpPr>
            <a:spLocks noGrp="1"/>
          </p:cNvSpPr>
          <p:nvPr>
            <p:ph sz="half" idx="14"/>
          </p:nvPr>
        </p:nvSpPr>
        <p:spPr>
          <a:xfrm>
            <a:off x="4644391" y="1296651"/>
            <a:ext cx="1965960" cy="3243263"/>
          </a:xfrm>
          <a:solidFill>
            <a:schemeClr val="tx2"/>
          </a:solidFill>
        </p:spPr>
        <p:txBody>
          <a:bodyPr lIns="136926" tIns="102695" rIns="136926"/>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607" indent="-123607">
              <a:defRPr lang="en-US" sz="1100" dirty="0" smtClean="0"/>
            </a:lvl3pPr>
            <a:lvl4pPr marL="233016" indent="-97476">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22" name="Content Placeholder 2"/>
          <p:cNvSpPr>
            <a:spLocks noGrp="1"/>
          </p:cNvSpPr>
          <p:nvPr>
            <p:ph sz="half" idx="15"/>
          </p:nvPr>
        </p:nvSpPr>
        <p:spPr>
          <a:xfrm>
            <a:off x="6758940" y="1296651"/>
            <a:ext cx="1965960" cy="3243263"/>
          </a:xfrm>
          <a:solidFill>
            <a:schemeClr val="tx2"/>
          </a:solidFill>
        </p:spPr>
        <p:txBody>
          <a:bodyPr lIns="136926" tIns="102695" rIns="136926"/>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607" indent="-123607">
              <a:defRPr lang="en-US" sz="1100" dirty="0" smtClean="0"/>
            </a:lvl3pPr>
            <a:lvl4pPr marL="233016" indent="-97476">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8398153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Quadra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0" y="1295854"/>
            <a:ext cx="4498848" cy="308610"/>
          </a:xfrm>
          <a:solidFill>
            <a:schemeClr val="bg2"/>
          </a:solidFill>
        </p:spPr>
        <p:txBody>
          <a:bodyPr lIns="82179" rIns="136926" bIns="20535" anchor="ctr"/>
          <a:lstStyle>
            <a:lvl1pPr marL="298382" indent="0">
              <a:spcBef>
                <a:spcPts val="0"/>
              </a:spcBef>
              <a:buNone/>
              <a:defRPr sz="1400" b="0">
                <a:solidFill>
                  <a:schemeClr val="tx1"/>
                </a:solidFill>
              </a:defRPr>
            </a:lvl1pPr>
            <a:lvl2pPr marL="342316" indent="0">
              <a:buNone/>
              <a:defRPr sz="1500" b="1"/>
            </a:lvl2pPr>
            <a:lvl3pPr marL="684694" indent="0">
              <a:buNone/>
              <a:defRPr sz="1400" b="1"/>
            </a:lvl3pPr>
            <a:lvl4pPr marL="1027033" indent="0">
              <a:buNone/>
              <a:defRPr sz="1200" b="1"/>
            </a:lvl4pPr>
            <a:lvl5pPr marL="1369389" indent="0">
              <a:buNone/>
              <a:defRPr sz="1200" b="1"/>
            </a:lvl5pPr>
            <a:lvl6pPr marL="1711709" indent="0">
              <a:buNone/>
              <a:defRPr sz="1200" b="1"/>
            </a:lvl6pPr>
            <a:lvl7pPr marL="2054076" indent="0">
              <a:buNone/>
              <a:defRPr sz="1200" b="1"/>
            </a:lvl7pPr>
            <a:lvl8pPr marL="2396420" indent="0">
              <a:buNone/>
              <a:defRPr sz="1200" b="1"/>
            </a:lvl8pPr>
            <a:lvl9pPr marL="273877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97510" y="1697639"/>
            <a:ext cx="3890328" cy="1144494"/>
          </a:xfrm>
        </p:spPr>
        <p:txBody>
          <a:bodyPr vert="horz" lIns="0" tIns="0" rIns="136926" bIns="0" rtlCol="0">
            <a:noAutofit/>
          </a:bodyPr>
          <a:lstStyle>
            <a:lvl1pPr>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smtClean="0"/>
              <a:t>Click to edit Master text styles</a:t>
            </a:r>
          </a:p>
        </p:txBody>
      </p:sp>
      <p:sp>
        <p:nvSpPr>
          <p:cNvPr id="5" name="Text Placeholder 4"/>
          <p:cNvSpPr>
            <a:spLocks noGrp="1"/>
          </p:cNvSpPr>
          <p:nvPr>
            <p:ph type="body" sz="quarter" idx="3"/>
          </p:nvPr>
        </p:nvSpPr>
        <p:spPr>
          <a:xfrm>
            <a:off x="4644390" y="1295854"/>
            <a:ext cx="4498848" cy="308610"/>
          </a:xfrm>
          <a:solidFill>
            <a:schemeClr val="bg2"/>
          </a:solidFill>
        </p:spPr>
        <p:txBody>
          <a:bodyPr lIns="82179" rIns="136926" bIns="20535" anchor="ctr"/>
          <a:lstStyle>
            <a:lvl1pPr marL="136689" indent="0">
              <a:spcBef>
                <a:spcPts val="0"/>
              </a:spcBef>
              <a:buNone/>
              <a:tabLst/>
              <a:defRPr sz="1400" b="0">
                <a:solidFill>
                  <a:schemeClr val="tx1"/>
                </a:solidFill>
              </a:defRPr>
            </a:lvl1pPr>
            <a:lvl2pPr marL="342316" indent="0">
              <a:buNone/>
              <a:defRPr sz="1500" b="1"/>
            </a:lvl2pPr>
            <a:lvl3pPr marL="684694" indent="0">
              <a:buNone/>
              <a:defRPr sz="1400" b="1"/>
            </a:lvl3pPr>
            <a:lvl4pPr marL="1027033" indent="0">
              <a:buNone/>
              <a:defRPr sz="1200" b="1"/>
            </a:lvl4pPr>
            <a:lvl5pPr marL="1369389" indent="0">
              <a:buNone/>
              <a:defRPr sz="1200" b="1"/>
            </a:lvl5pPr>
            <a:lvl6pPr marL="1711709" indent="0">
              <a:buNone/>
              <a:defRPr sz="1200" b="1"/>
            </a:lvl6pPr>
            <a:lvl7pPr marL="2054076" indent="0">
              <a:buNone/>
              <a:defRPr sz="1200" b="1"/>
            </a:lvl7pPr>
            <a:lvl8pPr marL="2396420" indent="0">
              <a:buNone/>
              <a:defRPr sz="1200" b="1"/>
            </a:lvl8pPr>
            <a:lvl9pPr marL="2738776"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826538" y="1697639"/>
            <a:ext cx="3895344" cy="1144494"/>
          </a:xfrm>
        </p:spPr>
        <p:txBody>
          <a:bodyPr vert="horz" lIns="0" tIns="0" rIns="136926"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smtClean="0"/>
              <a:t>Click to edit Master text styles</a:t>
            </a:r>
          </a:p>
        </p:txBody>
      </p:sp>
      <p:sp>
        <p:nvSpPr>
          <p:cNvPr id="9" name="Slide Number Placeholder 8"/>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24" name="Text Placeholder 4"/>
          <p:cNvSpPr>
            <a:spLocks noGrp="1"/>
          </p:cNvSpPr>
          <p:nvPr>
            <p:ph type="body" sz="quarter" idx="14"/>
          </p:nvPr>
        </p:nvSpPr>
        <p:spPr>
          <a:xfrm>
            <a:off x="0" y="2993575"/>
            <a:ext cx="4498848" cy="308610"/>
          </a:xfrm>
          <a:solidFill>
            <a:schemeClr val="bg2"/>
          </a:solidFill>
        </p:spPr>
        <p:txBody>
          <a:bodyPr lIns="82179" rIns="136926" bIns="20535" anchor="ctr"/>
          <a:lstStyle>
            <a:lvl1pPr marL="299573" indent="0">
              <a:spcBef>
                <a:spcPts val="0"/>
              </a:spcBef>
              <a:buNone/>
              <a:tabLst/>
              <a:defRPr sz="1400" b="0">
                <a:solidFill>
                  <a:schemeClr val="tx1"/>
                </a:solidFill>
              </a:defRPr>
            </a:lvl1pPr>
            <a:lvl2pPr marL="342316" indent="0">
              <a:buNone/>
              <a:defRPr sz="1500" b="1"/>
            </a:lvl2pPr>
            <a:lvl3pPr marL="684694" indent="0">
              <a:buNone/>
              <a:defRPr sz="1400" b="1"/>
            </a:lvl3pPr>
            <a:lvl4pPr marL="1027033" indent="0">
              <a:buNone/>
              <a:defRPr sz="1200" b="1"/>
            </a:lvl4pPr>
            <a:lvl5pPr marL="1369389" indent="0">
              <a:buNone/>
              <a:defRPr sz="1200" b="1"/>
            </a:lvl5pPr>
            <a:lvl6pPr marL="1711709" indent="0">
              <a:buNone/>
              <a:defRPr sz="1200" b="1"/>
            </a:lvl6pPr>
            <a:lvl7pPr marL="2054076" indent="0">
              <a:buNone/>
              <a:defRPr sz="1200" b="1"/>
            </a:lvl7pPr>
            <a:lvl8pPr marL="2396420" indent="0">
              <a:buNone/>
              <a:defRPr sz="1200" b="1"/>
            </a:lvl8pPr>
            <a:lvl9pPr marL="2738776" indent="0">
              <a:buNone/>
              <a:defRPr sz="1200" b="1"/>
            </a:lvl9pPr>
          </a:lstStyle>
          <a:p>
            <a:pPr lvl="0"/>
            <a:r>
              <a:rPr lang="en-US" smtClean="0"/>
              <a:t>Click to edit Master text styles</a:t>
            </a:r>
          </a:p>
        </p:txBody>
      </p:sp>
      <p:sp>
        <p:nvSpPr>
          <p:cNvPr id="25" name="Content Placeholder 5"/>
          <p:cNvSpPr>
            <a:spLocks noGrp="1"/>
          </p:cNvSpPr>
          <p:nvPr>
            <p:ph sz="quarter" idx="15"/>
          </p:nvPr>
        </p:nvSpPr>
        <p:spPr>
          <a:xfrm>
            <a:off x="397512" y="3395360"/>
            <a:ext cx="3890328" cy="1144494"/>
          </a:xfrm>
        </p:spPr>
        <p:txBody>
          <a:bodyPr vert="horz" lIns="0" tIns="0" rIns="136926"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smtClean="0"/>
              <a:t>Click to edit Master text styles</a:t>
            </a:r>
          </a:p>
        </p:txBody>
      </p:sp>
      <p:sp>
        <p:nvSpPr>
          <p:cNvPr id="26" name="Text Placeholder 4"/>
          <p:cNvSpPr>
            <a:spLocks noGrp="1"/>
          </p:cNvSpPr>
          <p:nvPr>
            <p:ph type="body" sz="quarter" idx="16"/>
          </p:nvPr>
        </p:nvSpPr>
        <p:spPr>
          <a:xfrm>
            <a:off x="4644390" y="2993575"/>
            <a:ext cx="4498848" cy="308610"/>
          </a:xfrm>
          <a:solidFill>
            <a:schemeClr val="bg2"/>
          </a:solidFill>
        </p:spPr>
        <p:txBody>
          <a:bodyPr lIns="82179" rIns="136926" bIns="20535" anchor="ctr"/>
          <a:lstStyle>
            <a:lvl1pPr marL="135497" indent="0">
              <a:spcBef>
                <a:spcPts val="0"/>
              </a:spcBef>
              <a:buNone/>
              <a:tabLst/>
              <a:defRPr sz="1400" b="0">
                <a:solidFill>
                  <a:schemeClr val="tx1"/>
                </a:solidFill>
              </a:defRPr>
            </a:lvl1pPr>
            <a:lvl2pPr marL="342316" indent="0">
              <a:buNone/>
              <a:defRPr sz="1500" b="1"/>
            </a:lvl2pPr>
            <a:lvl3pPr marL="684694" indent="0">
              <a:buNone/>
              <a:defRPr sz="1400" b="1"/>
            </a:lvl3pPr>
            <a:lvl4pPr marL="1027033" indent="0">
              <a:buNone/>
              <a:defRPr sz="1200" b="1"/>
            </a:lvl4pPr>
            <a:lvl5pPr marL="1369389" indent="0">
              <a:buNone/>
              <a:defRPr sz="1200" b="1"/>
            </a:lvl5pPr>
            <a:lvl6pPr marL="1711709" indent="0">
              <a:buNone/>
              <a:defRPr sz="1200" b="1"/>
            </a:lvl6pPr>
            <a:lvl7pPr marL="2054076" indent="0">
              <a:buNone/>
              <a:defRPr sz="1200" b="1"/>
            </a:lvl7pPr>
            <a:lvl8pPr marL="2396420" indent="0">
              <a:buNone/>
              <a:defRPr sz="1200" b="1"/>
            </a:lvl8pPr>
            <a:lvl9pPr marL="2738776" indent="0">
              <a:buNone/>
              <a:defRPr sz="1200" b="1"/>
            </a:lvl9pPr>
          </a:lstStyle>
          <a:p>
            <a:pPr lvl="0"/>
            <a:r>
              <a:rPr lang="en-US" smtClean="0"/>
              <a:t>Click to edit Master text styles</a:t>
            </a:r>
          </a:p>
        </p:txBody>
      </p:sp>
      <p:sp>
        <p:nvSpPr>
          <p:cNvPr id="27" name="Content Placeholder 5"/>
          <p:cNvSpPr>
            <a:spLocks noGrp="1"/>
          </p:cNvSpPr>
          <p:nvPr>
            <p:ph sz="quarter" idx="17"/>
          </p:nvPr>
        </p:nvSpPr>
        <p:spPr>
          <a:xfrm>
            <a:off x="4826538" y="3395360"/>
            <a:ext cx="3895344" cy="1144494"/>
          </a:xfrm>
        </p:spPr>
        <p:txBody>
          <a:bodyPr vert="horz" lIns="0" tIns="0" rIns="136926"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smtClean="0"/>
              <a:t>Click to edit Master text styles</a:t>
            </a:r>
          </a:p>
        </p:txBody>
      </p:sp>
    </p:spTree>
    <p:extLst>
      <p:ext uri="{BB962C8B-B14F-4D97-AF65-F5344CB8AC3E}">
        <p14:creationId xmlns:p14="http://schemas.microsoft.com/office/powerpoint/2010/main" val="194337116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7" name="Chart Placeholder 6"/>
          <p:cNvSpPr>
            <a:spLocks noGrp="1"/>
          </p:cNvSpPr>
          <p:nvPr>
            <p:ph type="chart" sz="quarter" idx="13"/>
          </p:nvPr>
        </p:nvSpPr>
        <p:spPr>
          <a:xfrm>
            <a:off x="412751" y="1433512"/>
            <a:ext cx="7586762" cy="2852738"/>
          </a:xfrm>
        </p:spPr>
        <p:txBody>
          <a:bodyPr anchor="ctr"/>
          <a:lstStyle>
            <a:lvl1pPr algn="ctr">
              <a:defRPr/>
            </a:lvl1pPr>
          </a:lstStyle>
          <a:p>
            <a:r>
              <a:rPr lang="en-US" smtClean="0"/>
              <a:t>Click icon to add chart</a:t>
            </a:r>
            <a:endParaRPr lang="en-US"/>
          </a:p>
        </p:txBody>
      </p:sp>
    </p:spTree>
    <p:extLst>
      <p:ext uri="{BB962C8B-B14F-4D97-AF65-F5344CB8AC3E}">
        <p14:creationId xmlns:p14="http://schemas.microsoft.com/office/powerpoint/2010/main" val="360667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91880" y="1242515"/>
            <a:ext cx="3896043" cy="3297340"/>
          </a:xfrm>
        </p:spPr>
        <p:txBody>
          <a:bodyPr vert="horz" lIns="0" tIns="0" rIns="0" bIns="0" rtlCol="0">
            <a:noAutofit/>
          </a:bodyPr>
          <a:lstStyle>
            <a:lvl1pPr>
              <a:spcBef>
                <a:spcPts val="750"/>
              </a:spcBef>
              <a:defRPr lang="en-US" sz="1500" dirty="0" smtClean="0"/>
            </a:lvl1pPr>
            <a:lvl2pPr>
              <a:spcBef>
                <a:spcPts val="600"/>
              </a:spcBef>
              <a:defRPr lang="en-US" sz="1400" dirty="0" smtClean="0"/>
            </a:lvl2pPr>
            <a:lvl3pPr>
              <a:spcBef>
                <a:spcPts val="450"/>
              </a:spcBef>
              <a:defRPr lang="en-US" sz="1200" dirty="0" smtClean="0"/>
            </a:lvl3pPr>
            <a:lvl4pPr>
              <a:spcBef>
                <a:spcPts val="300"/>
              </a:spcBef>
              <a:defRPr lang="en-US" sz="1100" dirty="0" smtClean="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831080" y="1242515"/>
            <a:ext cx="3900170" cy="3297340"/>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smtClean="0"/>
              <a:t>Click to edit Master text styles</a:t>
            </a:r>
          </a:p>
          <a:p>
            <a:pPr lvl="1">
              <a:spcBef>
                <a:spcPts val="750"/>
              </a:spcBef>
            </a:pPr>
            <a:r>
              <a:rPr lang="en-US" smtClean="0"/>
              <a:t>Second level</a:t>
            </a:r>
          </a:p>
          <a:p>
            <a:pPr lvl="2">
              <a:spcBef>
                <a:spcPts val="750"/>
              </a:spcBef>
            </a:pPr>
            <a:r>
              <a:rPr lang="en-US" smtClean="0"/>
              <a:t>Third level</a:t>
            </a:r>
          </a:p>
          <a:p>
            <a:pPr lvl="3">
              <a:spcBef>
                <a:spcPts val="750"/>
              </a:spcBef>
            </a:pPr>
            <a:r>
              <a:rPr lang="en-US" smtClean="0"/>
              <a:t>Fourth level</a:t>
            </a: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41874828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7" name="Table Placeholder 6"/>
          <p:cNvSpPr>
            <a:spLocks noGrp="1"/>
          </p:cNvSpPr>
          <p:nvPr>
            <p:ph type="tbl" sz="quarter" idx="13"/>
          </p:nvPr>
        </p:nvSpPr>
        <p:spPr>
          <a:xfrm>
            <a:off x="412751" y="1296651"/>
            <a:ext cx="7586762" cy="3243263"/>
          </a:xfrm>
        </p:spPr>
        <p:txBody>
          <a:bodyPr anchor="ctr"/>
          <a:lstStyle>
            <a:lvl1pPr algn="ctr">
              <a:defRPr/>
            </a:lvl1pPr>
          </a:lstStyle>
          <a:p>
            <a:r>
              <a:rPr lang="en-US" smtClean="0"/>
              <a:t>Click icon to add table</a:t>
            </a:r>
            <a:endParaRPr lang="en-US" dirty="0"/>
          </a:p>
        </p:txBody>
      </p:sp>
    </p:spTree>
    <p:extLst>
      <p:ext uri="{BB962C8B-B14F-4D97-AF65-F5344CB8AC3E}">
        <p14:creationId xmlns:p14="http://schemas.microsoft.com/office/powerpoint/2010/main" val="232759513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172909565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402458889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Half Text - Half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41900" y="1241583"/>
            <a:ext cx="3689350" cy="3298270"/>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smtClean="0"/>
              <a:t>Click to edit Master text styles</a:t>
            </a:r>
          </a:p>
          <a:p>
            <a:pPr lvl="1">
              <a:spcBef>
                <a:spcPts val="750"/>
              </a:spcBef>
            </a:pPr>
            <a:r>
              <a:rPr lang="en-US" smtClean="0"/>
              <a:t>Second level</a:t>
            </a:r>
          </a:p>
          <a:p>
            <a:pPr lvl="2">
              <a:spcBef>
                <a:spcPts val="750"/>
              </a:spcBef>
            </a:pPr>
            <a:r>
              <a:rPr lang="en-US" smtClean="0"/>
              <a:t>Third level</a:t>
            </a:r>
          </a:p>
          <a:p>
            <a:pPr lvl="3">
              <a:spcBef>
                <a:spcPts val="750"/>
              </a:spcBef>
            </a:pPr>
            <a:r>
              <a:rPr lang="en-US" smtClean="0"/>
              <a:t>Fourth level</a:t>
            </a: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1" name="Picture Placeholder 10"/>
          <p:cNvSpPr>
            <a:spLocks noGrp="1"/>
          </p:cNvSpPr>
          <p:nvPr>
            <p:ph type="pic" sz="quarter" idx="13" hasCustomPrompt="1"/>
          </p:nvPr>
        </p:nvSpPr>
        <p:spPr>
          <a:xfrm>
            <a:off x="1" y="1296651"/>
            <a:ext cx="4514850" cy="3243263"/>
          </a:xfrm>
          <a:solidFill>
            <a:schemeClr val="bg1">
              <a:lumMod val="95000"/>
            </a:schemeClr>
          </a:solidFill>
        </p:spPr>
        <p:txBody>
          <a:bodyPr anchor="ctr"/>
          <a:lstStyle>
            <a:lvl1pPr algn="ctr">
              <a:defRPr/>
            </a:lvl1pPr>
          </a:lstStyle>
          <a:p>
            <a:r>
              <a:rPr lang="en-US" dirty="0" smtClean="0"/>
              <a:t>Click to add image</a:t>
            </a:r>
            <a:endParaRPr lang="en-US" dirty="0"/>
          </a:p>
        </p:txBody>
      </p:sp>
    </p:spTree>
    <p:extLst>
      <p:ext uri="{BB962C8B-B14F-4D97-AF65-F5344CB8AC3E}">
        <p14:creationId xmlns:p14="http://schemas.microsoft.com/office/powerpoint/2010/main" val="146844258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Image w/ Title &amp; Footer">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296651"/>
            <a:ext cx="9144000" cy="3243263"/>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p:nvPr>
        </p:nvSpPr>
        <p:spPr>
          <a:xfrm>
            <a:off x="379094" y="411481"/>
            <a:ext cx="8352156" cy="765752"/>
          </a:xfrm>
        </p:spPr>
        <p:txBody>
          <a:bodyPr/>
          <a:lstStyle/>
          <a:p>
            <a:r>
              <a:rPr lang="en-US" smtClean="0"/>
              <a:t>Click to edit Master title style</a:t>
            </a:r>
            <a:endParaRPr lang="en-US" dirty="0"/>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
        <p:nvSpPr>
          <p:cNvPr id="9" name="Text Placeholder 8"/>
          <p:cNvSpPr>
            <a:spLocks noGrp="1"/>
          </p:cNvSpPr>
          <p:nvPr>
            <p:ph type="body" sz="quarter" idx="14" hasCustomPrompt="1"/>
          </p:nvPr>
        </p:nvSpPr>
        <p:spPr bwMode="gray">
          <a:xfrm>
            <a:off x="379094" y="1346054"/>
            <a:ext cx="8318500" cy="1046559"/>
          </a:xfrm>
        </p:spPr>
        <p:txBody>
          <a:bodyPr/>
          <a:lstStyle>
            <a:lvl1pPr>
              <a:defRPr sz="2400" baseline="0"/>
            </a:lvl1pPr>
          </a:lstStyle>
          <a:p>
            <a:pPr lvl="0"/>
            <a:r>
              <a:rPr lang="en-US" dirty="0" smtClean="0"/>
              <a:t>Click to add text over image. White or gray only. 32pt flexible positioning. Delete if not needed.</a:t>
            </a:r>
          </a:p>
        </p:txBody>
      </p:sp>
    </p:spTree>
    <p:extLst>
      <p:ext uri="{BB962C8B-B14F-4D97-AF65-F5344CB8AC3E}">
        <p14:creationId xmlns:p14="http://schemas.microsoft.com/office/powerpoint/2010/main" val="107339981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Image w/ Title">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296593"/>
            <a:ext cx="9144000" cy="3846909"/>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D558541-60C9-42A2-8392-FF12533A6B7A}" type="slidenum">
              <a:rPr lang="en-US" smtClean="0">
                <a:solidFill>
                  <a:prstClr val="white"/>
                </a:solidFill>
                <a:latin typeface="GE Inspira Pitch"/>
              </a:rPr>
              <a:pPr/>
              <a:t>‹#›</a:t>
            </a:fld>
            <a:endParaRPr lang="en-US">
              <a:solidFill>
                <a:prstClr val="white"/>
              </a:solidFill>
              <a:latin typeface="GE Inspira Pitch"/>
            </a:endParaRPr>
          </a:p>
        </p:txBody>
      </p:sp>
      <p:sp>
        <p:nvSpPr>
          <p:cNvPr id="9" name="Text Placeholder 8"/>
          <p:cNvSpPr>
            <a:spLocks noGrp="1"/>
          </p:cNvSpPr>
          <p:nvPr>
            <p:ph type="body" sz="quarter" idx="14" hasCustomPrompt="1"/>
          </p:nvPr>
        </p:nvSpPr>
        <p:spPr bwMode="gray">
          <a:xfrm>
            <a:off x="384049" y="1344170"/>
            <a:ext cx="8318500" cy="1046559"/>
          </a:xfrm>
        </p:spPr>
        <p:txBody>
          <a:bodyPr/>
          <a:lstStyle>
            <a:lvl1pPr>
              <a:defRPr sz="2400" baseline="0"/>
            </a:lvl1pPr>
          </a:lstStyle>
          <a:p>
            <a:pPr lvl="0"/>
            <a:r>
              <a:rPr lang="en-US" dirty="0" smtClean="0"/>
              <a:t>Click to add text over image. White or gray only. 32pt flexible positioning. Delete if not needed.</a:t>
            </a:r>
          </a:p>
        </p:txBody>
      </p:sp>
      <p:sp>
        <p:nvSpPr>
          <p:cNvPr id="8" name="TextBox 7"/>
          <p:cNvSpPr txBox="1"/>
          <p:nvPr userDrawn="1"/>
        </p:nvSpPr>
        <p:spPr>
          <a:xfrm>
            <a:off x="5398521" y="4658479"/>
            <a:ext cx="2833485" cy="207749"/>
          </a:xfrm>
          <a:prstGeom prst="rect">
            <a:avLst/>
          </a:prstGeom>
          <a:noFill/>
        </p:spPr>
        <p:txBody>
          <a:bodyPr wrap="square" lIns="0" tIns="0" rIns="0" bIns="0" rtlCol="0" anchor="b">
            <a:noAutofit/>
          </a:bodyPr>
          <a:lstStyle/>
          <a:p>
            <a:pPr defTabSz="684694"/>
            <a:r>
              <a:rPr lang="en-US" sz="700" dirty="0">
                <a:solidFill>
                  <a:prstClr val="white"/>
                </a:solidFill>
                <a:latin typeface="GE Inspira Pitch"/>
              </a:rPr>
              <a:t>See tutorial regarding confidentiality disclosures. Delete if not needed.</a:t>
            </a:r>
          </a:p>
        </p:txBody>
      </p:sp>
    </p:spTree>
    <p:extLst>
      <p:ext uri="{BB962C8B-B14F-4D97-AF65-F5344CB8AC3E}">
        <p14:creationId xmlns:p14="http://schemas.microsoft.com/office/powerpoint/2010/main" val="68395633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2400" spc="0" baseline="0"/>
            </a:lvl1pPr>
          </a:lstStyle>
          <a:p>
            <a:pPr lvl="0"/>
            <a:r>
              <a:rPr lang="en-US" dirty="0" smtClean="0"/>
              <a:t>Click to add text over image. White or gray only. 32pt flexible positioning. Delete if not needed.</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D558541-60C9-42A2-8392-FF12533A6B7A}" type="slidenum">
              <a:rPr lang="en-US" smtClean="0">
                <a:solidFill>
                  <a:prstClr val="white"/>
                </a:solidFill>
                <a:latin typeface="GE Inspira Pitch"/>
              </a:rPr>
              <a:pPr/>
              <a:t>‹#›</a:t>
            </a:fld>
            <a:endParaRPr lang="en-US">
              <a:solidFill>
                <a:prstClr val="white"/>
              </a:solidFill>
              <a:latin typeface="GE Inspira Pitch"/>
            </a:endParaRPr>
          </a:p>
        </p:txBody>
      </p:sp>
      <p:sp>
        <p:nvSpPr>
          <p:cNvPr id="6" name="TextBox 5"/>
          <p:cNvSpPr txBox="1"/>
          <p:nvPr userDrawn="1"/>
        </p:nvSpPr>
        <p:spPr>
          <a:xfrm>
            <a:off x="5398521" y="4658479"/>
            <a:ext cx="2833485" cy="207749"/>
          </a:xfrm>
          <a:prstGeom prst="rect">
            <a:avLst/>
          </a:prstGeom>
          <a:noFill/>
        </p:spPr>
        <p:txBody>
          <a:bodyPr wrap="square" lIns="0" tIns="0" rIns="0" bIns="0" rtlCol="0" anchor="b">
            <a:noAutofit/>
          </a:bodyPr>
          <a:lstStyle/>
          <a:p>
            <a:pPr defTabSz="684694"/>
            <a:r>
              <a:rPr lang="en-US" sz="700" dirty="0">
                <a:solidFill>
                  <a:prstClr val="white"/>
                </a:solidFill>
                <a:latin typeface="GE Inspira Pitch"/>
              </a:rPr>
              <a:t>See tutorial regarding confidentiality disclosures. Delete if not needed.</a:t>
            </a:r>
          </a:p>
        </p:txBody>
      </p:sp>
    </p:spTree>
    <p:extLst>
      <p:ext uri="{BB962C8B-B14F-4D97-AF65-F5344CB8AC3E}">
        <p14:creationId xmlns:p14="http://schemas.microsoft.com/office/powerpoint/2010/main" val="325971097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Full Image Top">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
            <a:ext cx="9144000" cy="4539854"/>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hasCustomPrompt="1"/>
          </p:nvPr>
        </p:nvSpPr>
        <p:spPr bwMode="gray"/>
        <p:txBody>
          <a:bodyPr/>
          <a:lstStyle>
            <a:lvl1pPr>
              <a:defRPr sz="2400" spc="0" baseline="0"/>
            </a:lvl1pPr>
          </a:lstStyle>
          <a:p>
            <a:pPr lvl="0"/>
            <a:r>
              <a:rPr lang="en-US" dirty="0" smtClean="0"/>
              <a:t>Click to add text over image. White or gray only. 32pt flexible positioning. Delete if not needed.</a:t>
            </a: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713447903"/>
      </p:ext>
    </p:extLst>
  </p:cSld>
  <p:clrMapOvr>
    <a:masterClrMapping/>
  </p:clrMapOvr>
  <p:timing>
    <p:tnLst>
      <p:par>
        <p:cTn xmlns:p14="http://schemas.microsoft.com/office/powerpoint/2010/mai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 preserve="1">
  <p:cSld name="Two Statements">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365156" y="593058"/>
            <a:ext cx="4149725" cy="3384946"/>
          </a:xfrm>
        </p:spPr>
        <p:txBody>
          <a:bodyPr/>
          <a:lstStyle>
            <a:lvl1pPr>
              <a:lnSpc>
                <a:spcPct val="90000"/>
              </a:lnSpc>
              <a:defRPr sz="3300"/>
            </a:lvl1pPr>
          </a:lstStyle>
          <a:p>
            <a:r>
              <a:rPr lang="en-US" dirty="0" smtClean="0"/>
              <a:t>Extra emphasis headline five lines maximum </a:t>
            </a:r>
            <a:endParaRPr lang="en-US" dirty="0"/>
          </a:p>
        </p:txBody>
      </p:sp>
      <p:sp>
        <p:nvSpPr>
          <p:cNvPr id="3" name="Subtitle 2"/>
          <p:cNvSpPr>
            <a:spLocks noGrp="1"/>
          </p:cNvSpPr>
          <p:nvPr>
            <p:ph type="subTitle" idx="1" hasCustomPrompt="1"/>
          </p:nvPr>
        </p:nvSpPr>
        <p:spPr bwMode="gray">
          <a:xfrm>
            <a:off x="4955541" y="596868"/>
            <a:ext cx="3544570" cy="3396328"/>
          </a:xfrm>
        </p:spPr>
        <p:txBody>
          <a:bodyPr/>
          <a:lstStyle>
            <a:lvl1pPr marL="0" indent="0" algn="l">
              <a:lnSpc>
                <a:spcPct val="100000"/>
              </a:lnSpc>
              <a:buNone/>
              <a:defRPr sz="1500" baseline="0">
                <a:solidFill>
                  <a:schemeClr val="tx2"/>
                </a:solidFill>
              </a:defRPr>
            </a:lvl1pPr>
            <a:lvl2pPr marL="342316" indent="0" algn="ctr">
              <a:buNone/>
              <a:defRPr>
                <a:solidFill>
                  <a:schemeClr val="tx1">
                    <a:tint val="75000"/>
                  </a:schemeClr>
                </a:solidFill>
              </a:defRPr>
            </a:lvl2pPr>
            <a:lvl3pPr marL="684694" indent="0" algn="ctr">
              <a:buNone/>
              <a:defRPr>
                <a:solidFill>
                  <a:schemeClr val="tx1">
                    <a:tint val="75000"/>
                  </a:schemeClr>
                </a:solidFill>
              </a:defRPr>
            </a:lvl3pPr>
            <a:lvl4pPr marL="1027033" indent="0" algn="ctr">
              <a:buNone/>
              <a:defRPr>
                <a:solidFill>
                  <a:schemeClr val="tx1">
                    <a:tint val="75000"/>
                  </a:schemeClr>
                </a:solidFill>
              </a:defRPr>
            </a:lvl4pPr>
            <a:lvl5pPr marL="1369389" indent="0" algn="ctr">
              <a:buNone/>
              <a:defRPr>
                <a:solidFill>
                  <a:schemeClr val="tx1">
                    <a:tint val="75000"/>
                  </a:schemeClr>
                </a:solidFill>
              </a:defRPr>
            </a:lvl5pPr>
            <a:lvl6pPr marL="1711709" indent="0" algn="ctr">
              <a:buNone/>
              <a:defRPr>
                <a:solidFill>
                  <a:schemeClr val="tx1">
                    <a:tint val="75000"/>
                  </a:schemeClr>
                </a:solidFill>
              </a:defRPr>
            </a:lvl6pPr>
            <a:lvl7pPr marL="2054076" indent="0" algn="ctr">
              <a:buNone/>
              <a:defRPr>
                <a:solidFill>
                  <a:schemeClr val="tx1">
                    <a:tint val="75000"/>
                  </a:schemeClr>
                </a:solidFill>
              </a:defRPr>
            </a:lvl7pPr>
            <a:lvl8pPr marL="2396420" indent="0" algn="ctr">
              <a:buNone/>
              <a:defRPr>
                <a:solidFill>
                  <a:schemeClr val="tx1">
                    <a:tint val="75000"/>
                  </a:schemeClr>
                </a:solidFill>
              </a:defRPr>
            </a:lvl8pPr>
            <a:lvl9pPr marL="2738776" indent="0" algn="ctr">
              <a:buNone/>
              <a:defRPr>
                <a:solidFill>
                  <a:schemeClr val="tx1">
                    <a:tint val="75000"/>
                  </a:schemeClr>
                </a:solidFill>
              </a:defRPr>
            </a:lvl9pPr>
          </a:lstStyle>
          <a:p>
            <a:r>
              <a:rPr lang="en-US" dirty="0" err="1" smtClean="0"/>
              <a:t>APdditional</a:t>
            </a:r>
            <a:r>
              <a:rPr lang="en-US" dirty="0" smtClean="0"/>
              <a:t> statement goes here</a:t>
            </a:r>
            <a:endParaRPr lang="en-US" dirty="0"/>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17799559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5601" y="1210151"/>
            <a:ext cx="7643912" cy="1968216"/>
          </a:xfrm>
        </p:spPr>
        <p:txBody>
          <a:bodyPr anchor="t"/>
          <a:lstStyle>
            <a:lvl1pPr algn="l">
              <a:defRPr sz="4100" b="0" cap="none" spc="0" baseline="0">
                <a:solidFill>
                  <a:schemeClr val="tx2"/>
                </a:solidFill>
              </a:defRPr>
            </a:lvl1pPr>
          </a:lstStyle>
          <a:p>
            <a:r>
              <a:rPr lang="en-US" dirty="0" smtClean="0"/>
              <a:t>Click to add divider title</a:t>
            </a:r>
            <a:br>
              <a:rPr lang="en-US" dirty="0" smtClean="0"/>
            </a:br>
            <a:r>
              <a:rPr lang="en-US" dirty="0" smtClean="0"/>
              <a:t>two lines maximum</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05933" y="4663836"/>
            <a:ext cx="342384" cy="342295"/>
          </a:xfrm>
          <a:prstGeom prst="rect">
            <a:avLst/>
          </a:prstGeom>
        </p:spPr>
      </p:pic>
    </p:spTree>
    <p:extLst>
      <p:ext uri="{BB962C8B-B14F-4D97-AF65-F5344CB8AC3E}">
        <p14:creationId xmlns:p14="http://schemas.microsoft.com/office/powerpoint/2010/main" val="3184918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391795" y="1225869"/>
            <a:ext cx="3904488" cy="279797"/>
          </a:xfrm>
        </p:spPr>
        <p:txBody>
          <a:bodyPr rIns="136836" anchor="b"/>
          <a:lstStyle>
            <a:lvl1pPr marL="0" indent="0">
              <a:buNone/>
              <a:defRPr sz="1800" b="1">
                <a:solidFill>
                  <a:schemeClr val="tx2"/>
                </a:solidFill>
              </a:defRPr>
            </a:lvl1pPr>
            <a:lvl2pPr marL="342094" indent="0">
              <a:buNone/>
              <a:defRPr sz="1500" b="1"/>
            </a:lvl2pPr>
            <a:lvl3pPr marL="684267" indent="0">
              <a:buNone/>
              <a:defRPr sz="1400" b="1"/>
            </a:lvl3pPr>
            <a:lvl4pPr marL="1026388" indent="0">
              <a:buNone/>
              <a:defRPr sz="1200" b="1"/>
            </a:lvl4pPr>
            <a:lvl5pPr marL="1368534" indent="0">
              <a:buNone/>
              <a:defRPr sz="1200" b="1"/>
            </a:lvl5pPr>
            <a:lvl6pPr marL="1710630" indent="0">
              <a:buNone/>
              <a:defRPr sz="1200" b="1"/>
            </a:lvl6pPr>
            <a:lvl7pPr marL="2052794" indent="0">
              <a:buNone/>
              <a:defRPr sz="1200" b="1"/>
            </a:lvl7pPr>
            <a:lvl8pPr marL="2394920" indent="0">
              <a:buNone/>
              <a:defRPr sz="1200" b="1"/>
            </a:lvl8pPr>
            <a:lvl9pPr marL="2737065" indent="0">
              <a:buNone/>
              <a:defRPr sz="1200" b="1"/>
            </a:lvl9pPr>
          </a:lstStyle>
          <a:p>
            <a:pPr lvl="0"/>
            <a:r>
              <a:rPr lang="en-US" dirty="0" err="1" smtClean="0"/>
              <a:t>PClick</a:t>
            </a:r>
            <a:r>
              <a:rPr lang="en-US" dirty="0" smtClean="0"/>
              <a:t> to edit Master text</a:t>
            </a:r>
          </a:p>
        </p:txBody>
      </p:sp>
      <p:sp>
        <p:nvSpPr>
          <p:cNvPr id="4" name="Content Placeholder 3"/>
          <p:cNvSpPr>
            <a:spLocks noGrp="1"/>
          </p:cNvSpPr>
          <p:nvPr>
            <p:ph sz="half" idx="2"/>
          </p:nvPr>
        </p:nvSpPr>
        <p:spPr>
          <a:xfrm>
            <a:off x="391795" y="1553742"/>
            <a:ext cx="3904488" cy="2858489"/>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smtClean="0"/>
              <a:t>Click to edit Master text styles</a:t>
            </a:r>
          </a:p>
          <a:p>
            <a:pPr lvl="1">
              <a:spcBef>
                <a:spcPts val="750"/>
              </a:spcBef>
            </a:pPr>
            <a:r>
              <a:rPr lang="en-US" smtClean="0"/>
              <a:t>Second level</a:t>
            </a:r>
          </a:p>
          <a:p>
            <a:pPr lvl="2">
              <a:spcBef>
                <a:spcPts val="750"/>
              </a:spcBef>
            </a:pPr>
            <a:r>
              <a:rPr lang="en-US" smtClean="0"/>
              <a:t>Third level</a:t>
            </a:r>
          </a:p>
          <a:p>
            <a:pPr lvl="3">
              <a:spcBef>
                <a:spcPts val="750"/>
              </a:spcBef>
            </a:pPr>
            <a:r>
              <a:rPr lang="en-US" smtClean="0"/>
              <a:t>Fourth level</a:t>
            </a:r>
          </a:p>
        </p:txBody>
      </p:sp>
      <p:sp>
        <p:nvSpPr>
          <p:cNvPr id="5" name="Text Placeholder 4"/>
          <p:cNvSpPr>
            <a:spLocks noGrp="1"/>
          </p:cNvSpPr>
          <p:nvPr>
            <p:ph type="body" sz="quarter" idx="3"/>
          </p:nvPr>
        </p:nvSpPr>
        <p:spPr>
          <a:xfrm>
            <a:off x="4831080" y="1225869"/>
            <a:ext cx="3900170" cy="279797"/>
          </a:xfrm>
        </p:spPr>
        <p:txBody>
          <a:bodyPr rIns="136836" anchor="b"/>
          <a:lstStyle>
            <a:lvl1pPr marL="0" indent="0">
              <a:buNone/>
              <a:defRPr sz="1800" b="1">
                <a:solidFill>
                  <a:schemeClr val="tx2"/>
                </a:solidFill>
              </a:defRPr>
            </a:lvl1pPr>
            <a:lvl2pPr marL="342094" indent="0">
              <a:buNone/>
              <a:defRPr sz="1500" b="1"/>
            </a:lvl2pPr>
            <a:lvl3pPr marL="684267" indent="0">
              <a:buNone/>
              <a:defRPr sz="1400" b="1"/>
            </a:lvl3pPr>
            <a:lvl4pPr marL="1026388" indent="0">
              <a:buNone/>
              <a:defRPr sz="1200" b="1"/>
            </a:lvl4pPr>
            <a:lvl5pPr marL="1368534" indent="0">
              <a:buNone/>
              <a:defRPr sz="1200" b="1"/>
            </a:lvl5pPr>
            <a:lvl6pPr marL="1710630" indent="0">
              <a:buNone/>
              <a:defRPr sz="1200" b="1"/>
            </a:lvl6pPr>
            <a:lvl7pPr marL="2052794" indent="0">
              <a:buNone/>
              <a:defRPr sz="1200" b="1"/>
            </a:lvl7pPr>
            <a:lvl8pPr marL="2394920" indent="0">
              <a:buNone/>
              <a:defRPr sz="1200" b="1"/>
            </a:lvl8pPr>
            <a:lvl9pPr marL="2737065"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831080" y="1553742"/>
            <a:ext cx="3900170" cy="2858489"/>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smtClean="0"/>
              <a:t>Click to edit Master text styles</a:t>
            </a:r>
          </a:p>
          <a:p>
            <a:pPr lvl="1">
              <a:spcBef>
                <a:spcPts val="750"/>
              </a:spcBef>
            </a:pPr>
            <a:r>
              <a:rPr lang="en-US" smtClean="0"/>
              <a:t>Second level</a:t>
            </a:r>
          </a:p>
          <a:p>
            <a:pPr lvl="2">
              <a:spcBef>
                <a:spcPts val="750"/>
              </a:spcBef>
            </a:pPr>
            <a:r>
              <a:rPr lang="en-US" smtClean="0"/>
              <a:t>Third level</a:t>
            </a:r>
          </a:p>
          <a:p>
            <a:pPr lvl="3">
              <a:spcBef>
                <a:spcPts val="750"/>
              </a:spcBef>
            </a:pPr>
            <a:r>
              <a:rPr lang="en-US" smtClean="0"/>
              <a:t>Fourth level</a:t>
            </a:r>
          </a:p>
        </p:txBody>
      </p:sp>
      <p:sp>
        <p:nvSpPr>
          <p:cNvPr id="9" name="Slide Number Placeholder 8"/>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24490319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a:solidFill>
            <a:schemeClr val="tx2"/>
          </a:solidFill>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56" y="4661297"/>
            <a:ext cx="342989" cy="342900"/>
          </a:xfrm>
          <a:prstGeom prst="rect">
            <a:avLst/>
          </a:prstGeom>
        </p:spPr>
      </p:pic>
    </p:spTree>
    <p:extLst>
      <p:ext uri="{BB962C8B-B14F-4D97-AF65-F5344CB8AC3E}">
        <p14:creationId xmlns:p14="http://schemas.microsoft.com/office/powerpoint/2010/main" val="3663213339"/>
      </p:ext>
    </p:extLst>
  </p:cSld>
  <p:clrMapOvr>
    <a:masterClrMapping/>
  </p:clrMapOvr>
  <p:timing>
    <p:tnLst>
      <p:par>
        <p:cTn xmlns:p14="http://schemas.microsoft.com/office/powerpoint/2010/mai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Section Header Green">
    <p:bg>
      <p:bgPr>
        <a:solidFill>
          <a:srgbClr val="46AD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56" y="4661297"/>
            <a:ext cx="342989" cy="342900"/>
          </a:xfrm>
          <a:prstGeom prst="rect">
            <a:avLst/>
          </a:prstGeom>
        </p:spPr>
      </p:pic>
    </p:spTree>
    <p:extLst>
      <p:ext uri="{BB962C8B-B14F-4D97-AF65-F5344CB8AC3E}">
        <p14:creationId xmlns:p14="http://schemas.microsoft.com/office/powerpoint/2010/main" val="933647820"/>
      </p:ext>
    </p:extLst>
  </p:cSld>
  <p:clrMapOvr>
    <a:masterClrMapping/>
  </p:clrMapOvr>
  <p:timing>
    <p:tnLst>
      <p:par>
        <p:cTn xmlns:p14="http://schemas.microsoft.com/office/powerpoint/2010/mai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p:bg>
      <p:bgPr>
        <a:solidFill>
          <a:srgbClr val="FF982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56" y="4661297"/>
            <a:ext cx="342989" cy="342900"/>
          </a:xfrm>
          <a:prstGeom prst="rect">
            <a:avLst/>
          </a:prstGeom>
        </p:spPr>
      </p:pic>
    </p:spTree>
    <p:extLst>
      <p:ext uri="{BB962C8B-B14F-4D97-AF65-F5344CB8AC3E}">
        <p14:creationId xmlns:p14="http://schemas.microsoft.com/office/powerpoint/2010/main" val="3033281845"/>
      </p:ext>
    </p:extLst>
  </p:cSld>
  <p:clrMapOvr>
    <a:masterClrMapping/>
  </p:clrMapOvr>
  <p:timing>
    <p:tnLst>
      <p:par>
        <p:cTn xmlns:p14="http://schemas.microsoft.com/office/powerpoint/2010/mai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Section Header Purple">
    <p:bg>
      <p:bgPr>
        <a:solidFill>
          <a:srgbClr val="595194"/>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56" y="4661297"/>
            <a:ext cx="342989" cy="342900"/>
          </a:xfrm>
          <a:prstGeom prst="rect">
            <a:avLst/>
          </a:prstGeom>
        </p:spPr>
      </p:pic>
    </p:spTree>
    <p:extLst>
      <p:ext uri="{BB962C8B-B14F-4D97-AF65-F5344CB8AC3E}">
        <p14:creationId xmlns:p14="http://schemas.microsoft.com/office/powerpoint/2010/main" val="1656068137"/>
      </p:ext>
    </p:extLst>
  </p:cSld>
  <p:clrMapOvr>
    <a:masterClrMapping/>
  </p:clrMapOvr>
  <p:timing>
    <p:tnLst>
      <p:par>
        <p:cTn xmlns:p14="http://schemas.microsoft.com/office/powerpoint/2010/mai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p:bg>
      <p:bgPr>
        <a:solidFill>
          <a:schemeClr val="accent6"/>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56" y="4661297"/>
            <a:ext cx="342989" cy="342900"/>
          </a:xfrm>
          <a:prstGeom prst="rect">
            <a:avLst/>
          </a:prstGeom>
        </p:spPr>
      </p:pic>
    </p:spTree>
    <p:extLst>
      <p:ext uri="{BB962C8B-B14F-4D97-AF65-F5344CB8AC3E}">
        <p14:creationId xmlns:p14="http://schemas.microsoft.com/office/powerpoint/2010/main" val="1026815303"/>
      </p:ext>
    </p:extLst>
  </p:cSld>
  <p:clrMapOvr>
    <a:masterClrMapping/>
  </p:clrMapOvr>
  <p:timing>
    <p:tnLst>
      <p:par>
        <p:cTn xmlns:p14="http://schemas.microsoft.com/office/powerpoint/2010/mai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Section Header Gray">
    <p:bg>
      <p:bgPr>
        <a:solidFill>
          <a:srgbClr val="575757"/>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56" y="4661297"/>
            <a:ext cx="342989" cy="342900"/>
          </a:xfrm>
          <a:prstGeom prst="rect">
            <a:avLst/>
          </a:prstGeom>
        </p:spPr>
      </p:pic>
    </p:spTree>
    <p:extLst>
      <p:ext uri="{BB962C8B-B14F-4D97-AF65-F5344CB8AC3E}">
        <p14:creationId xmlns:p14="http://schemas.microsoft.com/office/powerpoint/2010/main" val="2124763399"/>
      </p:ext>
    </p:extLst>
  </p:cSld>
  <p:clrMapOvr>
    <a:masterClrMapping/>
  </p:clrMapOvr>
  <p:timing>
    <p:tnLst>
      <p:par>
        <p:cTn xmlns:p14="http://schemas.microsoft.com/office/powerpoint/2010/mai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57516" y="2057400"/>
            <a:ext cx="1028968" cy="1028700"/>
          </a:xfrm>
          <a:prstGeom prst="rect">
            <a:avLst/>
          </a:prstGeom>
        </p:spPr>
      </p:pic>
    </p:spTree>
    <p:extLst>
      <p:ext uri="{BB962C8B-B14F-4D97-AF65-F5344CB8AC3E}">
        <p14:creationId xmlns:p14="http://schemas.microsoft.com/office/powerpoint/2010/main" val="221722874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84"/>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376" indent="0" algn="ctr">
              <a:buNone/>
              <a:defRPr>
                <a:solidFill>
                  <a:schemeClr val="tx1">
                    <a:tint val="75000"/>
                  </a:schemeClr>
                </a:solidFill>
              </a:defRPr>
            </a:lvl2pPr>
            <a:lvl3pPr marL="684808" indent="0" algn="ctr">
              <a:buNone/>
              <a:defRPr>
                <a:solidFill>
                  <a:schemeClr val="tx1">
                    <a:tint val="75000"/>
                  </a:schemeClr>
                </a:solidFill>
              </a:defRPr>
            </a:lvl3pPr>
            <a:lvl4pPr marL="1027205" indent="0" algn="ctr">
              <a:buNone/>
              <a:defRPr>
                <a:solidFill>
                  <a:schemeClr val="tx1">
                    <a:tint val="75000"/>
                  </a:schemeClr>
                </a:solidFill>
              </a:defRPr>
            </a:lvl4pPr>
            <a:lvl5pPr marL="1369617" indent="0" algn="ctr">
              <a:buNone/>
              <a:defRPr>
                <a:solidFill>
                  <a:schemeClr val="tx1">
                    <a:tint val="75000"/>
                  </a:schemeClr>
                </a:solidFill>
              </a:defRPr>
            </a:lvl5pPr>
            <a:lvl6pPr marL="1711997" indent="0" algn="ctr">
              <a:buNone/>
              <a:defRPr>
                <a:solidFill>
                  <a:schemeClr val="tx1">
                    <a:tint val="75000"/>
                  </a:schemeClr>
                </a:solidFill>
              </a:defRPr>
            </a:lvl6pPr>
            <a:lvl7pPr marL="2054418" indent="0" algn="ctr">
              <a:buNone/>
              <a:defRPr>
                <a:solidFill>
                  <a:schemeClr val="tx1">
                    <a:tint val="75000"/>
                  </a:schemeClr>
                </a:solidFill>
              </a:defRPr>
            </a:lvl7pPr>
            <a:lvl8pPr marL="2396820" indent="0" algn="ctr">
              <a:buNone/>
              <a:defRPr>
                <a:solidFill>
                  <a:schemeClr val="tx1">
                    <a:tint val="75000"/>
                  </a:schemeClr>
                </a:solidFill>
              </a:defRPr>
            </a:lvl8pPr>
            <a:lvl9pPr marL="2739232"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77" y="4631332"/>
            <a:ext cx="2069797" cy="253916"/>
          </a:xfrm>
          <a:prstGeom prst="rect">
            <a:avLst/>
          </a:prstGeom>
          <a:noFill/>
        </p:spPr>
        <p:txBody>
          <a:bodyPr wrap="none" lIns="0" tIns="0" rIns="0" bIns="0" rtlCol="0" anchor="b" anchorCtr="0">
            <a:noAutofit/>
          </a:bodyPr>
          <a:lstStyle/>
          <a:p>
            <a:pPr defTabSz="684808"/>
            <a:r>
              <a:rPr lang="en-US" sz="1200" b="1" dirty="0">
                <a:solidFill>
                  <a:srgbClr val="005CB9"/>
                </a:solidFill>
                <a:latin typeface="GE Inspira Pitch"/>
              </a:rPr>
              <a:t>Imagination at work</a:t>
            </a: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922575" y="1"/>
            <a:ext cx="3221481" cy="2468204"/>
          </a:xfrm>
          <a:prstGeom prst="rect">
            <a:avLst/>
          </a:prstGeom>
        </p:spPr>
      </p:pic>
    </p:spTree>
    <p:extLst>
      <p:ext uri="{BB962C8B-B14F-4D97-AF65-F5344CB8AC3E}">
        <p14:creationId xmlns:p14="http://schemas.microsoft.com/office/powerpoint/2010/main" val="3928043683"/>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type="title" preserve="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84"/>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376" indent="0" algn="ctr">
              <a:buNone/>
              <a:defRPr>
                <a:solidFill>
                  <a:schemeClr val="tx1">
                    <a:tint val="75000"/>
                  </a:schemeClr>
                </a:solidFill>
              </a:defRPr>
            </a:lvl2pPr>
            <a:lvl3pPr marL="684808" indent="0" algn="ctr">
              <a:buNone/>
              <a:defRPr>
                <a:solidFill>
                  <a:schemeClr val="tx1">
                    <a:tint val="75000"/>
                  </a:schemeClr>
                </a:solidFill>
              </a:defRPr>
            </a:lvl3pPr>
            <a:lvl4pPr marL="1027205" indent="0" algn="ctr">
              <a:buNone/>
              <a:defRPr>
                <a:solidFill>
                  <a:schemeClr val="tx1">
                    <a:tint val="75000"/>
                  </a:schemeClr>
                </a:solidFill>
              </a:defRPr>
            </a:lvl4pPr>
            <a:lvl5pPr marL="1369617" indent="0" algn="ctr">
              <a:buNone/>
              <a:defRPr>
                <a:solidFill>
                  <a:schemeClr val="tx1">
                    <a:tint val="75000"/>
                  </a:schemeClr>
                </a:solidFill>
              </a:defRPr>
            </a:lvl5pPr>
            <a:lvl6pPr marL="1711997" indent="0" algn="ctr">
              <a:buNone/>
              <a:defRPr>
                <a:solidFill>
                  <a:schemeClr val="tx1">
                    <a:tint val="75000"/>
                  </a:schemeClr>
                </a:solidFill>
              </a:defRPr>
            </a:lvl6pPr>
            <a:lvl7pPr marL="2054418" indent="0" algn="ctr">
              <a:buNone/>
              <a:defRPr>
                <a:solidFill>
                  <a:schemeClr val="tx1">
                    <a:tint val="75000"/>
                  </a:schemeClr>
                </a:solidFill>
              </a:defRPr>
            </a:lvl7pPr>
            <a:lvl8pPr marL="2396820" indent="0" algn="ctr">
              <a:buNone/>
              <a:defRPr>
                <a:solidFill>
                  <a:schemeClr val="tx1">
                    <a:tint val="75000"/>
                  </a:schemeClr>
                </a:solidFill>
              </a:defRPr>
            </a:lvl8pPr>
            <a:lvl9pPr marL="2739232"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77" y="4631332"/>
            <a:ext cx="2069797" cy="253916"/>
          </a:xfrm>
          <a:prstGeom prst="rect">
            <a:avLst/>
          </a:prstGeom>
          <a:noFill/>
        </p:spPr>
        <p:txBody>
          <a:bodyPr wrap="none" lIns="0" tIns="0" rIns="0" bIns="0" rtlCol="0" anchor="b" anchorCtr="0">
            <a:noAutofit/>
          </a:bodyPr>
          <a:lstStyle/>
          <a:p>
            <a:pPr defTabSz="684808"/>
            <a:r>
              <a:rPr lang="en-US" sz="1200" b="1" dirty="0">
                <a:solidFill>
                  <a:srgbClr val="005CB9"/>
                </a:solidFill>
                <a:latin typeface="GE Inspira Pitch"/>
              </a:rPr>
              <a:t>Imagination at work</a:t>
            </a: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619127"/>
            <a:ext cx="3322270" cy="1628775"/>
          </a:xfrm>
          <a:prstGeom prst="rect">
            <a:avLst/>
          </a:prstGeom>
        </p:spPr>
      </p:pic>
      <p:sp>
        <p:nvSpPr>
          <p:cNvPr id="8" name="TextBox 7"/>
          <p:cNvSpPr txBox="1"/>
          <p:nvPr userDrawn="1"/>
        </p:nvSpPr>
        <p:spPr>
          <a:xfrm>
            <a:off x="3837090" y="4943709"/>
            <a:ext cx="1128155" cy="107722"/>
          </a:xfrm>
          <a:prstGeom prst="rect">
            <a:avLst/>
          </a:prstGeom>
          <a:noFill/>
        </p:spPr>
        <p:txBody>
          <a:bodyPr wrap="square" lIns="0" tIns="0" rIns="0" bIns="0" rtlCol="0" anchor="b">
            <a:spAutoFit/>
          </a:bodyPr>
          <a:lstStyle/>
          <a:p>
            <a:pPr defTabSz="684808"/>
            <a:r>
              <a:rPr lang="en-US" sz="700" dirty="0">
                <a:solidFill>
                  <a:srgbClr val="898989"/>
                </a:solidFill>
                <a:latin typeface="GE Inspira Pitch"/>
              </a:rPr>
              <a:t>GE Proprietary Information</a:t>
            </a:r>
            <a:endParaRPr lang="en-US" sz="1500" dirty="0">
              <a:solidFill>
                <a:srgbClr val="575757"/>
              </a:solidFill>
              <a:latin typeface="GE Inspira Pitch"/>
            </a:endParaRPr>
          </a:p>
        </p:txBody>
      </p:sp>
    </p:spTree>
    <p:extLst>
      <p:ext uri="{BB962C8B-B14F-4D97-AF65-F5344CB8AC3E}">
        <p14:creationId xmlns:p14="http://schemas.microsoft.com/office/powerpoint/2010/main" val="85814915"/>
      </p:ext>
    </p:extLst>
  </p:cSld>
  <p:clrMapOvr>
    <a:masterClrMapping/>
  </p:clrMapOvr>
  <p:timing>
    <p:tnLst>
      <p:par>
        <p:cTn xmlns:p14="http://schemas.microsoft.com/office/powerpoint/2010/mai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type="title" preserve="1">
  <p:cSld name="Title Slide 3">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84"/>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376" indent="0" algn="ctr">
              <a:buNone/>
              <a:defRPr>
                <a:solidFill>
                  <a:schemeClr val="tx1">
                    <a:tint val="75000"/>
                  </a:schemeClr>
                </a:solidFill>
              </a:defRPr>
            </a:lvl2pPr>
            <a:lvl3pPr marL="684808" indent="0" algn="ctr">
              <a:buNone/>
              <a:defRPr>
                <a:solidFill>
                  <a:schemeClr val="tx1">
                    <a:tint val="75000"/>
                  </a:schemeClr>
                </a:solidFill>
              </a:defRPr>
            </a:lvl3pPr>
            <a:lvl4pPr marL="1027205" indent="0" algn="ctr">
              <a:buNone/>
              <a:defRPr>
                <a:solidFill>
                  <a:schemeClr val="tx1">
                    <a:tint val="75000"/>
                  </a:schemeClr>
                </a:solidFill>
              </a:defRPr>
            </a:lvl4pPr>
            <a:lvl5pPr marL="1369617" indent="0" algn="ctr">
              <a:buNone/>
              <a:defRPr>
                <a:solidFill>
                  <a:schemeClr val="tx1">
                    <a:tint val="75000"/>
                  </a:schemeClr>
                </a:solidFill>
              </a:defRPr>
            </a:lvl5pPr>
            <a:lvl6pPr marL="1711997" indent="0" algn="ctr">
              <a:buNone/>
              <a:defRPr>
                <a:solidFill>
                  <a:schemeClr val="tx1">
                    <a:tint val="75000"/>
                  </a:schemeClr>
                </a:solidFill>
              </a:defRPr>
            </a:lvl6pPr>
            <a:lvl7pPr marL="2054418" indent="0" algn="ctr">
              <a:buNone/>
              <a:defRPr>
                <a:solidFill>
                  <a:schemeClr val="tx1">
                    <a:tint val="75000"/>
                  </a:schemeClr>
                </a:solidFill>
              </a:defRPr>
            </a:lvl7pPr>
            <a:lvl8pPr marL="2396820" indent="0" algn="ctr">
              <a:buNone/>
              <a:defRPr>
                <a:solidFill>
                  <a:schemeClr val="tx1">
                    <a:tint val="75000"/>
                  </a:schemeClr>
                </a:solidFill>
              </a:defRPr>
            </a:lvl8pPr>
            <a:lvl9pPr marL="2739232"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77" y="4631332"/>
            <a:ext cx="2069797" cy="253916"/>
          </a:xfrm>
          <a:prstGeom prst="rect">
            <a:avLst/>
          </a:prstGeom>
          <a:noFill/>
        </p:spPr>
        <p:txBody>
          <a:bodyPr wrap="none" lIns="0" tIns="0" rIns="0" bIns="0" rtlCol="0" anchor="b" anchorCtr="0">
            <a:noAutofit/>
          </a:bodyPr>
          <a:lstStyle/>
          <a:p>
            <a:pPr defTabSz="684808"/>
            <a:r>
              <a:rPr lang="en-US" sz="1200" b="1" dirty="0">
                <a:solidFill>
                  <a:srgbClr val="005CB9"/>
                </a:solidFill>
                <a:latin typeface="GE Inspira Pitch"/>
              </a:rPr>
              <a:t>Imagination at work</a:t>
            </a: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 y="2"/>
            <a:ext cx="9143999" cy="2005905"/>
          </a:xfrm>
          <a:prstGeom prst="rect">
            <a:avLst/>
          </a:prstGeom>
        </p:spPr>
      </p:pic>
    </p:spTree>
    <p:extLst>
      <p:ext uri="{BB962C8B-B14F-4D97-AF65-F5344CB8AC3E}">
        <p14:creationId xmlns:p14="http://schemas.microsoft.com/office/powerpoint/2010/main" val="1443506467"/>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0" y="1296591"/>
            <a:ext cx="4495800" cy="1563624"/>
          </a:xfrm>
          <a:solidFill>
            <a:schemeClr val="tx2"/>
          </a:solidFill>
        </p:spPr>
        <p:txBody>
          <a:bodyPr lIns="218971" tIns="88993" rIns="136836"/>
          <a:lstStyle>
            <a:lvl1pPr marL="159203" indent="0">
              <a:lnSpc>
                <a:spcPct val="100000"/>
              </a:lnSpc>
              <a:spcBef>
                <a:spcPts val="450"/>
              </a:spcBef>
              <a:spcAft>
                <a:spcPts val="150"/>
              </a:spcAft>
              <a:defRPr lang="en-US" sz="1500" dirty="0" smtClean="0">
                <a:solidFill>
                  <a:schemeClr val="bg1"/>
                </a:solidFill>
              </a:defRPr>
            </a:lvl1pPr>
            <a:lvl2pPr marL="285104" indent="-118793">
              <a:lnSpc>
                <a:spcPct val="100000"/>
              </a:lnSpc>
              <a:spcBef>
                <a:spcPts val="750"/>
              </a:spcBef>
              <a:defRPr lang="en-US" sz="1400" dirty="0" smtClean="0">
                <a:solidFill>
                  <a:schemeClr val="bg1"/>
                </a:solidFill>
              </a:defRPr>
            </a:lvl2pPr>
            <a:lvl3pPr marL="123526" indent="-123526">
              <a:defRPr lang="en-US" sz="1100" dirty="0" smtClean="0"/>
            </a:lvl3pPr>
            <a:lvl4pPr marL="232881" indent="-97416">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2" name="Content Placeholder 2"/>
          <p:cNvSpPr>
            <a:spLocks noGrp="1"/>
          </p:cNvSpPr>
          <p:nvPr>
            <p:ph sz="half" idx="13"/>
          </p:nvPr>
        </p:nvSpPr>
        <p:spPr>
          <a:xfrm>
            <a:off x="4644390" y="1296591"/>
            <a:ext cx="4498848" cy="1563624"/>
          </a:xfrm>
          <a:solidFill>
            <a:schemeClr val="tx2"/>
          </a:solidFill>
        </p:spPr>
        <p:txBody>
          <a:bodyPr lIns="218971" tIns="88993" rIns="136836"/>
          <a:lstStyle>
            <a:lvl1pPr marL="159203" indent="0">
              <a:lnSpc>
                <a:spcPct val="100000"/>
              </a:lnSpc>
              <a:spcBef>
                <a:spcPts val="450"/>
              </a:spcBef>
              <a:spcAft>
                <a:spcPts val="150"/>
              </a:spcAft>
              <a:defRPr lang="en-US" sz="1500" dirty="0" smtClean="0">
                <a:solidFill>
                  <a:schemeClr val="bg1"/>
                </a:solidFill>
              </a:defRPr>
            </a:lvl1pPr>
            <a:lvl2pPr marL="285104" indent="-118793">
              <a:lnSpc>
                <a:spcPct val="100000"/>
              </a:lnSpc>
              <a:spcBef>
                <a:spcPts val="750"/>
              </a:spcBef>
              <a:defRPr lang="en-US" sz="1400" dirty="0" smtClean="0">
                <a:solidFill>
                  <a:schemeClr val="bg1"/>
                </a:solidFill>
              </a:defRPr>
            </a:lvl2pPr>
            <a:lvl3pPr marL="123526" indent="-123526">
              <a:defRPr lang="en-US" sz="1100" dirty="0" smtClean="0"/>
            </a:lvl3pPr>
            <a:lvl4pPr marL="232881" indent="-97416">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13" name="Content Placeholder 2"/>
          <p:cNvSpPr>
            <a:spLocks noGrp="1"/>
          </p:cNvSpPr>
          <p:nvPr>
            <p:ph sz="half" idx="14"/>
          </p:nvPr>
        </p:nvSpPr>
        <p:spPr>
          <a:xfrm>
            <a:off x="0" y="2971647"/>
            <a:ext cx="4495800" cy="1563624"/>
          </a:xfrm>
          <a:solidFill>
            <a:schemeClr val="tx2"/>
          </a:solidFill>
        </p:spPr>
        <p:txBody>
          <a:bodyPr lIns="218971" tIns="88993" rIns="136836"/>
          <a:lstStyle>
            <a:lvl1pPr marL="159203" indent="0">
              <a:lnSpc>
                <a:spcPct val="100000"/>
              </a:lnSpc>
              <a:spcBef>
                <a:spcPts val="450"/>
              </a:spcBef>
              <a:spcAft>
                <a:spcPts val="150"/>
              </a:spcAft>
              <a:defRPr lang="en-US" sz="1500" dirty="0" smtClean="0">
                <a:solidFill>
                  <a:schemeClr val="bg1"/>
                </a:solidFill>
              </a:defRPr>
            </a:lvl1pPr>
            <a:lvl2pPr marL="285104" indent="-118793">
              <a:lnSpc>
                <a:spcPct val="100000"/>
              </a:lnSpc>
              <a:spcBef>
                <a:spcPts val="750"/>
              </a:spcBef>
              <a:defRPr lang="en-US" sz="1400" dirty="0" smtClean="0">
                <a:solidFill>
                  <a:schemeClr val="bg1"/>
                </a:solidFill>
              </a:defRPr>
            </a:lvl2pPr>
            <a:lvl3pPr marL="123526" indent="-123526">
              <a:defRPr lang="en-US" sz="1100" dirty="0" smtClean="0"/>
            </a:lvl3pPr>
            <a:lvl4pPr marL="232881" indent="-97416">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14" name="Content Placeholder 2"/>
          <p:cNvSpPr>
            <a:spLocks noGrp="1"/>
          </p:cNvSpPr>
          <p:nvPr>
            <p:ph sz="half" idx="15"/>
          </p:nvPr>
        </p:nvSpPr>
        <p:spPr>
          <a:xfrm>
            <a:off x="4644390" y="2971647"/>
            <a:ext cx="4498848" cy="1563624"/>
          </a:xfrm>
          <a:solidFill>
            <a:schemeClr val="tx2"/>
          </a:solidFill>
        </p:spPr>
        <p:txBody>
          <a:bodyPr lIns="218971" tIns="88993" rIns="136836"/>
          <a:lstStyle>
            <a:lvl1pPr marL="159203" indent="0">
              <a:lnSpc>
                <a:spcPct val="100000"/>
              </a:lnSpc>
              <a:spcBef>
                <a:spcPts val="450"/>
              </a:spcBef>
              <a:spcAft>
                <a:spcPts val="150"/>
              </a:spcAft>
              <a:defRPr lang="en-US" sz="1500" dirty="0" smtClean="0">
                <a:solidFill>
                  <a:schemeClr val="bg1"/>
                </a:solidFill>
              </a:defRPr>
            </a:lvl1pPr>
            <a:lvl2pPr marL="285104" indent="-118793">
              <a:lnSpc>
                <a:spcPct val="100000"/>
              </a:lnSpc>
              <a:spcBef>
                <a:spcPts val="750"/>
              </a:spcBef>
              <a:defRPr lang="en-US" sz="1400" dirty="0" smtClean="0">
                <a:solidFill>
                  <a:schemeClr val="bg1"/>
                </a:solidFill>
              </a:defRPr>
            </a:lvl2pPr>
            <a:lvl3pPr marL="123526" indent="-123526">
              <a:defRPr lang="en-US" sz="1100" dirty="0" smtClean="0"/>
            </a:lvl3pPr>
            <a:lvl4pPr marL="232881" indent="-97416">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8143092"/>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type="title" preserve="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84"/>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376" indent="0" algn="ctr">
              <a:buNone/>
              <a:defRPr>
                <a:solidFill>
                  <a:schemeClr val="tx1">
                    <a:tint val="75000"/>
                  </a:schemeClr>
                </a:solidFill>
              </a:defRPr>
            </a:lvl2pPr>
            <a:lvl3pPr marL="684808" indent="0" algn="ctr">
              <a:buNone/>
              <a:defRPr>
                <a:solidFill>
                  <a:schemeClr val="tx1">
                    <a:tint val="75000"/>
                  </a:schemeClr>
                </a:solidFill>
              </a:defRPr>
            </a:lvl3pPr>
            <a:lvl4pPr marL="1027205" indent="0" algn="ctr">
              <a:buNone/>
              <a:defRPr>
                <a:solidFill>
                  <a:schemeClr val="tx1">
                    <a:tint val="75000"/>
                  </a:schemeClr>
                </a:solidFill>
              </a:defRPr>
            </a:lvl4pPr>
            <a:lvl5pPr marL="1369617" indent="0" algn="ctr">
              <a:buNone/>
              <a:defRPr>
                <a:solidFill>
                  <a:schemeClr val="tx1">
                    <a:tint val="75000"/>
                  </a:schemeClr>
                </a:solidFill>
              </a:defRPr>
            </a:lvl5pPr>
            <a:lvl6pPr marL="1711997" indent="0" algn="ctr">
              <a:buNone/>
              <a:defRPr>
                <a:solidFill>
                  <a:schemeClr val="tx1">
                    <a:tint val="75000"/>
                  </a:schemeClr>
                </a:solidFill>
              </a:defRPr>
            </a:lvl6pPr>
            <a:lvl7pPr marL="2054418" indent="0" algn="ctr">
              <a:buNone/>
              <a:defRPr>
                <a:solidFill>
                  <a:schemeClr val="tx1">
                    <a:tint val="75000"/>
                  </a:schemeClr>
                </a:solidFill>
              </a:defRPr>
            </a:lvl7pPr>
            <a:lvl8pPr marL="2396820" indent="0" algn="ctr">
              <a:buNone/>
              <a:defRPr>
                <a:solidFill>
                  <a:schemeClr val="tx1">
                    <a:tint val="75000"/>
                  </a:schemeClr>
                </a:solidFill>
              </a:defRPr>
            </a:lvl8pPr>
            <a:lvl9pPr marL="2739232"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77" y="4631332"/>
            <a:ext cx="2069797" cy="253916"/>
          </a:xfrm>
          <a:prstGeom prst="rect">
            <a:avLst/>
          </a:prstGeom>
          <a:noFill/>
        </p:spPr>
        <p:txBody>
          <a:bodyPr wrap="none" lIns="0" tIns="0" rIns="0" bIns="0" rtlCol="0" anchor="b" anchorCtr="0">
            <a:noAutofit/>
          </a:bodyPr>
          <a:lstStyle/>
          <a:p>
            <a:pPr defTabSz="684808"/>
            <a:r>
              <a:rPr lang="en-US" sz="1200" b="1" dirty="0">
                <a:solidFill>
                  <a:srgbClr val="005CB9"/>
                </a:solidFill>
                <a:latin typeface="GE Inspira Pitch"/>
              </a:rPr>
              <a:t>Imagination at work</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156408"/>
            <a:ext cx="9144002" cy="2044733"/>
          </a:xfrm>
          <a:prstGeom prst="rect">
            <a:avLst/>
          </a:prstGeom>
        </p:spPr>
      </p:pic>
    </p:spTree>
    <p:extLst>
      <p:ext uri="{BB962C8B-B14F-4D97-AF65-F5344CB8AC3E}">
        <p14:creationId xmlns:p14="http://schemas.microsoft.com/office/powerpoint/2010/main" val="3527472395"/>
      </p:ext>
    </p:extLst>
  </p:cSld>
  <p:clrMapOvr>
    <a:masterClrMapping/>
  </p:clrMapOvr>
  <p:timing>
    <p:tnLst>
      <p:par>
        <p:cTn xmlns:p14="http://schemas.microsoft.com/office/powerpoint/2010/mai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type="title" preserve="1">
  <p:cSld name="Title Slide 5">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84"/>
            <a:ext cx="5811520"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5793232" cy="571500"/>
          </a:xfrm>
        </p:spPr>
        <p:txBody>
          <a:bodyPr/>
          <a:lstStyle>
            <a:lvl1pPr marL="0" indent="0" algn="l">
              <a:lnSpc>
                <a:spcPct val="110000"/>
              </a:lnSpc>
              <a:spcBef>
                <a:spcPts val="0"/>
              </a:spcBef>
              <a:buNone/>
              <a:defRPr sz="1800" baseline="0">
                <a:solidFill>
                  <a:schemeClr val="tx1"/>
                </a:solidFill>
              </a:defRPr>
            </a:lvl1pPr>
            <a:lvl2pPr marL="342376" indent="0" algn="ctr">
              <a:buNone/>
              <a:defRPr>
                <a:solidFill>
                  <a:schemeClr val="tx1">
                    <a:tint val="75000"/>
                  </a:schemeClr>
                </a:solidFill>
              </a:defRPr>
            </a:lvl2pPr>
            <a:lvl3pPr marL="684808" indent="0" algn="ctr">
              <a:buNone/>
              <a:defRPr>
                <a:solidFill>
                  <a:schemeClr val="tx1">
                    <a:tint val="75000"/>
                  </a:schemeClr>
                </a:solidFill>
              </a:defRPr>
            </a:lvl3pPr>
            <a:lvl4pPr marL="1027205" indent="0" algn="ctr">
              <a:buNone/>
              <a:defRPr>
                <a:solidFill>
                  <a:schemeClr val="tx1">
                    <a:tint val="75000"/>
                  </a:schemeClr>
                </a:solidFill>
              </a:defRPr>
            </a:lvl4pPr>
            <a:lvl5pPr marL="1369617" indent="0" algn="ctr">
              <a:buNone/>
              <a:defRPr>
                <a:solidFill>
                  <a:schemeClr val="tx1">
                    <a:tint val="75000"/>
                  </a:schemeClr>
                </a:solidFill>
              </a:defRPr>
            </a:lvl5pPr>
            <a:lvl6pPr marL="1711997" indent="0" algn="ctr">
              <a:buNone/>
              <a:defRPr>
                <a:solidFill>
                  <a:schemeClr val="tx1">
                    <a:tint val="75000"/>
                  </a:schemeClr>
                </a:solidFill>
              </a:defRPr>
            </a:lvl6pPr>
            <a:lvl7pPr marL="2054418" indent="0" algn="ctr">
              <a:buNone/>
              <a:defRPr>
                <a:solidFill>
                  <a:schemeClr val="tx1">
                    <a:tint val="75000"/>
                  </a:schemeClr>
                </a:solidFill>
              </a:defRPr>
            </a:lvl7pPr>
            <a:lvl8pPr marL="2396820" indent="0" algn="ctr">
              <a:buNone/>
              <a:defRPr>
                <a:solidFill>
                  <a:schemeClr val="tx1">
                    <a:tint val="75000"/>
                  </a:schemeClr>
                </a:solidFill>
              </a:defRPr>
            </a:lvl8pPr>
            <a:lvl9pPr marL="2739232"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77" y="4631332"/>
            <a:ext cx="2069797" cy="253916"/>
          </a:xfrm>
          <a:prstGeom prst="rect">
            <a:avLst/>
          </a:prstGeom>
          <a:noFill/>
        </p:spPr>
        <p:txBody>
          <a:bodyPr wrap="none" lIns="0" tIns="0" rIns="0" bIns="0" rtlCol="0" anchor="b" anchorCtr="0">
            <a:noAutofit/>
          </a:bodyPr>
          <a:lstStyle/>
          <a:p>
            <a:pPr defTabSz="684808"/>
            <a:r>
              <a:rPr lang="en-US" sz="1200" b="1" dirty="0">
                <a:solidFill>
                  <a:srgbClr val="005CB9"/>
                </a:solidFill>
                <a:latin typeface="GE Inspira Pitch"/>
              </a:rPr>
              <a:t>Imagination at work</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6005322" y="0"/>
            <a:ext cx="3138678" cy="3074484"/>
          </a:xfrm>
          <a:prstGeom prst="rect">
            <a:avLst/>
          </a:prstGeom>
        </p:spPr>
      </p:pic>
    </p:spTree>
    <p:extLst>
      <p:ext uri="{BB962C8B-B14F-4D97-AF65-F5344CB8AC3E}">
        <p14:creationId xmlns:p14="http://schemas.microsoft.com/office/powerpoint/2010/main" val="4264095843"/>
      </p:ext>
    </p:extLst>
  </p:cSld>
  <p:clrMapOvr>
    <a:masterClrMapping/>
  </p:clrMapOvr>
  <p:timing>
    <p:tnLst>
      <p:par>
        <p:cTn xmlns:p14="http://schemas.microsoft.com/office/powerpoint/2010/mai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4056" y="1220759"/>
            <a:ext cx="7615463" cy="32601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955873417"/>
      </p:ext>
    </p:extLst>
  </p:cSld>
  <p:clrMapOvr>
    <a:masterClrMapping/>
  </p:clrMapOvr>
  <p:timing>
    <p:tnLst>
      <p:par>
        <p:cTn xmlns:p14="http://schemas.microsoft.com/office/powerpoint/2010/mai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type="obj" preserve="1">
  <p:cSld name="Storytelling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9094" y="413812"/>
            <a:ext cx="8352156" cy="765752"/>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79094" y="1798608"/>
            <a:ext cx="7620418" cy="2741248"/>
          </a:xfrm>
        </p:spPr>
        <p:txBody>
          <a:bodyPr/>
          <a:lstStyle>
            <a:lvl1pPr>
              <a:defRPr sz="2100">
                <a:solidFill>
                  <a:schemeClr val="tx2"/>
                </a:solidFill>
              </a:defRPr>
            </a:lvl1pPr>
            <a:lvl2pPr marL="212809" indent="-197366">
              <a:defRPr sz="2100"/>
            </a:lvl2pPr>
          </a:lstStyle>
          <a:p>
            <a:pPr lvl="0"/>
            <a:r>
              <a:rPr lang="en-US" smtClean="0"/>
              <a:t>Click to edit Master text styles</a:t>
            </a:r>
          </a:p>
          <a:p>
            <a:pPr lvl="1"/>
            <a:r>
              <a:rPr lang="en-US" smtClean="0"/>
              <a:t>Second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3181127086"/>
      </p:ext>
    </p:extLst>
  </p:cSld>
  <p:clrMapOvr>
    <a:masterClrMapping/>
  </p:clrMapOvr>
  <p:timing>
    <p:tnLst>
      <p:par>
        <p:cTn xmlns:p14="http://schemas.microsoft.com/office/powerpoint/2010/mai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4056" y="1220759"/>
            <a:ext cx="7615463" cy="32601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3564785067"/>
      </p:ext>
    </p:extLst>
  </p:cSld>
  <p:clrMapOvr>
    <a:masterClrMapping/>
  </p:clrMapOvr>
  <p:timing>
    <p:tnLst>
      <p:par>
        <p:cTn xmlns:p14="http://schemas.microsoft.com/office/powerpoint/2010/mai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Big Tit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8643" y="401237"/>
            <a:ext cx="8312573" cy="1186866"/>
          </a:xfrm>
        </p:spPr>
        <p:txBody>
          <a:bodyPr/>
          <a:lstStyle>
            <a:lvl1pPr>
              <a:lnSpc>
                <a:spcPct val="85000"/>
              </a:lnSpc>
              <a:defRPr sz="4500"/>
            </a:lvl1pPr>
          </a:lstStyle>
          <a:p>
            <a:r>
              <a:rPr lang="en-US" dirty="0" err="1" smtClean="0"/>
              <a:t>PClick</a:t>
            </a:r>
            <a:r>
              <a:rPr lang="en-US" dirty="0" smtClean="0"/>
              <a:t> to edit Master title style</a:t>
            </a:r>
            <a:endParaRPr lang="en-US" dirty="0"/>
          </a:p>
        </p:txBody>
      </p:sp>
      <p:sp>
        <p:nvSpPr>
          <p:cNvPr id="3" name="Content Placeholder 2"/>
          <p:cNvSpPr>
            <a:spLocks noGrp="1"/>
          </p:cNvSpPr>
          <p:nvPr>
            <p:ph idx="1"/>
          </p:nvPr>
        </p:nvSpPr>
        <p:spPr>
          <a:xfrm>
            <a:off x="384056" y="1828802"/>
            <a:ext cx="7615463" cy="2690619"/>
          </a:xfrm>
        </p:spPr>
        <p:txBody>
          <a:bodyPr/>
          <a:lstStyle>
            <a:lvl1pPr>
              <a:defRPr>
                <a:solidFill>
                  <a:schemeClr val="tx2"/>
                </a:solidFill>
              </a:defRPr>
            </a:lvl1pPr>
            <a:lvl4pPr>
              <a:defRPr sz="12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371697711"/>
      </p:ext>
    </p:extLst>
  </p:cSld>
  <p:clrMapOvr>
    <a:masterClrMapping/>
  </p:clrMapOvr>
  <p:timing>
    <p:tnLst>
      <p:par>
        <p:cTn xmlns:p14="http://schemas.microsoft.com/office/powerpoint/2010/mai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Text Heav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91668" y="1243260"/>
            <a:ext cx="7607844" cy="3243263"/>
          </a:xfrm>
        </p:spPr>
        <p:txBody>
          <a:bodyPr vert="horz" lIns="0" tIns="0" rIns="0" bIns="0" rtlCol="0">
            <a:noAutofit/>
          </a:bodyPr>
          <a:lstStyle>
            <a:lvl1pPr>
              <a:spcAft>
                <a:spcPts val="0"/>
              </a:spcAft>
              <a:defRPr lang="en-US" sz="1500" dirty="0" smtClean="0"/>
            </a:lvl1pPr>
            <a:lvl2pPr marL="145048" indent="-136713">
              <a:defRPr lang="en-US" dirty="0" smtClean="0"/>
            </a:lvl2pPr>
            <a:lvl3pPr marL="299621" indent="-146239">
              <a:defRPr lang="en-US" sz="1400" dirty="0" smtClean="0"/>
            </a:lvl3pPr>
          </a:lstStyle>
          <a:p>
            <a:pPr lvl="0"/>
            <a:r>
              <a:rPr lang="en-US" smtClean="0"/>
              <a:t>Click to edit Master text styles</a:t>
            </a:r>
          </a:p>
          <a:p>
            <a:pPr lvl="1"/>
            <a:r>
              <a:rPr lang="en-US" smtClean="0"/>
              <a:t>Second level</a:t>
            </a:r>
          </a:p>
          <a:p>
            <a:pPr lvl="2"/>
            <a:r>
              <a:rPr lang="en-US" smtClean="0"/>
              <a:t>Third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2720113273"/>
      </p:ext>
    </p:extLst>
  </p:cSld>
  <p:clrMapOvr>
    <a:masterClrMapping/>
  </p:clrMapOvr>
  <p:timing>
    <p:tnLst>
      <p:par>
        <p:cTn xmlns:p14="http://schemas.microsoft.com/office/powerpoint/2010/mai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type="obj" preserve="1">
  <p:cSld name="Title and Content Text Heavy 1-Line">
    <p:spTree>
      <p:nvGrpSpPr>
        <p:cNvPr id="1" name=""/>
        <p:cNvGrpSpPr/>
        <p:nvPr/>
      </p:nvGrpSpPr>
      <p:grpSpPr>
        <a:xfrm>
          <a:off x="0" y="0"/>
          <a:ext cx="0" cy="0"/>
          <a:chOff x="0" y="0"/>
          <a:chExt cx="0" cy="0"/>
        </a:xfrm>
      </p:grpSpPr>
      <p:sp>
        <p:nvSpPr>
          <p:cNvPr id="2" name="Title 1"/>
          <p:cNvSpPr>
            <a:spLocks noGrp="1"/>
          </p:cNvSpPr>
          <p:nvPr>
            <p:ph type="title"/>
          </p:nvPr>
        </p:nvSpPr>
        <p:spPr>
          <a:xfrm>
            <a:off x="379094" y="411533"/>
            <a:ext cx="8352156" cy="395815"/>
          </a:xfrm>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91668" y="810059"/>
            <a:ext cx="7607844" cy="3438859"/>
          </a:xfrm>
        </p:spPr>
        <p:txBody>
          <a:bodyPr vert="horz" lIns="0" tIns="0" rIns="0" bIns="0" rtlCol="0">
            <a:noAutofit/>
          </a:bodyPr>
          <a:lstStyle>
            <a:lvl1pPr>
              <a:spcAft>
                <a:spcPts val="0"/>
              </a:spcAft>
              <a:defRPr lang="en-US" sz="1500" dirty="0" smtClean="0"/>
            </a:lvl1pPr>
            <a:lvl2pPr marL="145048" indent="-136713">
              <a:defRPr lang="en-US" dirty="0" smtClean="0"/>
            </a:lvl2pPr>
            <a:lvl3pPr marL="299621" indent="-146239">
              <a:defRPr lang="en-US" sz="1400" dirty="0" smtClean="0"/>
            </a:lvl3pPr>
          </a:lstStyle>
          <a:p>
            <a:pPr lvl="0"/>
            <a:r>
              <a:rPr lang="en-US" smtClean="0"/>
              <a:t>Click to edit Master text styles</a:t>
            </a:r>
          </a:p>
          <a:p>
            <a:pPr lvl="1"/>
            <a:r>
              <a:rPr lang="en-US" smtClean="0"/>
              <a:t>Second level</a:t>
            </a:r>
          </a:p>
          <a:p>
            <a:pPr lvl="2"/>
            <a:r>
              <a:rPr lang="en-US" smtClean="0"/>
              <a:t>Third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3951846560"/>
      </p:ext>
    </p:extLst>
  </p:cSld>
  <p:clrMapOvr>
    <a:masterClrMapping/>
  </p:clrMapOvr>
  <p:timing>
    <p:tnLst>
      <p:par>
        <p:cTn xmlns:p14="http://schemas.microsoft.com/office/powerpoint/2010/mai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91846" y="1242515"/>
            <a:ext cx="3896043" cy="3297340"/>
          </a:xfrm>
        </p:spPr>
        <p:txBody>
          <a:bodyPr vert="horz" lIns="0" tIns="0" rIns="0" bIns="0" rtlCol="0">
            <a:noAutofit/>
          </a:bodyPr>
          <a:lstStyle>
            <a:lvl1pPr>
              <a:spcBef>
                <a:spcPts val="750"/>
              </a:spcBef>
              <a:defRPr lang="en-US" sz="1500" dirty="0" smtClean="0"/>
            </a:lvl1pPr>
            <a:lvl2pPr>
              <a:spcBef>
                <a:spcPts val="600"/>
              </a:spcBef>
              <a:defRPr lang="en-US" sz="1400" dirty="0" smtClean="0"/>
            </a:lvl2pPr>
            <a:lvl3pPr>
              <a:spcBef>
                <a:spcPts val="450"/>
              </a:spcBef>
              <a:defRPr lang="en-US" sz="1200" dirty="0" smtClean="0"/>
            </a:lvl3pPr>
            <a:lvl4pPr>
              <a:spcBef>
                <a:spcPts val="300"/>
              </a:spcBef>
              <a:defRPr lang="en-US" sz="1100" dirty="0" smtClean="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831080" y="1242515"/>
            <a:ext cx="3900170" cy="3297340"/>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smtClean="0"/>
              <a:t>Click to edit Master text styles</a:t>
            </a:r>
          </a:p>
          <a:p>
            <a:pPr lvl="1">
              <a:spcBef>
                <a:spcPts val="750"/>
              </a:spcBef>
            </a:pPr>
            <a:r>
              <a:rPr lang="en-US" smtClean="0"/>
              <a:t>Second level</a:t>
            </a:r>
          </a:p>
          <a:p>
            <a:pPr lvl="2">
              <a:spcBef>
                <a:spcPts val="750"/>
              </a:spcBef>
            </a:pPr>
            <a:r>
              <a:rPr lang="en-US" smtClean="0"/>
              <a:t>Third level</a:t>
            </a:r>
          </a:p>
          <a:p>
            <a:pPr lvl="3">
              <a:spcBef>
                <a:spcPts val="750"/>
              </a:spcBef>
            </a:pPr>
            <a:r>
              <a:rPr lang="en-US" smtClean="0"/>
              <a:t>Fourth level</a:t>
            </a: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2994627107"/>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391795" y="1225869"/>
            <a:ext cx="3904488" cy="279797"/>
          </a:xfrm>
        </p:spPr>
        <p:txBody>
          <a:bodyPr rIns="136950" anchor="b"/>
          <a:lstStyle>
            <a:lvl1pPr marL="0" indent="0">
              <a:buNone/>
              <a:defRPr sz="1800" b="1">
                <a:solidFill>
                  <a:schemeClr val="tx2"/>
                </a:solidFill>
              </a:defRPr>
            </a:lvl1pPr>
            <a:lvl2pPr marL="342376" indent="0">
              <a:buNone/>
              <a:defRPr sz="1500" b="1"/>
            </a:lvl2pPr>
            <a:lvl3pPr marL="684808" indent="0">
              <a:buNone/>
              <a:defRPr sz="1400" b="1"/>
            </a:lvl3pPr>
            <a:lvl4pPr marL="1027205" indent="0">
              <a:buNone/>
              <a:defRPr sz="1200" b="1"/>
            </a:lvl4pPr>
            <a:lvl5pPr marL="1369617" indent="0">
              <a:buNone/>
              <a:defRPr sz="1200" b="1"/>
            </a:lvl5pPr>
            <a:lvl6pPr marL="1711997" indent="0">
              <a:buNone/>
              <a:defRPr sz="1200" b="1"/>
            </a:lvl6pPr>
            <a:lvl7pPr marL="2054418" indent="0">
              <a:buNone/>
              <a:defRPr sz="1200" b="1"/>
            </a:lvl7pPr>
            <a:lvl8pPr marL="2396820" indent="0">
              <a:buNone/>
              <a:defRPr sz="1200" b="1"/>
            </a:lvl8pPr>
            <a:lvl9pPr marL="2739232" indent="0">
              <a:buNone/>
              <a:defRPr sz="1200" b="1"/>
            </a:lvl9pPr>
          </a:lstStyle>
          <a:p>
            <a:pPr lvl="0"/>
            <a:r>
              <a:rPr lang="en-US" dirty="0" err="1" smtClean="0"/>
              <a:t>PClick</a:t>
            </a:r>
            <a:r>
              <a:rPr lang="en-US" dirty="0" smtClean="0"/>
              <a:t> to edit Master text</a:t>
            </a:r>
          </a:p>
        </p:txBody>
      </p:sp>
      <p:sp>
        <p:nvSpPr>
          <p:cNvPr id="4" name="Content Placeholder 3"/>
          <p:cNvSpPr>
            <a:spLocks noGrp="1"/>
          </p:cNvSpPr>
          <p:nvPr>
            <p:ph sz="half" idx="2"/>
          </p:nvPr>
        </p:nvSpPr>
        <p:spPr>
          <a:xfrm>
            <a:off x="391795" y="1553742"/>
            <a:ext cx="3904488" cy="2858489"/>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smtClean="0"/>
              <a:t>Click to edit Master text styles</a:t>
            </a:r>
          </a:p>
          <a:p>
            <a:pPr lvl="1">
              <a:spcBef>
                <a:spcPts val="750"/>
              </a:spcBef>
            </a:pPr>
            <a:r>
              <a:rPr lang="en-US" smtClean="0"/>
              <a:t>Second level</a:t>
            </a:r>
          </a:p>
          <a:p>
            <a:pPr lvl="2">
              <a:spcBef>
                <a:spcPts val="750"/>
              </a:spcBef>
            </a:pPr>
            <a:r>
              <a:rPr lang="en-US" smtClean="0"/>
              <a:t>Third level</a:t>
            </a:r>
          </a:p>
          <a:p>
            <a:pPr lvl="3">
              <a:spcBef>
                <a:spcPts val="750"/>
              </a:spcBef>
            </a:pPr>
            <a:r>
              <a:rPr lang="en-US" smtClean="0"/>
              <a:t>Fourth level</a:t>
            </a:r>
          </a:p>
        </p:txBody>
      </p:sp>
      <p:sp>
        <p:nvSpPr>
          <p:cNvPr id="5" name="Text Placeholder 4"/>
          <p:cNvSpPr>
            <a:spLocks noGrp="1"/>
          </p:cNvSpPr>
          <p:nvPr>
            <p:ph type="body" sz="quarter" idx="3"/>
          </p:nvPr>
        </p:nvSpPr>
        <p:spPr>
          <a:xfrm>
            <a:off x="4831080" y="1225869"/>
            <a:ext cx="3900170" cy="279797"/>
          </a:xfrm>
        </p:spPr>
        <p:txBody>
          <a:bodyPr rIns="136950" anchor="b"/>
          <a:lstStyle>
            <a:lvl1pPr marL="0" indent="0">
              <a:buNone/>
              <a:defRPr sz="1800" b="1">
                <a:solidFill>
                  <a:schemeClr val="tx2"/>
                </a:solidFill>
              </a:defRPr>
            </a:lvl1pPr>
            <a:lvl2pPr marL="342376" indent="0">
              <a:buNone/>
              <a:defRPr sz="1500" b="1"/>
            </a:lvl2pPr>
            <a:lvl3pPr marL="684808" indent="0">
              <a:buNone/>
              <a:defRPr sz="1400" b="1"/>
            </a:lvl3pPr>
            <a:lvl4pPr marL="1027205" indent="0">
              <a:buNone/>
              <a:defRPr sz="1200" b="1"/>
            </a:lvl4pPr>
            <a:lvl5pPr marL="1369617" indent="0">
              <a:buNone/>
              <a:defRPr sz="1200" b="1"/>
            </a:lvl5pPr>
            <a:lvl6pPr marL="1711997" indent="0">
              <a:buNone/>
              <a:defRPr sz="1200" b="1"/>
            </a:lvl6pPr>
            <a:lvl7pPr marL="2054418" indent="0">
              <a:buNone/>
              <a:defRPr sz="1200" b="1"/>
            </a:lvl7pPr>
            <a:lvl8pPr marL="2396820" indent="0">
              <a:buNone/>
              <a:defRPr sz="1200" b="1"/>
            </a:lvl8pPr>
            <a:lvl9pPr marL="2739232"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831080" y="1553742"/>
            <a:ext cx="3900170" cy="2858489"/>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smtClean="0"/>
              <a:t>Click to edit Master text styles</a:t>
            </a:r>
          </a:p>
          <a:p>
            <a:pPr lvl="1">
              <a:spcBef>
                <a:spcPts val="750"/>
              </a:spcBef>
            </a:pPr>
            <a:r>
              <a:rPr lang="en-US" smtClean="0"/>
              <a:t>Second level</a:t>
            </a:r>
          </a:p>
          <a:p>
            <a:pPr lvl="2">
              <a:spcBef>
                <a:spcPts val="750"/>
              </a:spcBef>
            </a:pPr>
            <a:r>
              <a:rPr lang="en-US" smtClean="0"/>
              <a:t>Third level</a:t>
            </a:r>
          </a:p>
          <a:p>
            <a:pPr lvl="3">
              <a:spcBef>
                <a:spcPts val="750"/>
              </a:spcBef>
            </a:pPr>
            <a:r>
              <a:rPr lang="en-US" smtClean="0"/>
              <a:t>Fourth level</a:t>
            </a:r>
          </a:p>
        </p:txBody>
      </p:sp>
      <p:sp>
        <p:nvSpPr>
          <p:cNvPr id="9" name="Slide Number Placeholder 8"/>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725175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ertical Quadra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12752" y="1296651"/>
            <a:ext cx="1965960" cy="3243263"/>
          </a:xfrm>
          <a:solidFill>
            <a:schemeClr val="tx2"/>
          </a:solidFill>
        </p:spPr>
        <p:txBody>
          <a:bodyPr lIns="136836" tIns="102628" rIns="136836"/>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526" indent="-123526">
              <a:defRPr lang="en-US" sz="1100" dirty="0" smtClean="0"/>
            </a:lvl3pPr>
            <a:lvl4pPr marL="232881" indent="-97416">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5" name="Date Placeholder 4"/>
          <p:cNvSpPr>
            <a:spLocks noGrp="1"/>
          </p:cNvSpPr>
          <p:nvPr>
            <p:ph type="dt" sz="half" idx="10"/>
          </p:nvPr>
        </p:nvSpPr>
        <p:spPr>
          <a:xfrm>
            <a:off x="2005679" y="4764226"/>
            <a:ext cx="2067270" cy="101918"/>
          </a:xfrm>
          <a:prstGeom prst="rect">
            <a:avLst/>
          </a:prstGeom>
        </p:spPr>
        <p:txBody>
          <a:bodyPr lIns="68418" tIns="34210" rIns="68418" bIns="34210"/>
          <a:lstStyle/>
          <a:p>
            <a:pPr defTabSz="684267"/>
            <a:r>
              <a:rPr lang="en-US" sz="1400" smtClean="0">
                <a:solidFill>
                  <a:srgbClr val="575757"/>
                </a:solidFill>
                <a:latin typeface="GE Inspira Pitch"/>
              </a:rPr>
              <a:t>Title or Job Numbr | XX Month 201X</a:t>
            </a:r>
            <a:endParaRPr lang="en-US" sz="1400" dirty="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6" name="Content Placeholder 2"/>
          <p:cNvSpPr>
            <a:spLocks noGrp="1"/>
          </p:cNvSpPr>
          <p:nvPr>
            <p:ph sz="half" idx="13"/>
          </p:nvPr>
        </p:nvSpPr>
        <p:spPr>
          <a:xfrm>
            <a:off x="2529841" y="1296651"/>
            <a:ext cx="1965960" cy="3243263"/>
          </a:xfrm>
          <a:solidFill>
            <a:schemeClr val="tx2"/>
          </a:solidFill>
        </p:spPr>
        <p:txBody>
          <a:bodyPr lIns="136836" tIns="102628" rIns="136836"/>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526" indent="-123526">
              <a:defRPr lang="en-US" sz="1100" dirty="0" smtClean="0"/>
            </a:lvl3pPr>
            <a:lvl4pPr marL="232881" indent="-97416">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20" name="Content Placeholder 2"/>
          <p:cNvSpPr>
            <a:spLocks noGrp="1"/>
          </p:cNvSpPr>
          <p:nvPr>
            <p:ph sz="half" idx="14"/>
          </p:nvPr>
        </p:nvSpPr>
        <p:spPr>
          <a:xfrm>
            <a:off x="4644391" y="1296651"/>
            <a:ext cx="1965960" cy="3243263"/>
          </a:xfrm>
          <a:solidFill>
            <a:schemeClr val="tx2"/>
          </a:solidFill>
        </p:spPr>
        <p:txBody>
          <a:bodyPr lIns="136836" tIns="102628" rIns="136836"/>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526" indent="-123526">
              <a:defRPr lang="en-US" sz="1100" dirty="0" smtClean="0"/>
            </a:lvl3pPr>
            <a:lvl4pPr marL="232881" indent="-97416">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22" name="Content Placeholder 2"/>
          <p:cNvSpPr>
            <a:spLocks noGrp="1"/>
          </p:cNvSpPr>
          <p:nvPr>
            <p:ph sz="half" idx="15"/>
          </p:nvPr>
        </p:nvSpPr>
        <p:spPr>
          <a:xfrm>
            <a:off x="6758940" y="1296651"/>
            <a:ext cx="1965960" cy="3243263"/>
          </a:xfrm>
          <a:solidFill>
            <a:schemeClr val="tx2"/>
          </a:solidFill>
        </p:spPr>
        <p:txBody>
          <a:bodyPr lIns="136836" tIns="102628" rIns="136836"/>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526" indent="-123526">
              <a:defRPr lang="en-US" sz="1100" dirty="0" smtClean="0"/>
            </a:lvl3pPr>
            <a:lvl4pPr marL="232881" indent="-97416">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123818507"/>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0" y="1296591"/>
            <a:ext cx="4495800" cy="1563624"/>
          </a:xfrm>
          <a:solidFill>
            <a:schemeClr val="tx2"/>
          </a:solidFill>
        </p:spPr>
        <p:txBody>
          <a:bodyPr lIns="219142" tIns="89050" rIns="136950"/>
          <a:lstStyle>
            <a:lvl1pPr marL="159325" indent="0">
              <a:lnSpc>
                <a:spcPct val="100000"/>
              </a:lnSpc>
              <a:spcBef>
                <a:spcPts val="450"/>
              </a:spcBef>
              <a:spcAft>
                <a:spcPts val="150"/>
              </a:spcAft>
              <a:defRPr lang="en-US" sz="1500" dirty="0" smtClean="0">
                <a:solidFill>
                  <a:schemeClr val="bg1"/>
                </a:solidFill>
              </a:defRPr>
            </a:lvl1pPr>
            <a:lvl2pPr marL="285332" indent="-118888">
              <a:lnSpc>
                <a:spcPct val="100000"/>
              </a:lnSpc>
              <a:spcBef>
                <a:spcPts val="750"/>
              </a:spcBef>
              <a:defRPr lang="en-US" sz="1400" dirty="0" smtClean="0">
                <a:solidFill>
                  <a:schemeClr val="bg1"/>
                </a:solidFill>
              </a:defRPr>
            </a:lvl2pPr>
            <a:lvl3pPr marL="123631" indent="-123631">
              <a:defRPr lang="en-US" sz="1100" dirty="0" smtClean="0"/>
            </a:lvl3pPr>
            <a:lvl4pPr marL="233052" indent="-97492">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2" name="Content Placeholder 2"/>
          <p:cNvSpPr>
            <a:spLocks noGrp="1"/>
          </p:cNvSpPr>
          <p:nvPr>
            <p:ph sz="half" idx="13"/>
          </p:nvPr>
        </p:nvSpPr>
        <p:spPr>
          <a:xfrm>
            <a:off x="4644390" y="1296591"/>
            <a:ext cx="4498848" cy="1563624"/>
          </a:xfrm>
          <a:solidFill>
            <a:schemeClr val="tx2"/>
          </a:solidFill>
        </p:spPr>
        <p:txBody>
          <a:bodyPr lIns="219142" tIns="89050" rIns="136950"/>
          <a:lstStyle>
            <a:lvl1pPr marL="159325" indent="0">
              <a:lnSpc>
                <a:spcPct val="100000"/>
              </a:lnSpc>
              <a:spcBef>
                <a:spcPts val="450"/>
              </a:spcBef>
              <a:spcAft>
                <a:spcPts val="150"/>
              </a:spcAft>
              <a:defRPr lang="en-US" sz="1500" dirty="0" smtClean="0">
                <a:solidFill>
                  <a:schemeClr val="bg1"/>
                </a:solidFill>
              </a:defRPr>
            </a:lvl1pPr>
            <a:lvl2pPr marL="285332" indent="-118888">
              <a:lnSpc>
                <a:spcPct val="100000"/>
              </a:lnSpc>
              <a:spcBef>
                <a:spcPts val="750"/>
              </a:spcBef>
              <a:defRPr lang="en-US" sz="1400" dirty="0" smtClean="0">
                <a:solidFill>
                  <a:schemeClr val="bg1"/>
                </a:solidFill>
              </a:defRPr>
            </a:lvl2pPr>
            <a:lvl3pPr marL="123631" indent="-123631">
              <a:defRPr lang="en-US" sz="1100" dirty="0" smtClean="0"/>
            </a:lvl3pPr>
            <a:lvl4pPr marL="233052" indent="-97492">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13" name="Content Placeholder 2"/>
          <p:cNvSpPr>
            <a:spLocks noGrp="1"/>
          </p:cNvSpPr>
          <p:nvPr>
            <p:ph sz="half" idx="14"/>
          </p:nvPr>
        </p:nvSpPr>
        <p:spPr>
          <a:xfrm>
            <a:off x="0" y="2971647"/>
            <a:ext cx="4495800" cy="1563624"/>
          </a:xfrm>
          <a:solidFill>
            <a:schemeClr val="tx2"/>
          </a:solidFill>
        </p:spPr>
        <p:txBody>
          <a:bodyPr lIns="219142" tIns="89050" rIns="136950"/>
          <a:lstStyle>
            <a:lvl1pPr marL="159325" indent="0">
              <a:lnSpc>
                <a:spcPct val="100000"/>
              </a:lnSpc>
              <a:spcBef>
                <a:spcPts val="450"/>
              </a:spcBef>
              <a:spcAft>
                <a:spcPts val="150"/>
              </a:spcAft>
              <a:defRPr lang="en-US" sz="1500" dirty="0" smtClean="0">
                <a:solidFill>
                  <a:schemeClr val="bg1"/>
                </a:solidFill>
              </a:defRPr>
            </a:lvl1pPr>
            <a:lvl2pPr marL="285332" indent="-118888">
              <a:lnSpc>
                <a:spcPct val="100000"/>
              </a:lnSpc>
              <a:spcBef>
                <a:spcPts val="750"/>
              </a:spcBef>
              <a:defRPr lang="en-US" sz="1400" dirty="0" smtClean="0">
                <a:solidFill>
                  <a:schemeClr val="bg1"/>
                </a:solidFill>
              </a:defRPr>
            </a:lvl2pPr>
            <a:lvl3pPr marL="123631" indent="-123631">
              <a:defRPr lang="en-US" sz="1100" dirty="0" smtClean="0"/>
            </a:lvl3pPr>
            <a:lvl4pPr marL="233052" indent="-97492">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14" name="Content Placeholder 2"/>
          <p:cNvSpPr>
            <a:spLocks noGrp="1"/>
          </p:cNvSpPr>
          <p:nvPr>
            <p:ph sz="half" idx="15"/>
          </p:nvPr>
        </p:nvSpPr>
        <p:spPr>
          <a:xfrm>
            <a:off x="4644390" y="2971647"/>
            <a:ext cx="4498848" cy="1563624"/>
          </a:xfrm>
          <a:solidFill>
            <a:schemeClr val="tx2"/>
          </a:solidFill>
        </p:spPr>
        <p:txBody>
          <a:bodyPr lIns="219142" tIns="89050" rIns="136950"/>
          <a:lstStyle>
            <a:lvl1pPr marL="159325" indent="0">
              <a:lnSpc>
                <a:spcPct val="100000"/>
              </a:lnSpc>
              <a:spcBef>
                <a:spcPts val="450"/>
              </a:spcBef>
              <a:spcAft>
                <a:spcPts val="150"/>
              </a:spcAft>
              <a:defRPr lang="en-US" sz="1500" dirty="0" smtClean="0">
                <a:solidFill>
                  <a:schemeClr val="bg1"/>
                </a:solidFill>
              </a:defRPr>
            </a:lvl1pPr>
            <a:lvl2pPr marL="285332" indent="-118888">
              <a:lnSpc>
                <a:spcPct val="100000"/>
              </a:lnSpc>
              <a:spcBef>
                <a:spcPts val="750"/>
              </a:spcBef>
              <a:defRPr lang="en-US" sz="1400" dirty="0" smtClean="0">
                <a:solidFill>
                  <a:schemeClr val="bg1"/>
                </a:solidFill>
              </a:defRPr>
            </a:lvl2pPr>
            <a:lvl3pPr marL="123631" indent="-123631">
              <a:defRPr lang="en-US" sz="1100" dirty="0" smtClean="0"/>
            </a:lvl3pPr>
            <a:lvl4pPr marL="233052" indent="-97492">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02789656"/>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Vertical Quadra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12752" y="1296643"/>
            <a:ext cx="1965960" cy="3243263"/>
          </a:xfrm>
          <a:solidFill>
            <a:schemeClr val="tx2"/>
          </a:solidFill>
        </p:spPr>
        <p:txBody>
          <a:bodyPr lIns="136950" tIns="102713" rIns="136950"/>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631" indent="-123631">
              <a:defRPr lang="en-US" sz="1100" dirty="0" smtClean="0"/>
            </a:lvl3pPr>
            <a:lvl4pPr marL="233052" indent="-97492">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5" name="Date Placeholder 4"/>
          <p:cNvSpPr>
            <a:spLocks noGrp="1"/>
          </p:cNvSpPr>
          <p:nvPr>
            <p:ph type="dt" sz="half" idx="10"/>
          </p:nvPr>
        </p:nvSpPr>
        <p:spPr>
          <a:xfrm>
            <a:off x="2005679" y="4764226"/>
            <a:ext cx="2067270" cy="101918"/>
          </a:xfrm>
          <a:prstGeom prst="rect">
            <a:avLst/>
          </a:prstGeom>
        </p:spPr>
        <p:txBody>
          <a:bodyPr lIns="68475" tIns="34238" rIns="68475" bIns="34238"/>
          <a:lstStyle/>
          <a:p>
            <a:pPr defTabSz="684808"/>
            <a:r>
              <a:rPr lang="en-US" sz="1400" smtClean="0">
                <a:solidFill>
                  <a:srgbClr val="575757"/>
                </a:solidFill>
                <a:latin typeface="GE Inspira Pitch"/>
              </a:rPr>
              <a:t>Title or Job Numbr | XX Month 201X</a:t>
            </a:r>
            <a:endParaRPr lang="en-US" sz="1400" dirty="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6" name="Content Placeholder 2"/>
          <p:cNvSpPr>
            <a:spLocks noGrp="1"/>
          </p:cNvSpPr>
          <p:nvPr>
            <p:ph sz="half" idx="13"/>
          </p:nvPr>
        </p:nvSpPr>
        <p:spPr>
          <a:xfrm>
            <a:off x="2529841" y="1296643"/>
            <a:ext cx="1965960" cy="3243263"/>
          </a:xfrm>
          <a:solidFill>
            <a:schemeClr val="tx2"/>
          </a:solidFill>
        </p:spPr>
        <p:txBody>
          <a:bodyPr lIns="136950" tIns="102713" rIns="136950"/>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631" indent="-123631">
              <a:defRPr lang="en-US" sz="1100" dirty="0" smtClean="0"/>
            </a:lvl3pPr>
            <a:lvl4pPr marL="233052" indent="-97492">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20" name="Content Placeholder 2"/>
          <p:cNvSpPr>
            <a:spLocks noGrp="1"/>
          </p:cNvSpPr>
          <p:nvPr>
            <p:ph sz="half" idx="14"/>
          </p:nvPr>
        </p:nvSpPr>
        <p:spPr>
          <a:xfrm>
            <a:off x="4644391" y="1296643"/>
            <a:ext cx="1965960" cy="3243263"/>
          </a:xfrm>
          <a:solidFill>
            <a:schemeClr val="tx2"/>
          </a:solidFill>
        </p:spPr>
        <p:txBody>
          <a:bodyPr lIns="136950" tIns="102713" rIns="136950"/>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631" indent="-123631">
              <a:defRPr lang="en-US" sz="1100" dirty="0" smtClean="0"/>
            </a:lvl3pPr>
            <a:lvl4pPr marL="233052" indent="-97492">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22" name="Content Placeholder 2"/>
          <p:cNvSpPr>
            <a:spLocks noGrp="1"/>
          </p:cNvSpPr>
          <p:nvPr>
            <p:ph sz="half" idx="15"/>
          </p:nvPr>
        </p:nvSpPr>
        <p:spPr>
          <a:xfrm>
            <a:off x="6758940" y="1296643"/>
            <a:ext cx="1965960" cy="3243263"/>
          </a:xfrm>
          <a:solidFill>
            <a:schemeClr val="tx2"/>
          </a:solidFill>
        </p:spPr>
        <p:txBody>
          <a:bodyPr lIns="136950" tIns="102713" rIns="136950"/>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631" indent="-123631">
              <a:defRPr lang="en-US" sz="1100" dirty="0" smtClean="0"/>
            </a:lvl3pPr>
            <a:lvl4pPr marL="233052" indent="-97492">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07803830"/>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Quadra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0" y="1295854"/>
            <a:ext cx="4498848" cy="308610"/>
          </a:xfrm>
          <a:solidFill>
            <a:schemeClr val="bg2"/>
          </a:solidFill>
        </p:spPr>
        <p:txBody>
          <a:bodyPr lIns="82191" rIns="136950" bIns="20539" anchor="ctr"/>
          <a:lstStyle>
            <a:lvl1pPr marL="298430" indent="0">
              <a:spcBef>
                <a:spcPts val="0"/>
              </a:spcBef>
              <a:buNone/>
              <a:defRPr sz="1400" b="0">
                <a:solidFill>
                  <a:schemeClr val="tx1"/>
                </a:solidFill>
              </a:defRPr>
            </a:lvl1pPr>
            <a:lvl2pPr marL="342376" indent="0">
              <a:buNone/>
              <a:defRPr sz="1500" b="1"/>
            </a:lvl2pPr>
            <a:lvl3pPr marL="684808" indent="0">
              <a:buNone/>
              <a:defRPr sz="1400" b="1"/>
            </a:lvl3pPr>
            <a:lvl4pPr marL="1027205" indent="0">
              <a:buNone/>
              <a:defRPr sz="1200" b="1"/>
            </a:lvl4pPr>
            <a:lvl5pPr marL="1369617" indent="0">
              <a:buNone/>
              <a:defRPr sz="1200" b="1"/>
            </a:lvl5pPr>
            <a:lvl6pPr marL="1711997" indent="0">
              <a:buNone/>
              <a:defRPr sz="1200" b="1"/>
            </a:lvl6pPr>
            <a:lvl7pPr marL="2054418" indent="0">
              <a:buNone/>
              <a:defRPr sz="1200" b="1"/>
            </a:lvl7pPr>
            <a:lvl8pPr marL="2396820" indent="0">
              <a:buNone/>
              <a:defRPr sz="1200" b="1"/>
            </a:lvl8pPr>
            <a:lvl9pPr marL="2739232"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97510" y="1697639"/>
            <a:ext cx="3890328" cy="1144494"/>
          </a:xfrm>
        </p:spPr>
        <p:txBody>
          <a:bodyPr vert="horz" lIns="0" tIns="0" rIns="136950" bIns="0" rtlCol="0">
            <a:noAutofit/>
          </a:bodyPr>
          <a:lstStyle>
            <a:lvl1pPr>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smtClean="0"/>
              <a:t>Click to edit Master text styles</a:t>
            </a:r>
          </a:p>
        </p:txBody>
      </p:sp>
      <p:sp>
        <p:nvSpPr>
          <p:cNvPr id="5" name="Text Placeholder 4"/>
          <p:cNvSpPr>
            <a:spLocks noGrp="1"/>
          </p:cNvSpPr>
          <p:nvPr>
            <p:ph type="body" sz="quarter" idx="3"/>
          </p:nvPr>
        </p:nvSpPr>
        <p:spPr>
          <a:xfrm>
            <a:off x="4644390" y="1295854"/>
            <a:ext cx="4498848" cy="308610"/>
          </a:xfrm>
          <a:solidFill>
            <a:schemeClr val="bg2"/>
          </a:solidFill>
        </p:spPr>
        <p:txBody>
          <a:bodyPr lIns="82191" rIns="136950" bIns="20539" anchor="ctr"/>
          <a:lstStyle>
            <a:lvl1pPr marL="136713" indent="0">
              <a:spcBef>
                <a:spcPts val="0"/>
              </a:spcBef>
              <a:buNone/>
              <a:tabLst/>
              <a:defRPr sz="1400" b="0">
                <a:solidFill>
                  <a:schemeClr val="tx1"/>
                </a:solidFill>
              </a:defRPr>
            </a:lvl1pPr>
            <a:lvl2pPr marL="342376" indent="0">
              <a:buNone/>
              <a:defRPr sz="1500" b="1"/>
            </a:lvl2pPr>
            <a:lvl3pPr marL="684808" indent="0">
              <a:buNone/>
              <a:defRPr sz="1400" b="1"/>
            </a:lvl3pPr>
            <a:lvl4pPr marL="1027205" indent="0">
              <a:buNone/>
              <a:defRPr sz="1200" b="1"/>
            </a:lvl4pPr>
            <a:lvl5pPr marL="1369617" indent="0">
              <a:buNone/>
              <a:defRPr sz="1200" b="1"/>
            </a:lvl5pPr>
            <a:lvl6pPr marL="1711997" indent="0">
              <a:buNone/>
              <a:defRPr sz="1200" b="1"/>
            </a:lvl6pPr>
            <a:lvl7pPr marL="2054418" indent="0">
              <a:buNone/>
              <a:defRPr sz="1200" b="1"/>
            </a:lvl7pPr>
            <a:lvl8pPr marL="2396820" indent="0">
              <a:buNone/>
              <a:defRPr sz="1200" b="1"/>
            </a:lvl8pPr>
            <a:lvl9pPr marL="2739232"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826538" y="1697639"/>
            <a:ext cx="3895344" cy="1144494"/>
          </a:xfrm>
        </p:spPr>
        <p:txBody>
          <a:bodyPr vert="horz" lIns="0" tIns="0" rIns="136950"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smtClean="0"/>
              <a:t>Click to edit Master text styles</a:t>
            </a:r>
          </a:p>
        </p:txBody>
      </p:sp>
      <p:sp>
        <p:nvSpPr>
          <p:cNvPr id="9" name="Slide Number Placeholder 8"/>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24" name="Text Placeholder 4"/>
          <p:cNvSpPr>
            <a:spLocks noGrp="1"/>
          </p:cNvSpPr>
          <p:nvPr>
            <p:ph type="body" sz="quarter" idx="14"/>
          </p:nvPr>
        </p:nvSpPr>
        <p:spPr>
          <a:xfrm>
            <a:off x="0" y="2993575"/>
            <a:ext cx="4498848" cy="308610"/>
          </a:xfrm>
          <a:solidFill>
            <a:schemeClr val="bg2"/>
          </a:solidFill>
        </p:spPr>
        <p:txBody>
          <a:bodyPr lIns="82191" rIns="136950" bIns="20539" anchor="ctr"/>
          <a:lstStyle>
            <a:lvl1pPr marL="299621" indent="0">
              <a:spcBef>
                <a:spcPts val="0"/>
              </a:spcBef>
              <a:buNone/>
              <a:tabLst/>
              <a:defRPr sz="1400" b="0">
                <a:solidFill>
                  <a:schemeClr val="tx1"/>
                </a:solidFill>
              </a:defRPr>
            </a:lvl1pPr>
            <a:lvl2pPr marL="342376" indent="0">
              <a:buNone/>
              <a:defRPr sz="1500" b="1"/>
            </a:lvl2pPr>
            <a:lvl3pPr marL="684808" indent="0">
              <a:buNone/>
              <a:defRPr sz="1400" b="1"/>
            </a:lvl3pPr>
            <a:lvl4pPr marL="1027205" indent="0">
              <a:buNone/>
              <a:defRPr sz="1200" b="1"/>
            </a:lvl4pPr>
            <a:lvl5pPr marL="1369617" indent="0">
              <a:buNone/>
              <a:defRPr sz="1200" b="1"/>
            </a:lvl5pPr>
            <a:lvl6pPr marL="1711997" indent="0">
              <a:buNone/>
              <a:defRPr sz="1200" b="1"/>
            </a:lvl6pPr>
            <a:lvl7pPr marL="2054418" indent="0">
              <a:buNone/>
              <a:defRPr sz="1200" b="1"/>
            </a:lvl7pPr>
            <a:lvl8pPr marL="2396820" indent="0">
              <a:buNone/>
              <a:defRPr sz="1200" b="1"/>
            </a:lvl8pPr>
            <a:lvl9pPr marL="2739232" indent="0">
              <a:buNone/>
              <a:defRPr sz="1200" b="1"/>
            </a:lvl9pPr>
          </a:lstStyle>
          <a:p>
            <a:pPr lvl="0"/>
            <a:r>
              <a:rPr lang="en-US" smtClean="0"/>
              <a:t>Click to edit Master text styles</a:t>
            </a:r>
          </a:p>
        </p:txBody>
      </p:sp>
      <p:sp>
        <p:nvSpPr>
          <p:cNvPr id="25" name="Content Placeholder 5"/>
          <p:cNvSpPr>
            <a:spLocks noGrp="1"/>
          </p:cNvSpPr>
          <p:nvPr>
            <p:ph sz="quarter" idx="15"/>
          </p:nvPr>
        </p:nvSpPr>
        <p:spPr>
          <a:xfrm>
            <a:off x="397512" y="3395360"/>
            <a:ext cx="3890328" cy="1144494"/>
          </a:xfrm>
        </p:spPr>
        <p:txBody>
          <a:bodyPr vert="horz" lIns="0" tIns="0" rIns="136950"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smtClean="0"/>
              <a:t>Click to edit Master text styles</a:t>
            </a:r>
          </a:p>
        </p:txBody>
      </p:sp>
      <p:sp>
        <p:nvSpPr>
          <p:cNvPr id="26" name="Text Placeholder 4"/>
          <p:cNvSpPr>
            <a:spLocks noGrp="1"/>
          </p:cNvSpPr>
          <p:nvPr>
            <p:ph type="body" sz="quarter" idx="16"/>
          </p:nvPr>
        </p:nvSpPr>
        <p:spPr>
          <a:xfrm>
            <a:off x="4644390" y="2993575"/>
            <a:ext cx="4498848" cy="308610"/>
          </a:xfrm>
          <a:solidFill>
            <a:schemeClr val="bg2"/>
          </a:solidFill>
        </p:spPr>
        <p:txBody>
          <a:bodyPr lIns="82191" rIns="136950" bIns="20539" anchor="ctr"/>
          <a:lstStyle>
            <a:lvl1pPr marL="135521" indent="0">
              <a:spcBef>
                <a:spcPts val="0"/>
              </a:spcBef>
              <a:buNone/>
              <a:tabLst/>
              <a:defRPr sz="1400" b="0">
                <a:solidFill>
                  <a:schemeClr val="tx1"/>
                </a:solidFill>
              </a:defRPr>
            </a:lvl1pPr>
            <a:lvl2pPr marL="342376" indent="0">
              <a:buNone/>
              <a:defRPr sz="1500" b="1"/>
            </a:lvl2pPr>
            <a:lvl3pPr marL="684808" indent="0">
              <a:buNone/>
              <a:defRPr sz="1400" b="1"/>
            </a:lvl3pPr>
            <a:lvl4pPr marL="1027205" indent="0">
              <a:buNone/>
              <a:defRPr sz="1200" b="1"/>
            </a:lvl4pPr>
            <a:lvl5pPr marL="1369617" indent="0">
              <a:buNone/>
              <a:defRPr sz="1200" b="1"/>
            </a:lvl5pPr>
            <a:lvl6pPr marL="1711997" indent="0">
              <a:buNone/>
              <a:defRPr sz="1200" b="1"/>
            </a:lvl6pPr>
            <a:lvl7pPr marL="2054418" indent="0">
              <a:buNone/>
              <a:defRPr sz="1200" b="1"/>
            </a:lvl7pPr>
            <a:lvl8pPr marL="2396820" indent="0">
              <a:buNone/>
              <a:defRPr sz="1200" b="1"/>
            </a:lvl8pPr>
            <a:lvl9pPr marL="2739232" indent="0">
              <a:buNone/>
              <a:defRPr sz="1200" b="1"/>
            </a:lvl9pPr>
          </a:lstStyle>
          <a:p>
            <a:pPr lvl="0"/>
            <a:r>
              <a:rPr lang="en-US" smtClean="0"/>
              <a:t>Click to edit Master text styles</a:t>
            </a:r>
          </a:p>
        </p:txBody>
      </p:sp>
      <p:sp>
        <p:nvSpPr>
          <p:cNvPr id="27" name="Content Placeholder 5"/>
          <p:cNvSpPr>
            <a:spLocks noGrp="1"/>
          </p:cNvSpPr>
          <p:nvPr>
            <p:ph sz="quarter" idx="17"/>
          </p:nvPr>
        </p:nvSpPr>
        <p:spPr>
          <a:xfrm>
            <a:off x="4826538" y="3395360"/>
            <a:ext cx="3895344" cy="1144494"/>
          </a:xfrm>
        </p:spPr>
        <p:txBody>
          <a:bodyPr vert="horz" lIns="0" tIns="0" rIns="136950"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smtClean="0"/>
              <a:t>Click to edit Master text styles</a:t>
            </a:r>
          </a:p>
        </p:txBody>
      </p:sp>
    </p:spTree>
    <p:extLst>
      <p:ext uri="{BB962C8B-B14F-4D97-AF65-F5344CB8AC3E}">
        <p14:creationId xmlns:p14="http://schemas.microsoft.com/office/powerpoint/2010/main" val="3543670079"/>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7" name="Chart Placeholder 6"/>
          <p:cNvSpPr>
            <a:spLocks noGrp="1"/>
          </p:cNvSpPr>
          <p:nvPr>
            <p:ph type="chart" sz="quarter" idx="13"/>
          </p:nvPr>
        </p:nvSpPr>
        <p:spPr>
          <a:xfrm>
            <a:off x="412751" y="1433512"/>
            <a:ext cx="7586762" cy="2852738"/>
          </a:xfrm>
        </p:spPr>
        <p:txBody>
          <a:bodyPr anchor="ctr"/>
          <a:lstStyle>
            <a:lvl1pPr algn="ctr">
              <a:defRPr/>
            </a:lvl1pPr>
          </a:lstStyle>
          <a:p>
            <a:r>
              <a:rPr lang="en-US" smtClean="0"/>
              <a:t>Click icon to add chart</a:t>
            </a:r>
            <a:endParaRPr lang="en-US"/>
          </a:p>
        </p:txBody>
      </p:sp>
    </p:spTree>
    <p:extLst>
      <p:ext uri="{BB962C8B-B14F-4D97-AF65-F5344CB8AC3E}">
        <p14:creationId xmlns:p14="http://schemas.microsoft.com/office/powerpoint/2010/main" val="236681598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7" name="Table Placeholder 6"/>
          <p:cNvSpPr>
            <a:spLocks noGrp="1"/>
          </p:cNvSpPr>
          <p:nvPr>
            <p:ph type="tbl" sz="quarter" idx="13"/>
          </p:nvPr>
        </p:nvSpPr>
        <p:spPr>
          <a:xfrm>
            <a:off x="412751" y="1296643"/>
            <a:ext cx="7586762" cy="3243263"/>
          </a:xfrm>
        </p:spPr>
        <p:txBody>
          <a:bodyPr anchor="ctr"/>
          <a:lstStyle>
            <a:lvl1pPr algn="ctr">
              <a:defRPr/>
            </a:lvl1pPr>
          </a:lstStyle>
          <a:p>
            <a:r>
              <a:rPr lang="en-US" smtClean="0"/>
              <a:t>Click icon to add table</a:t>
            </a:r>
            <a:endParaRPr lang="en-US" dirty="0"/>
          </a:p>
        </p:txBody>
      </p:sp>
    </p:spTree>
    <p:extLst>
      <p:ext uri="{BB962C8B-B14F-4D97-AF65-F5344CB8AC3E}">
        <p14:creationId xmlns:p14="http://schemas.microsoft.com/office/powerpoint/2010/main" val="1091318729"/>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601582185"/>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143573903"/>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Half Text - Half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41900" y="1241583"/>
            <a:ext cx="3689350" cy="3298270"/>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smtClean="0"/>
              <a:t>Click to edit Master text styles</a:t>
            </a:r>
          </a:p>
          <a:p>
            <a:pPr lvl="1">
              <a:spcBef>
                <a:spcPts val="750"/>
              </a:spcBef>
            </a:pPr>
            <a:r>
              <a:rPr lang="en-US" smtClean="0"/>
              <a:t>Second level</a:t>
            </a:r>
          </a:p>
          <a:p>
            <a:pPr lvl="2">
              <a:spcBef>
                <a:spcPts val="750"/>
              </a:spcBef>
            </a:pPr>
            <a:r>
              <a:rPr lang="en-US" smtClean="0"/>
              <a:t>Third level</a:t>
            </a:r>
          </a:p>
          <a:p>
            <a:pPr lvl="3">
              <a:spcBef>
                <a:spcPts val="750"/>
              </a:spcBef>
            </a:pPr>
            <a:r>
              <a:rPr lang="en-US" smtClean="0"/>
              <a:t>Fourth level</a:t>
            </a: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1" name="Picture Placeholder 10"/>
          <p:cNvSpPr>
            <a:spLocks noGrp="1"/>
          </p:cNvSpPr>
          <p:nvPr>
            <p:ph type="pic" sz="quarter" idx="13" hasCustomPrompt="1"/>
          </p:nvPr>
        </p:nvSpPr>
        <p:spPr>
          <a:xfrm>
            <a:off x="1" y="1296643"/>
            <a:ext cx="4514850" cy="3243263"/>
          </a:xfrm>
          <a:solidFill>
            <a:schemeClr val="bg1">
              <a:lumMod val="95000"/>
            </a:schemeClr>
          </a:solidFill>
        </p:spPr>
        <p:txBody>
          <a:bodyPr anchor="ctr"/>
          <a:lstStyle>
            <a:lvl1pPr algn="ctr">
              <a:defRPr/>
            </a:lvl1pPr>
          </a:lstStyle>
          <a:p>
            <a:r>
              <a:rPr lang="en-US" dirty="0" smtClean="0"/>
              <a:t>Click to add image</a:t>
            </a:r>
            <a:endParaRPr lang="en-US" dirty="0"/>
          </a:p>
        </p:txBody>
      </p:sp>
    </p:spTree>
    <p:extLst>
      <p:ext uri="{BB962C8B-B14F-4D97-AF65-F5344CB8AC3E}">
        <p14:creationId xmlns:p14="http://schemas.microsoft.com/office/powerpoint/2010/main" val="957417632"/>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Image w/ Title &amp; Footer">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296643"/>
            <a:ext cx="9144000" cy="3243263"/>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p:nvPr>
        </p:nvSpPr>
        <p:spPr>
          <a:xfrm>
            <a:off x="379094" y="411481"/>
            <a:ext cx="8352156" cy="765752"/>
          </a:xfrm>
        </p:spPr>
        <p:txBody>
          <a:bodyPr/>
          <a:lstStyle/>
          <a:p>
            <a:r>
              <a:rPr lang="en-US" smtClean="0"/>
              <a:t>Click to edit Master title style</a:t>
            </a:r>
            <a:endParaRPr lang="en-US" dirty="0"/>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
        <p:nvSpPr>
          <p:cNvPr id="9" name="Text Placeholder 8"/>
          <p:cNvSpPr>
            <a:spLocks noGrp="1"/>
          </p:cNvSpPr>
          <p:nvPr>
            <p:ph type="body" sz="quarter" idx="14" hasCustomPrompt="1"/>
          </p:nvPr>
        </p:nvSpPr>
        <p:spPr bwMode="gray">
          <a:xfrm>
            <a:off x="379094" y="1346054"/>
            <a:ext cx="8318500" cy="1046559"/>
          </a:xfrm>
        </p:spPr>
        <p:txBody>
          <a:bodyPr/>
          <a:lstStyle>
            <a:lvl1pPr>
              <a:defRPr sz="2400" baseline="0"/>
            </a:lvl1pPr>
          </a:lstStyle>
          <a:p>
            <a:pPr lvl="0"/>
            <a:r>
              <a:rPr lang="en-US" dirty="0" smtClean="0"/>
              <a:t>Click to add text over image. White or gray only. 32pt flexible positioning. Delete if not needed.</a:t>
            </a:r>
          </a:p>
        </p:txBody>
      </p:sp>
    </p:spTree>
    <p:extLst>
      <p:ext uri="{BB962C8B-B14F-4D97-AF65-F5344CB8AC3E}">
        <p14:creationId xmlns:p14="http://schemas.microsoft.com/office/powerpoint/2010/main" val="2490003885"/>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Image w/ Title">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296593"/>
            <a:ext cx="9144000" cy="3846909"/>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D558541-60C9-42A2-8392-FF12533A6B7A}" type="slidenum">
              <a:rPr lang="en-US" smtClean="0">
                <a:solidFill>
                  <a:prstClr val="white"/>
                </a:solidFill>
                <a:latin typeface="GE Inspira Pitch"/>
              </a:rPr>
              <a:pPr/>
              <a:t>‹#›</a:t>
            </a:fld>
            <a:endParaRPr lang="en-US">
              <a:solidFill>
                <a:prstClr val="white"/>
              </a:solidFill>
              <a:latin typeface="GE Inspira Pitch"/>
            </a:endParaRPr>
          </a:p>
        </p:txBody>
      </p:sp>
      <p:sp>
        <p:nvSpPr>
          <p:cNvPr id="9" name="Text Placeholder 8"/>
          <p:cNvSpPr>
            <a:spLocks noGrp="1"/>
          </p:cNvSpPr>
          <p:nvPr>
            <p:ph type="body" sz="quarter" idx="14" hasCustomPrompt="1"/>
          </p:nvPr>
        </p:nvSpPr>
        <p:spPr bwMode="gray">
          <a:xfrm>
            <a:off x="384049" y="1344170"/>
            <a:ext cx="8318500" cy="1046559"/>
          </a:xfrm>
        </p:spPr>
        <p:txBody>
          <a:bodyPr/>
          <a:lstStyle>
            <a:lvl1pPr>
              <a:defRPr sz="2400" baseline="0"/>
            </a:lvl1pPr>
          </a:lstStyle>
          <a:p>
            <a:pPr lvl="0"/>
            <a:r>
              <a:rPr lang="en-US" dirty="0" smtClean="0"/>
              <a:t>Click to add text over image. White or gray only. 32pt flexible positioning. Delete if not needed.</a:t>
            </a:r>
          </a:p>
        </p:txBody>
      </p:sp>
      <p:sp>
        <p:nvSpPr>
          <p:cNvPr id="8" name="TextBox 7"/>
          <p:cNvSpPr txBox="1"/>
          <p:nvPr userDrawn="1"/>
        </p:nvSpPr>
        <p:spPr>
          <a:xfrm>
            <a:off x="5398521" y="4658448"/>
            <a:ext cx="2833485" cy="207749"/>
          </a:xfrm>
          <a:prstGeom prst="rect">
            <a:avLst/>
          </a:prstGeom>
          <a:noFill/>
        </p:spPr>
        <p:txBody>
          <a:bodyPr wrap="square" lIns="0" tIns="0" rIns="0" bIns="0" rtlCol="0" anchor="b">
            <a:noAutofit/>
          </a:bodyPr>
          <a:lstStyle/>
          <a:p>
            <a:pPr defTabSz="684808"/>
            <a:r>
              <a:rPr lang="en-US" sz="700" dirty="0">
                <a:solidFill>
                  <a:prstClr val="white"/>
                </a:solidFill>
                <a:latin typeface="GE Inspira Pitch"/>
              </a:rPr>
              <a:t>See tutorial regarding confidentiality disclosures. Delete if not needed.</a:t>
            </a:r>
          </a:p>
        </p:txBody>
      </p:sp>
    </p:spTree>
    <p:extLst>
      <p:ext uri="{BB962C8B-B14F-4D97-AF65-F5344CB8AC3E}">
        <p14:creationId xmlns:p14="http://schemas.microsoft.com/office/powerpoint/2010/main" val="1768706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adra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0" y="1295854"/>
            <a:ext cx="4498848" cy="308610"/>
          </a:xfrm>
          <a:solidFill>
            <a:schemeClr val="bg2"/>
          </a:solidFill>
        </p:spPr>
        <p:txBody>
          <a:bodyPr lIns="82134" rIns="136836" bIns="20520" anchor="ctr"/>
          <a:lstStyle>
            <a:lvl1pPr marL="298202" indent="0">
              <a:spcBef>
                <a:spcPts val="0"/>
              </a:spcBef>
              <a:buNone/>
              <a:defRPr sz="1400" b="0">
                <a:solidFill>
                  <a:schemeClr val="tx1"/>
                </a:solidFill>
              </a:defRPr>
            </a:lvl1pPr>
            <a:lvl2pPr marL="342094" indent="0">
              <a:buNone/>
              <a:defRPr sz="1500" b="1"/>
            </a:lvl2pPr>
            <a:lvl3pPr marL="684267" indent="0">
              <a:buNone/>
              <a:defRPr sz="1400" b="1"/>
            </a:lvl3pPr>
            <a:lvl4pPr marL="1026388" indent="0">
              <a:buNone/>
              <a:defRPr sz="1200" b="1"/>
            </a:lvl4pPr>
            <a:lvl5pPr marL="1368534" indent="0">
              <a:buNone/>
              <a:defRPr sz="1200" b="1"/>
            </a:lvl5pPr>
            <a:lvl6pPr marL="1710630" indent="0">
              <a:buNone/>
              <a:defRPr sz="1200" b="1"/>
            </a:lvl6pPr>
            <a:lvl7pPr marL="2052794" indent="0">
              <a:buNone/>
              <a:defRPr sz="1200" b="1"/>
            </a:lvl7pPr>
            <a:lvl8pPr marL="2394920" indent="0">
              <a:buNone/>
              <a:defRPr sz="1200" b="1"/>
            </a:lvl8pPr>
            <a:lvl9pPr marL="2737065"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97510" y="1697639"/>
            <a:ext cx="3890328" cy="1144494"/>
          </a:xfrm>
        </p:spPr>
        <p:txBody>
          <a:bodyPr vert="horz" lIns="0" tIns="0" rIns="136836" bIns="0" rtlCol="0">
            <a:noAutofit/>
          </a:bodyPr>
          <a:lstStyle>
            <a:lvl1pPr>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smtClean="0"/>
              <a:t>Click to edit Master text styles</a:t>
            </a:r>
          </a:p>
        </p:txBody>
      </p:sp>
      <p:sp>
        <p:nvSpPr>
          <p:cNvPr id="5" name="Text Placeholder 4"/>
          <p:cNvSpPr>
            <a:spLocks noGrp="1"/>
          </p:cNvSpPr>
          <p:nvPr>
            <p:ph type="body" sz="quarter" idx="3"/>
          </p:nvPr>
        </p:nvSpPr>
        <p:spPr>
          <a:xfrm>
            <a:off x="4644390" y="1295854"/>
            <a:ext cx="4498848" cy="308610"/>
          </a:xfrm>
          <a:solidFill>
            <a:schemeClr val="bg2"/>
          </a:solidFill>
        </p:spPr>
        <p:txBody>
          <a:bodyPr lIns="82134" rIns="136836" bIns="20520" anchor="ctr"/>
          <a:lstStyle>
            <a:lvl1pPr marL="136599" indent="0">
              <a:spcBef>
                <a:spcPts val="0"/>
              </a:spcBef>
              <a:buNone/>
              <a:tabLst/>
              <a:defRPr sz="1400" b="0">
                <a:solidFill>
                  <a:schemeClr val="tx1"/>
                </a:solidFill>
              </a:defRPr>
            </a:lvl1pPr>
            <a:lvl2pPr marL="342094" indent="0">
              <a:buNone/>
              <a:defRPr sz="1500" b="1"/>
            </a:lvl2pPr>
            <a:lvl3pPr marL="684267" indent="0">
              <a:buNone/>
              <a:defRPr sz="1400" b="1"/>
            </a:lvl3pPr>
            <a:lvl4pPr marL="1026388" indent="0">
              <a:buNone/>
              <a:defRPr sz="1200" b="1"/>
            </a:lvl4pPr>
            <a:lvl5pPr marL="1368534" indent="0">
              <a:buNone/>
              <a:defRPr sz="1200" b="1"/>
            </a:lvl5pPr>
            <a:lvl6pPr marL="1710630" indent="0">
              <a:buNone/>
              <a:defRPr sz="1200" b="1"/>
            </a:lvl6pPr>
            <a:lvl7pPr marL="2052794" indent="0">
              <a:buNone/>
              <a:defRPr sz="1200" b="1"/>
            </a:lvl7pPr>
            <a:lvl8pPr marL="2394920" indent="0">
              <a:buNone/>
              <a:defRPr sz="1200" b="1"/>
            </a:lvl8pPr>
            <a:lvl9pPr marL="2737065"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826538" y="1697639"/>
            <a:ext cx="3895344" cy="1144494"/>
          </a:xfrm>
        </p:spPr>
        <p:txBody>
          <a:bodyPr vert="horz" lIns="0" tIns="0" rIns="136836"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smtClean="0"/>
              <a:t>Click to edit Master text styles</a:t>
            </a:r>
          </a:p>
        </p:txBody>
      </p:sp>
      <p:sp>
        <p:nvSpPr>
          <p:cNvPr id="9" name="Slide Number Placeholder 8"/>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24" name="Text Placeholder 4"/>
          <p:cNvSpPr>
            <a:spLocks noGrp="1"/>
          </p:cNvSpPr>
          <p:nvPr>
            <p:ph type="body" sz="quarter" idx="14"/>
          </p:nvPr>
        </p:nvSpPr>
        <p:spPr>
          <a:xfrm>
            <a:off x="0" y="2993575"/>
            <a:ext cx="4498848" cy="308610"/>
          </a:xfrm>
          <a:solidFill>
            <a:schemeClr val="bg2"/>
          </a:solidFill>
        </p:spPr>
        <p:txBody>
          <a:bodyPr lIns="82134" rIns="136836" bIns="20520" anchor="ctr"/>
          <a:lstStyle>
            <a:lvl1pPr marL="299393" indent="0">
              <a:spcBef>
                <a:spcPts val="0"/>
              </a:spcBef>
              <a:buNone/>
              <a:tabLst/>
              <a:defRPr sz="1400" b="0">
                <a:solidFill>
                  <a:schemeClr val="tx1"/>
                </a:solidFill>
              </a:defRPr>
            </a:lvl1pPr>
            <a:lvl2pPr marL="342094" indent="0">
              <a:buNone/>
              <a:defRPr sz="1500" b="1"/>
            </a:lvl2pPr>
            <a:lvl3pPr marL="684267" indent="0">
              <a:buNone/>
              <a:defRPr sz="1400" b="1"/>
            </a:lvl3pPr>
            <a:lvl4pPr marL="1026388" indent="0">
              <a:buNone/>
              <a:defRPr sz="1200" b="1"/>
            </a:lvl4pPr>
            <a:lvl5pPr marL="1368534" indent="0">
              <a:buNone/>
              <a:defRPr sz="1200" b="1"/>
            </a:lvl5pPr>
            <a:lvl6pPr marL="1710630" indent="0">
              <a:buNone/>
              <a:defRPr sz="1200" b="1"/>
            </a:lvl6pPr>
            <a:lvl7pPr marL="2052794" indent="0">
              <a:buNone/>
              <a:defRPr sz="1200" b="1"/>
            </a:lvl7pPr>
            <a:lvl8pPr marL="2394920" indent="0">
              <a:buNone/>
              <a:defRPr sz="1200" b="1"/>
            </a:lvl8pPr>
            <a:lvl9pPr marL="2737065" indent="0">
              <a:buNone/>
              <a:defRPr sz="1200" b="1"/>
            </a:lvl9pPr>
          </a:lstStyle>
          <a:p>
            <a:pPr lvl="0"/>
            <a:r>
              <a:rPr lang="en-US" smtClean="0"/>
              <a:t>Click to edit Master text styles</a:t>
            </a:r>
          </a:p>
        </p:txBody>
      </p:sp>
      <p:sp>
        <p:nvSpPr>
          <p:cNvPr id="25" name="Content Placeholder 5"/>
          <p:cNvSpPr>
            <a:spLocks noGrp="1"/>
          </p:cNvSpPr>
          <p:nvPr>
            <p:ph sz="quarter" idx="15"/>
          </p:nvPr>
        </p:nvSpPr>
        <p:spPr>
          <a:xfrm>
            <a:off x="397512" y="3395360"/>
            <a:ext cx="3890328" cy="1144494"/>
          </a:xfrm>
        </p:spPr>
        <p:txBody>
          <a:bodyPr vert="horz" lIns="0" tIns="0" rIns="136836"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smtClean="0"/>
              <a:t>Click to edit Master text styles</a:t>
            </a:r>
          </a:p>
        </p:txBody>
      </p:sp>
      <p:sp>
        <p:nvSpPr>
          <p:cNvPr id="26" name="Text Placeholder 4"/>
          <p:cNvSpPr>
            <a:spLocks noGrp="1"/>
          </p:cNvSpPr>
          <p:nvPr>
            <p:ph type="body" sz="quarter" idx="16"/>
          </p:nvPr>
        </p:nvSpPr>
        <p:spPr>
          <a:xfrm>
            <a:off x="4644390" y="2993575"/>
            <a:ext cx="4498848" cy="308610"/>
          </a:xfrm>
          <a:solidFill>
            <a:schemeClr val="bg2"/>
          </a:solidFill>
        </p:spPr>
        <p:txBody>
          <a:bodyPr lIns="82134" rIns="136836" bIns="20520" anchor="ctr"/>
          <a:lstStyle>
            <a:lvl1pPr marL="135407" indent="0">
              <a:spcBef>
                <a:spcPts val="0"/>
              </a:spcBef>
              <a:buNone/>
              <a:tabLst/>
              <a:defRPr sz="1400" b="0">
                <a:solidFill>
                  <a:schemeClr val="tx1"/>
                </a:solidFill>
              </a:defRPr>
            </a:lvl1pPr>
            <a:lvl2pPr marL="342094" indent="0">
              <a:buNone/>
              <a:defRPr sz="1500" b="1"/>
            </a:lvl2pPr>
            <a:lvl3pPr marL="684267" indent="0">
              <a:buNone/>
              <a:defRPr sz="1400" b="1"/>
            </a:lvl3pPr>
            <a:lvl4pPr marL="1026388" indent="0">
              <a:buNone/>
              <a:defRPr sz="1200" b="1"/>
            </a:lvl4pPr>
            <a:lvl5pPr marL="1368534" indent="0">
              <a:buNone/>
              <a:defRPr sz="1200" b="1"/>
            </a:lvl5pPr>
            <a:lvl6pPr marL="1710630" indent="0">
              <a:buNone/>
              <a:defRPr sz="1200" b="1"/>
            </a:lvl6pPr>
            <a:lvl7pPr marL="2052794" indent="0">
              <a:buNone/>
              <a:defRPr sz="1200" b="1"/>
            </a:lvl7pPr>
            <a:lvl8pPr marL="2394920" indent="0">
              <a:buNone/>
              <a:defRPr sz="1200" b="1"/>
            </a:lvl8pPr>
            <a:lvl9pPr marL="2737065" indent="0">
              <a:buNone/>
              <a:defRPr sz="1200" b="1"/>
            </a:lvl9pPr>
          </a:lstStyle>
          <a:p>
            <a:pPr lvl="0"/>
            <a:r>
              <a:rPr lang="en-US" smtClean="0"/>
              <a:t>Click to edit Master text styles</a:t>
            </a:r>
          </a:p>
        </p:txBody>
      </p:sp>
      <p:sp>
        <p:nvSpPr>
          <p:cNvPr id="27" name="Content Placeholder 5"/>
          <p:cNvSpPr>
            <a:spLocks noGrp="1"/>
          </p:cNvSpPr>
          <p:nvPr>
            <p:ph sz="quarter" idx="17"/>
          </p:nvPr>
        </p:nvSpPr>
        <p:spPr>
          <a:xfrm>
            <a:off x="4826538" y="3395360"/>
            <a:ext cx="3895344" cy="1144494"/>
          </a:xfrm>
        </p:spPr>
        <p:txBody>
          <a:bodyPr vert="horz" lIns="0" tIns="0" rIns="136836"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smtClean="0"/>
              <a:t>Click to edit Master text styles</a:t>
            </a:r>
          </a:p>
        </p:txBody>
      </p:sp>
    </p:spTree>
    <p:extLst>
      <p:ext uri="{BB962C8B-B14F-4D97-AF65-F5344CB8AC3E}">
        <p14:creationId xmlns:p14="http://schemas.microsoft.com/office/powerpoint/2010/main" val="4173032753"/>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2400" spc="0" baseline="0"/>
            </a:lvl1pPr>
          </a:lstStyle>
          <a:p>
            <a:pPr lvl="0"/>
            <a:r>
              <a:rPr lang="en-US" dirty="0" smtClean="0"/>
              <a:t>Click to add text over image. White or gray only. 32pt flexible positioning. Delete if not needed.</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D558541-60C9-42A2-8392-FF12533A6B7A}" type="slidenum">
              <a:rPr lang="en-US" smtClean="0">
                <a:solidFill>
                  <a:prstClr val="white"/>
                </a:solidFill>
                <a:latin typeface="GE Inspira Pitch"/>
              </a:rPr>
              <a:pPr/>
              <a:t>‹#›</a:t>
            </a:fld>
            <a:endParaRPr lang="en-US">
              <a:solidFill>
                <a:prstClr val="white"/>
              </a:solidFill>
              <a:latin typeface="GE Inspira Pitch"/>
            </a:endParaRPr>
          </a:p>
        </p:txBody>
      </p:sp>
      <p:sp>
        <p:nvSpPr>
          <p:cNvPr id="6" name="TextBox 5"/>
          <p:cNvSpPr txBox="1"/>
          <p:nvPr userDrawn="1"/>
        </p:nvSpPr>
        <p:spPr>
          <a:xfrm>
            <a:off x="5398521" y="4658448"/>
            <a:ext cx="2833485" cy="207749"/>
          </a:xfrm>
          <a:prstGeom prst="rect">
            <a:avLst/>
          </a:prstGeom>
          <a:noFill/>
        </p:spPr>
        <p:txBody>
          <a:bodyPr wrap="square" lIns="0" tIns="0" rIns="0" bIns="0" rtlCol="0" anchor="b">
            <a:noAutofit/>
          </a:bodyPr>
          <a:lstStyle/>
          <a:p>
            <a:pPr defTabSz="684808"/>
            <a:r>
              <a:rPr lang="en-US" sz="700" dirty="0">
                <a:solidFill>
                  <a:prstClr val="white"/>
                </a:solidFill>
                <a:latin typeface="GE Inspira Pitch"/>
              </a:rPr>
              <a:t>See tutorial regarding confidentiality disclosures. Delete if not needed.</a:t>
            </a:r>
          </a:p>
        </p:txBody>
      </p:sp>
    </p:spTree>
    <p:extLst>
      <p:ext uri="{BB962C8B-B14F-4D97-AF65-F5344CB8AC3E}">
        <p14:creationId xmlns:p14="http://schemas.microsoft.com/office/powerpoint/2010/main" val="2204683452"/>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Full Image Top">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
            <a:ext cx="9144000" cy="4539854"/>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hasCustomPrompt="1"/>
          </p:nvPr>
        </p:nvSpPr>
        <p:spPr bwMode="gray"/>
        <p:txBody>
          <a:bodyPr/>
          <a:lstStyle>
            <a:lvl1pPr>
              <a:defRPr sz="2400" spc="0" baseline="0"/>
            </a:lvl1pPr>
          </a:lstStyle>
          <a:p>
            <a:pPr lvl="0"/>
            <a:r>
              <a:rPr lang="en-US" dirty="0" smtClean="0"/>
              <a:t>Click to add text over image. White or gray only. 32pt flexible positioning. Delete if not needed.</a:t>
            </a: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1439951985"/>
      </p:ext>
    </p:extLst>
  </p:cSld>
  <p:clrMapOvr>
    <a:masterClrMapping/>
  </p:clrMapOvr>
  <p:timing>
    <p:tnLst>
      <p:par>
        <p:cTn xmlns:p14="http://schemas.microsoft.com/office/powerpoint/2010/mai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 preserve="1">
  <p:cSld name="Two Statements">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365146" y="593058"/>
            <a:ext cx="4149725" cy="3384946"/>
          </a:xfrm>
        </p:spPr>
        <p:txBody>
          <a:bodyPr/>
          <a:lstStyle>
            <a:lvl1pPr>
              <a:lnSpc>
                <a:spcPct val="90000"/>
              </a:lnSpc>
              <a:defRPr sz="3300"/>
            </a:lvl1pPr>
          </a:lstStyle>
          <a:p>
            <a:r>
              <a:rPr lang="en-US" dirty="0" smtClean="0"/>
              <a:t>Extra emphasis headline five lines maximum </a:t>
            </a:r>
            <a:endParaRPr lang="en-US" dirty="0"/>
          </a:p>
        </p:txBody>
      </p:sp>
      <p:sp>
        <p:nvSpPr>
          <p:cNvPr id="3" name="Subtitle 2"/>
          <p:cNvSpPr>
            <a:spLocks noGrp="1"/>
          </p:cNvSpPr>
          <p:nvPr>
            <p:ph type="subTitle" idx="1" hasCustomPrompt="1"/>
          </p:nvPr>
        </p:nvSpPr>
        <p:spPr bwMode="gray">
          <a:xfrm>
            <a:off x="4955541" y="596868"/>
            <a:ext cx="3544570" cy="3396328"/>
          </a:xfrm>
        </p:spPr>
        <p:txBody>
          <a:bodyPr/>
          <a:lstStyle>
            <a:lvl1pPr marL="0" indent="0" algn="l">
              <a:lnSpc>
                <a:spcPct val="100000"/>
              </a:lnSpc>
              <a:buNone/>
              <a:defRPr sz="1500" baseline="0">
                <a:solidFill>
                  <a:schemeClr val="tx2"/>
                </a:solidFill>
              </a:defRPr>
            </a:lvl1pPr>
            <a:lvl2pPr marL="342376" indent="0" algn="ctr">
              <a:buNone/>
              <a:defRPr>
                <a:solidFill>
                  <a:schemeClr val="tx1">
                    <a:tint val="75000"/>
                  </a:schemeClr>
                </a:solidFill>
              </a:defRPr>
            </a:lvl2pPr>
            <a:lvl3pPr marL="684808" indent="0" algn="ctr">
              <a:buNone/>
              <a:defRPr>
                <a:solidFill>
                  <a:schemeClr val="tx1">
                    <a:tint val="75000"/>
                  </a:schemeClr>
                </a:solidFill>
              </a:defRPr>
            </a:lvl3pPr>
            <a:lvl4pPr marL="1027205" indent="0" algn="ctr">
              <a:buNone/>
              <a:defRPr>
                <a:solidFill>
                  <a:schemeClr val="tx1">
                    <a:tint val="75000"/>
                  </a:schemeClr>
                </a:solidFill>
              </a:defRPr>
            </a:lvl4pPr>
            <a:lvl5pPr marL="1369617" indent="0" algn="ctr">
              <a:buNone/>
              <a:defRPr>
                <a:solidFill>
                  <a:schemeClr val="tx1">
                    <a:tint val="75000"/>
                  </a:schemeClr>
                </a:solidFill>
              </a:defRPr>
            </a:lvl5pPr>
            <a:lvl6pPr marL="1711997" indent="0" algn="ctr">
              <a:buNone/>
              <a:defRPr>
                <a:solidFill>
                  <a:schemeClr val="tx1">
                    <a:tint val="75000"/>
                  </a:schemeClr>
                </a:solidFill>
              </a:defRPr>
            </a:lvl6pPr>
            <a:lvl7pPr marL="2054418" indent="0" algn="ctr">
              <a:buNone/>
              <a:defRPr>
                <a:solidFill>
                  <a:schemeClr val="tx1">
                    <a:tint val="75000"/>
                  </a:schemeClr>
                </a:solidFill>
              </a:defRPr>
            </a:lvl7pPr>
            <a:lvl8pPr marL="2396820" indent="0" algn="ctr">
              <a:buNone/>
              <a:defRPr>
                <a:solidFill>
                  <a:schemeClr val="tx1">
                    <a:tint val="75000"/>
                  </a:schemeClr>
                </a:solidFill>
              </a:defRPr>
            </a:lvl8pPr>
            <a:lvl9pPr marL="2739232" indent="0" algn="ctr">
              <a:buNone/>
              <a:defRPr>
                <a:solidFill>
                  <a:schemeClr val="tx1">
                    <a:tint val="75000"/>
                  </a:schemeClr>
                </a:solidFill>
              </a:defRPr>
            </a:lvl9pPr>
          </a:lstStyle>
          <a:p>
            <a:r>
              <a:rPr lang="en-US" dirty="0" err="1" smtClean="0"/>
              <a:t>APdditional</a:t>
            </a:r>
            <a:r>
              <a:rPr lang="en-US" dirty="0" smtClean="0"/>
              <a:t> statement goes here</a:t>
            </a:r>
            <a:endParaRPr lang="en-US" dirty="0"/>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791022742"/>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5601" y="1210151"/>
            <a:ext cx="7643912" cy="1968216"/>
          </a:xfrm>
        </p:spPr>
        <p:txBody>
          <a:bodyPr anchor="t"/>
          <a:lstStyle>
            <a:lvl1pPr algn="l">
              <a:defRPr sz="4100" b="0" cap="none" spc="0" baseline="0">
                <a:solidFill>
                  <a:schemeClr val="tx2"/>
                </a:solidFill>
              </a:defRPr>
            </a:lvl1pPr>
          </a:lstStyle>
          <a:p>
            <a:r>
              <a:rPr lang="en-US" dirty="0" smtClean="0"/>
              <a:t>Click to add divider title</a:t>
            </a:r>
            <a:br>
              <a:rPr lang="en-US" dirty="0" smtClean="0"/>
            </a:br>
            <a:r>
              <a:rPr lang="en-US" dirty="0" smtClean="0"/>
              <a:t>two lines maximum</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05933" y="4663805"/>
            <a:ext cx="342384" cy="342295"/>
          </a:xfrm>
          <a:prstGeom prst="rect">
            <a:avLst/>
          </a:prstGeom>
        </p:spPr>
      </p:pic>
    </p:spTree>
    <p:extLst>
      <p:ext uri="{BB962C8B-B14F-4D97-AF65-F5344CB8AC3E}">
        <p14:creationId xmlns:p14="http://schemas.microsoft.com/office/powerpoint/2010/main" val="2522451618"/>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a:solidFill>
            <a:schemeClr val="tx2"/>
          </a:solidFill>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3858822899"/>
      </p:ext>
    </p:extLst>
  </p:cSld>
  <p:clrMapOvr>
    <a:masterClrMapping/>
  </p:clrMapOvr>
  <p:timing>
    <p:tnLst>
      <p:par>
        <p:cTn xmlns:p14="http://schemas.microsoft.com/office/powerpoint/2010/mai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preserve="1" userDrawn="1">
  <p:cSld name="Section Header Green">
    <p:bg>
      <p:bgPr>
        <a:solidFill>
          <a:srgbClr val="46AD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1860141215"/>
      </p:ext>
    </p:extLst>
  </p:cSld>
  <p:clrMapOvr>
    <a:masterClrMapping/>
  </p:clrMapOvr>
  <p:timing>
    <p:tnLst>
      <p:par>
        <p:cTn xmlns:p14="http://schemas.microsoft.com/office/powerpoint/2010/mai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p:bg>
      <p:bgPr>
        <a:solidFill>
          <a:srgbClr val="FF982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262834208"/>
      </p:ext>
    </p:extLst>
  </p:cSld>
  <p:clrMapOvr>
    <a:masterClrMapping/>
  </p:clrMapOvr>
  <p:timing>
    <p:tnLst>
      <p:par>
        <p:cTn xmlns:p14="http://schemas.microsoft.com/office/powerpoint/2010/mai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showMasterSp="0" preserve="1" userDrawn="1">
  <p:cSld name="Section Header Purple">
    <p:bg>
      <p:bgPr>
        <a:solidFill>
          <a:srgbClr val="595194"/>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3089243097"/>
      </p:ext>
    </p:extLst>
  </p:cSld>
  <p:clrMapOvr>
    <a:masterClrMapping/>
  </p:clrMapOvr>
  <p:timing>
    <p:tnLst>
      <p:par>
        <p:cTn xmlns:p14="http://schemas.microsoft.com/office/powerpoint/2010/mai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p:bg>
      <p:bgPr>
        <a:solidFill>
          <a:schemeClr val="accent6"/>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899961962"/>
      </p:ext>
    </p:extLst>
  </p:cSld>
  <p:clrMapOvr>
    <a:masterClrMapping/>
  </p:clrMapOvr>
  <p:timing>
    <p:tnLst>
      <p:par>
        <p:cTn xmlns:p14="http://schemas.microsoft.com/office/powerpoint/2010/mai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userDrawn="1">
  <p:cSld name="Section Header Gray">
    <p:bg>
      <p:bgPr>
        <a:solidFill>
          <a:srgbClr val="575757"/>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23707478"/>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7" name="Chart Placeholder 6"/>
          <p:cNvSpPr>
            <a:spLocks noGrp="1"/>
          </p:cNvSpPr>
          <p:nvPr>
            <p:ph type="chart" sz="quarter" idx="13"/>
          </p:nvPr>
        </p:nvSpPr>
        <p:spPr>
          <a:xfrm>
            <a:off x="412751" y="1433512"/>
            <a:ext cx="7586762" cy="2852738"/>
          </a:xfrm>
        </p:spPr>
        <p:txBody>
          <a:bodyPr anchor="ctr"/>
          <a:lstStyle>
            <a:lvl1pPr algn="ctr">
              <a:defRPr/>
            </a:lvl1pPr>
          </a:lstStyle>
          <a:p>
            <a:r>
              <a:rPr lang="en-US" smtClean="0"/>
              <a:t>Click icon to add chart</a:t>
            </a:r>
            <a:endParaRPr lang="en-US"/>
          </a:p>
        </p:txBody>
      </p:sp>
    </p:spTree>
    <p:extLst>
      <p:ext uri="{BB962C8B-B14F-4D97-AF65-F5344CB8AC3E}">
        <p14:creationId xmlns:p14="http://schemas.microsoft.com/office/powerpoint/2010/main" val="331423410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57516" y="2057400"/>
            <a:ext cx="1028968" cy="1028700"/>
          </a:xfrm>
          <a:prstGeom prst="rect">
            <a:avLst/>
          </a:prstGeom>
        </p:spPr>
      </p:pic>
    </p:spTree>
    <p:extLst>
      <p:ext uri="{BB962C8B-B14F-4D97-AF65-F5344CB8AC3E}">
        <p14:creationId xmlns:p14="http://schemas.microsoft.com/office/powerpoint/2010/main" val="3526298355"/>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79"/>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73" y="4631332"/>
            <a:ext cx="2069797" cy="253916"/>
          </a:xfrm>
          <a:prstGeom prst="rect">
            <a:avLst/>
          </a:prstGeom>
          <a:noFill/>
        </p:spPr>
        <p:txBody>
          <a:bodyPr wrap="none" lIns="0" tIns="0" rIns="0" bIns="0" rtlCol="0" anchor="b" anchorCtr="0">
            <a:noAutofit/>
          </a:bodyPr>
          <a:lstStyle/>
          <a:p>
            <a:pPr defTabSz="684951"/>
            <a:r>
              <a:rPr lang="en-US" sz="1200" b="1" dirty="0">
                <a:solidFill>
                  <a:srgbClr val="005CB9"/>
                </a:solidFill>
                <a:latin typeface="GE Inspira Pitch"/>
              </a:rPr>
              <a:t>Imagination at work</a:t>
            </a: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922575" y="1"/>
            <a:ext cx="3221481" cy="2468204"/>
          </a:xfrm>
          <a:prstGeom prst="rect">
            <a:avLst/>
          </a:prstGeom>
        </p:spPr>
      </p:pic>
    </p:spTree>
    <p:extLst>
      <p:ext uri="{BB962C8B-B14F-4D97-AF65-F5344CB8AC3E}">
        <p14:creationId xmlns:p14="http://schemas.microsoft.com/office/powerpoint/2010/main" val="4152839584"/>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type="title" preserve="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79"/>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73" y="4631332"/>
            <a:ext cx="2069797" cy="253916"/>
          </a:xfrm>
          <a:prstGeom prst="rect">
            <a:avLst/>
          </a:prstGeom>
          <a:noFill/>
        </p:spPr>
        <p:txBody>
          <a:bodyPr wrap="none" lIns="0" tIns="0" rIns="0" bIns="0" rtlCol="0" anchor="b" anchorCtr="0">
            <a:noAutofit/>
          </a:bodyPr>
          <a:lstStyle/>
          <a:p>
            <a:pPr defTabSz="684951"/>
            <a:r>
              <a:rPr lang="en-US" sz="1200" b="1" dirty="0">
                <a:solidFill>
                  <a:srgbClr val="005CB9"/>
                </a:solidFill>
                <a:latin typeface="GE Inspira Pitch"/>
              </a:rPr>
              <a:t>Imagination at work</a:t>
            </a: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619127"/>
            <a:ext cx="3322270" cy="1628775"/>
          </a:xfrm>
          <a:prstGeom prst="rect">
            <a:avLst/>
          </a:prstGeom>
        </p:spPr>
      </p:pic>
      <p:sp>
        <p:nvSpPr>
          <p:cNvPr id="8" name="TextBox 7"/>
          <p:cNvSpPr txBox="1"/>
          <p:nvPr userDrawn="1"/>
        </p:nvSpPr>
        <p:spPr>
          <a:xfrm>
            <a:off x="3837086" y="4943709"/>
            <a:ext cx="1128155" cy="107722"/>
          </a:xfrm>
          <a:prstGeom prst="rect">
            <a:avLst/>
          </a:prstGeom>
          <a:noFill/>
        </p:spPr>
        <p:txBody>
          <a:bodyPr wrap="square" lIns="0" tIns="0" rIns="0" bIns="0" rtlCol="0" anchor="b">
            <a:spAutoFit/>
          </a:bodyPr>
          <a:lstStyle/>
          <a:p>
            <a:pPr defTabSz="684951"/>
            <a:r>
              <a:rPr lang="en-US" sz="700" dirty="0">
                <a:solidFill>
                  <a:srgbClr val="898989"/>
                </a:solidFill>
                <a:latin typeface="GE Inspira Pitch"/>
              </a:rPr>
              <a:t>GE Proprietary Information</a:t>
            </a:r>
            <a:endParaRPr lang="en-US" sz="1500" dirty="0">
              <a:solidFill>
                <a:srgbClr val="575757"/>
              </a:solidFill>
              <a:latin typeface="GE Inspira Pitch"/>
            </a:endParaRPr>
          </a:p>
        </p:txBody>
      </p:sp>
    </p:spTree>
    <p:extLst>
      <p:ext uri="{BB962C8B-B14F-4D97-AF65-F5344CB8AC3E}">
        <p14:creationId xmlns:p14="http://schemas.microsoft.com/office/powerpoint/2010/main" val="3735815765"/>
      </p:ext>
    </p:extLst>
  </p:cSld>
  <p:clrMapOvr>
    <a:masterClrMapping/>
  </p:clrMapOvr>
  <p:timing>
    <p:tnLst>
      <p:par>
        <p:cTn xmlns:p14="http://schemas.microsoft.com/office/powerpoint/2010/mai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type="title" preserve="1">
  <p:cSld name="Title Slide 3">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79"/>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73" y="4631332"/>
            <a:ext cx="2069797" cy="253916"/>
          </a:xfrm>
          <a:prstGeom prst="rect">
            <a:avLst/>
          </a:prstGeom>
          <a:noFill/>
        </p:spPr>
        <p:txBody>
          <a:bodyPr wrap="none" lIns="0" tIns="0" rIns="0" bIns="0" rtlCol="0" anchor="b" anchorCtr="0">
            <a:noAutofit/>
          </a:bodyPr>
          <a:lstStyle/>
          <a:p>
            <a:pPr defTabSz="684951"/>
            <a:r>
              <a:rPr lang="en-US" sz="1200" b="1" dirty="0">
                <a:solidFill>
                  <a:srgbClr val="005CB9"/>
                </a:solidFill>
                <a:latin typeface="GE Inspira Pitch"/>
              </a:rPr>
              <a:t>Imagination at work</a:t>
            </a: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 y="2"/>
            <a:ext cx="9143999" cy="2005905"/>
          </a:xfrm>
          <a:prstGeom prst="rect">
            <a:avLst/>
          </a:prstGeom>
        </p:spPr>
      </p:pic>
    </p:spTree>
    <p:extLst>
      <p:ext uri="{BB962C8B-B14F-4D97-AF65-F5344CB8AC3E}">
        <p14:creationId xmlns:p14="http://schemas.microsoft.com/office/powerpoint/2010/main" val="762568926"/>
      </p:ext>
    </p:extLst>
  </p:cSld>
  <p:clrMapOvr>
    <a:masterClrMapping/>
  </p:clrMapOvr>
  <p:timing>
    <p:tnLst>
      <p:par>
        <p:cTn xmlns:p14="http://schemas.microsoft.com/office/powerpoint/2010/mai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showMasterSp="0" type="title" preserve="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79"/>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73" y="4631332"/>
            <a:ext cx="2069797" cy="253916"/>
          </a:xfrm>
          <a:prstGeom prst="rect">
            <a:avLst/>
          </a:prstGeom>
          <a:noFill/>
        </p:spPr>
        <p:txBody>
          <a:bodyPr wrap="none" lIns="0" tIns="0" rIns="0" bIns="0" rtlCol="0" anchor="b" anchorCtr="0">
            <a:noAutofit/>
          </a:bodyPr>
          <a:lstStyle/>
          <a:p>
            <a:pPr defTabSz="684951"/>
            <a:r>
              <a:rPr lang="en-US" sz="1200" b="1" dirty="0">
                <a:solidFill>
                  <a:srgbClr val="005CB9"/>
                </a:solidFill>
                <a:latin typeface="GE Inspira Pitch"/>
              </a:rPr>
              <a:t>Imagination at work</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156408"/>
            <a:ext cx="9144002" cy="2044733"/>
          </a:xfrm>
          <a:prstGeom prst="rect">
            <a:avLst/>
          </a:prstGeom>
        </p:spPr>
      </p:pic>
    </p:spTree>
    <p:extLst>
      <p:ext uri="{BB962C8B-B14F-4D97-AF65-F5344CB8AC3E}">
        <p14:creationId xmlns:p14="http://schemas.microsoft.com/office/powerpoint/2010/main" val="3474411576"/>
      </p:ext>
    </p:extLst>
  </p:cSld>
  <p:clrMapOvr>
    <a:masterClrMapping/>
  </p:clrMapOvr>
  <p:timing>
    <p:tnLst>
      <p:par>
        <p:cTn xmlns:p14="http://schemas.microsoft.com/office/powerpoint/2010/mai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showMasterSp="0" type="title" preserve="1">
  <p:cSld name="Title Slide 5">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79"/>
            <a:ext cx="5811520"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5793232" cy="571500"/>
          </a:xfrm>
        </p:spPr>
        <p:txBody>
          <a:bodyPr/>
          <a:lstStyle>
            <a:lvl1pPr marL="0" indent="0" algn="l">
              <a:lnSpc>
                <a:spcPct val="110000"/>
              </a:lnSpc>
              <a:spcBef>
                <a:spcPts val="0"/>
              </a:spcBef>
              <a:buNone/>
              <a:defRPr sz="1800" baseline="0">
                <a:solidFill>
                  <a:schemeClr val="tx1"/>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73" y="4631332"/>
            <a:ext cx="2069797" cy="253916"/>
          </a:xfrm>
          <a:prstGeom prst="rect">
            <a:avLst/>
          </a:prstGeom>
          <a:noFill/>
        </p:spPr>
        <p:txBody>
          <a:bodyPr wrap="none" lIns="0" tIns="0" rIns="0" bIns="0" rtlCol="0" anchor="b" anchorCtr="0">
            <a:noAutofit/>
          </a:bodyPr>
          <a:lstStyle/>
          <a:p>
            <a:pPr defTabSz="684951"/>
            <a:r>
              <a:rPr lang="en-US" sz="1200" b="1" dirty="0">
                <a:solidFill>
                  <a:srgbClr val="005CB9"/>
                </a:solidFill>
                <a:latin typeface="GE Inspira Pitch"/>
              </a:rPr>
              <a:t>Imagination at work</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6005322" y="0"/>
            <a:ext cx="3138678" cy="3074484"/>
          </a:xfrm>
          <a:prstGeom prst="rect">
            <a:avLst/>
          </a:prstGeom>
        </p:spPr>
      </p:pic>
    </p:spTree>
    <p:extLst>
      <p:ext uri="{BB962C8B-B14F-4D97-AF65-F5344CB8AC3E}">
        <p14:creationId xmlns:p14="http://schemas.microsoft.com/office/powerpoint/2010/main" val="1799956804"/>
      </p:ext>
    </p:extLst>
  </p:cSld>
  <p:clrMapOvr>
    <a:masterClrMapping/>
  </p:clrMapOvr>
  <p:timing>
    <p:tnLst>
      <p:par>
        <p:cTn xmlns:p14="http://schemas.microsoft.com/office/powerpoint/2010/main" id="1" dur="indefinite" restart="never" nodeType="tmRoot"/>
      </p:par>
    </p:tn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4056" y="1220759"/>
            <a:ext cx="7615463" cy="32601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1785029389"/>
      </p:ext>
    </p:extLst>
  </p:cSld>
  <p:clrMapOvr>
    <a:masterClrMapping/>
  </p:clrMapOvr>
  <p:timing>
    <p:tnLst>
      <p:par>
        <p:cTn xmlns:p14="http://schemas.microsoft.com/office/powerpoint/2010/mai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type="obj" preserve="1">
  <p:cSld name="Storytelling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9094" y="413812"/>
            <a:ext cx="8352156" cy="765752"/>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79094" y="1798608"/>
            <a:ext cx="7620418" cy="2741248"/>
          </a:xfrm>
        </p:spPr>
        <p:txBody>
          <a:bodyPr/>
          <a:lstStyle>
            <a:lvl1pPr>
              <a:defRPr sz="2100">
                <a:solidFill>
                  <a:schemeClr val="tx2"/>
                </a:solidFill>
              </a:defRPr>
            </a:lvl1pPr>
            <a:lvl2pPr marL="212854" indent="-197406">
              <a:defRPr sz="2100"/>
            </a:lvl2pPr>
          </a:lstStyle>
          <a:p>
            <a:pPr lvl="0"/>
            <a:r>
              <a:rPr lang="en-US" smtClean="0"/>
              <a:t>Click to edit Master text styles</a:t>
            </a:r>
          </a:p>
          <a:p>
            <a:pPr lvl="1"/>
            <a:r>
              <a:rPr lang="en-US" smtClean="0"/>
              <a:t>Second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618220453"/>
      </p:ext>
    </p:extLst>
  </p:cSld>
  <p:clrMapOvr>
    <a:masterClrMapping/>
  </p:clrMapOvr>
  <p:timing>
    <p:tnLst>
      <p:par>
        <p:cTn xmlns:p14="http://schemas.microsoft.com/office/powerpoint/2010/mai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4056" y="1220759"/>
            <a:ext cx="7615463" cy="32601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1023280653"/>
      </p:ext>
    </p:extLst>
  </p:cSld>
  <p:clrMapOvr>
    <a:masterClrMapping/>
  </p:clrMapOvr>
  <p:timing>
    <p:tnLst>
      <p:par>
        <p:cTn xmlns:p14="http://schemas.microsoft.com/office/powerpoint/2010/mai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type="obj" preserve="1">
  <p:cSld name="Big Tit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8643" y="401237"/>
            <a:ext cx="8312573" cy="1186866"/>
          </a:xfrm>
        </p:spPr>
        <p:txBody>
          <a:bodyPr/>
          <a:lstStyle>
            <a:lvl1pPr>
              <a:lnSpc>
                <a:spcPct val="85000"/>
              </a:lnSpc>
              <a:defRPr sz="4500"/>
            </a:lvl1pPr>
          </a:lstStyle>
          <a:p>
            <a:r>
              <a:rPr lang="en-US" dirty="0" err="1" smtClean="0"/>
              <a:t>PClick</a:t>
            </a:r>
            <a:r>
              <a:rPr lang="en-US" dirty="0" smtClean="0"/>
              <a:t> to edit Master title style</a:t>
            </a:r>
            <a:endParaRPr lang="en-US" dirty="0"/>
          </a:p>
        </p:txBody>
      </p:sp>
      <p:sp>
        <p:nvSpPr>
          <p:cNvPr id="3" name="Content Placeholder 2"/>
          <p:cNvSpPr>
            <a:spLocks noGrp="1"/>
          </p:cNvSpPr>
          <p:nvPr>
            <p:ph idx="1"/>
          </p:nvPr>
        </p:nvSpPr>
        <p:spPr>
          <a:xfrm>
            <a:off x="384056" y="1828802"/>
            <a:ext cx="7615463" cy="2690619"/>
          </a:xfrm>
        </p:spPr>
        <p:txBody>
          <a:bodyPr/>
          <a:lstStyle>
            <a:lvl1pPr>
              <a:defRPr>
                <a:solidFill>
                  <a:schemeClr val="tx2"/>
                </a:solidFill>
              </a:defRPr>
            </a:lvl1pPr>
            <a:lvl4pPr>
              <a:defRPr sz="12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2383152698"/>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7" name="Table Placeholder 6"/>
          <p:cNvSpPr>
            <a:spLocks noGrp="1"/>
          </p:cNvSpPr>
          <p:nvPr>
            <p:ph type="tbl" sz="quarter" idx="13"/>
          </p:nvPr>
        </p:nvSpPr>
        <p:spPr>
          <a:xfrm>
            <a:off x="412751" y="1296651"/>
            <a:ext cx="7586762" cy="3243263"/>
          </a:xfrm>
        </p:spPr>
        <p:txBody>
          <a:bodyPr anchor="ctr"/>
          <a:lstStyle>
            <a:lvl1pPr algn="ctr">
              <a:defRPr/>
            </a:lvl1pPr>
          </a:lstStyle>
          <a:p>
            <a:r>
              <a:rPr lang="en-US" smtClean="0"/>
              <a:t>Click icon to add table</a:t>
            </a:r>
            <a:endParaRPr lang="en-US" dirty="0"/>
          </a:p>
        </p:txBody>
      </p:sp>
    </p:spTree>
    <p:extLst>
      <p:ext uri="{BB962C8B-B14F-4D97-AF65-F5344CB8AC3E}">
        <p14:creationId xmlns:p14="http://schemas.microsoft.com/office/powerpoint/2010/main" val="1231006172"/>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obj" preserve="1">
  <p:cSld name="Title and Content Text Heav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91668" y="1243260"/>
            <a:ext cx="7607844" cy="3243263"/>
          </a:xfrm>
        </p:spPr>
        <p:txBody>
          <a:bodyPr vert="horz" lIns="0" tIns="0" rIns="0" bIns="0" rtlCol="0">
            <a:noAutofit/>
          </a:bodyPr>
          <a:lstStyle>
            <a:lvl1pPr>
              <a:spcAft>
                <a:spcPts val="0"/>
              </a:spcAft>
              <a:defRPr lang="en-US" sz="1500" dirty="0" smtClean="0"/>
            </a:lvl1pPr>
            <a:lvl2pPr marL="145078" indent="-136743">
              <a:defRPr lang="en-US" dirty="0" smtClean="0"/>
            </a:lvl2pPr>
            <a:lvl3pPr marL="299681" indent="-146269">
              <a:defRPr lang="en-US" sz="1400" dirty="0" smtClean="0"/>
            </a:lvl3pPr>
          </a:lstStyle>
          <a:p>
            <a:pPr lvl="0"/>
            <a:r>
              <a:rPr lang="en-US" smtClean="0"/>
              <a:t>Click to edit Master text styles</a:t>
            </a:r>
          </a:p>
          <a:p>
            <a:pPr lvl="1"/>
            <a:r>
              <a:rPr lang="en-US" smtClean="0"/>
              <a:t>Second level</a:t>
            </a:r>
          </a:p>
          <a:p>
            <a:pPr lvl="2"/>
            <a:r>
              <a:rPr lang="en-US" smtClean="0"/>
              <a:t>Third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1126546481"/>
      </p:ext>
    </p:extLst>
  </p:cSld>
  <p:clrMapOvr>
    <a:masterClrMapping/>
  </p:clrMapOvr>
  <p:timing>
    <p:tnLst>
      <p:par>
        <p:cTn xmlns:p14="http://schemas.microsoft.com/office/powerpoint/2010/mai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type="obj" preserve="1">
  <p:cSld name="Title and Content Text Heavy 1-Line">
    <p:spTree>
      <p:nvGrpSpPr>
        <p:cNvPr id="1" name=""/>
        <p:cNvGrpSpPr/>
        <p:nvPr/>
      </p:nvGrpSpPr>
      <p:grpSpPr>
        <a:xfrm>
          <a:off x="0" y="0"/>
          <a:ext cx="0" cy="0"/>
          <a:chOff x="0" y="0"/>
          <a:chExt cx="0" cy="0"/>
        </a:xfrm>
      </p:grpSpPr>
      <p:sp>
        <p:nvSpPr>
          <p:cNvPr id="2" name="Title 1"/>
          <p:cNvSpPr>
            <a:spLocks noGrp="1"/>
          </p:cNvSpPr>
          <p:nvPr>
            <p:ph type="title"/>
          </p:nvPr>
        </p:nvSpPr>
        <p:spPr>
          <a:xfrm>
            <a:off x="379094" y="411530"/>
            <a:ext cx="8352156" cy="395815"/>
          </a:xfrm>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91668" y="810055"/>
            <a:ext cx="7607844" cy="3438859"/>
          </a:xfrm>
        </p:spPr>
        <p:txBody>
          <a:bodyPr vert="horz" lIns="0" tIns="0" rIns="0" bIns="0" rtlCol="0">
            <a:noAutofit/>
          </a:bodyPr>
          <a:lstStyle>
            <a:lvl1pPr>
              <a:spcAft>
                <a:spcPts val="0"/>
              </a:spcAft>
              <a:defRPr lang="en-US" sz="1500" dirty="0" smtClean="0"/>
            </a:lvl1pPr>
            <a:lvl2pPr marL="145078" indent="-136743">
              <a:defRPr lang="en-US" dirty="0" smtClean="0"/>
            </a:lvl2pPr>
            <a:lvl3pPr marL="299681" indent="-146269">
              <a:defRPr lang="en-US" sz="1400" dirty="0" smtClean="0"/>
            </a:lvl3pPr>
          </a:lstStyle>
          <a:p>
            <a:pPr lvl="0"/>
            <a:r>
              <a:rPr lang="en-US" smtClean="0"/>
              <a:t>Click to edit Master text styles</a:t>
            </a:r>
          </a:p>
          <a:p>
            <a:pPr lvl="1"/>
            <a:r>
              <a:rPr lang="en-US" smtClean="0"/>
              <a:t>Second level</a:t>
            </a:r>
          </a:p>
          <a:p>
            <a:pPr lvl="2"/>
            <a:r>
              <a:rPr lang="en-US" smtClean="0"/>
              <a:t>Third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3096201995"/>
      </p:ext>
    </p:extLst>
  </p:cSld>
  <p:clrMapOvr>
    <a:masterClrMapping/>
  </p:clrMapOvr>
  <p:timing>
    <p:tnLst>
      <p:par>
        <p:cTn xmlns:p14="http://schemas.microsoft.com/office/powerpoint/2010/mai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91846" y="1242515"/>
            <a:ext cx="3896043" cy="3297340"/>
          </a:xfrm>
        </p:spPr>
        <p:txBody>
          <a:bodyPr vert="horz" lIns="0" tIns="0" rIns="0" bIns="0" rtlCol="0">
            <a:noAutofit/>
          </a:bodyPr>
          <a:lstStyle>
            <a:lvl1pPr>
              <a:spcBef>
                <a:spcPts val="750"/>
              </a:spcBef>
              <a:defRPr lang="en-US" sz="1500" dirty="0" smtClean="0"/>
            </a:lvl1pPr>
            <a:lvl2pPr>
              <a:spcBef>
                <a:spcPts val="600"/>
              </a:spcBef>
              <a:defRPr lang="en-US" sz="1400" dirty="0" smtClean="0"/>
            </a:lvl2pPr>
            <a:lvl3pPr>
              <a:spcBef>
                <a:spcPts val="450"/>
              </a:spcBef>
              <a:defRPr lang="en-US" sz="1200" dirty="0" smtClean="0"/>
            </a:lvl3pPr>
            <a:lvl4pPr>
              <a:spcBef>
                <a:spcPts val="300"/>
              </a:spcBef>
              <a:defRPr lang="en-US" sz="1100" dirty="0" smtClean="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831080" y="1242515"/>
            <a:ext cx="3900170" cy="3297340"/>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smtClean="0"/>
              <a:t>Click to edit Master text styles</a:t>
            </a:r>
          </a:p>
          <a:p>
            <a:pPr lvl="1">
              <a:spcBef>
                <a:spcPts val="750"/>
              </a:spcBef>
            </a:pPr>
            <a:r>
              <a:rPr lang="en-US" smtClean="0"/>
              <a:t>Second level</a:t>
            </a:r>
          </a:p>
          <a:p>
            <a:pPr lvl="2">
              <a:spcBef>
                <a:spcPts val="750"/>
              </a:spcBef>
            </a:pPr>
            <a:r>
              <a:rPr lang="en-US" smtClean="0"/>
              <a:t>Third level</a:t>
            </a:r>
          </a:p>
          <a:p>
            <a:pPr lvl="3">
              <a:spcBef>
                <a:spcPts val="750"/>
              </a:spcBef>
            </a:pPr>
            <a:r>
              <a:rPr lang="en-US" smtClean="0"/>
              <a:t>Fourth level</a:t>
            </a: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507319492"/>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391795" y="1225869"/>
            <a:ext cx="3904488" cy="279797"/>
          </a:xfrm>
        </p:spPr>
        <p:txBody>
          <a:bodyPr rIns="136980" anchor="b"/>
          <a:lstStyle>
            <a:lvl1pPr marL="0" indent="0">
              <a:buNone/>
              <a:defRPr sz="1800" b="1">
                <a:solidFill>
                  <a:schemeClr val="tx2"/>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dirty="0" err="1" smtClean="0"/>
              <a:t>PClick</a:t>
            </a:r>
            <a:r>
              <a:rPr lang="en-US" dirty="0" smtClean="0"/>
              <a:t> to edit Master text</a:t>
            </a:r>
          </a:p>
        </p:txBody>
      </p:sp>
      <p:sp>
        <p:nvSpPr>
          <p:cNvPr id="4" name="Content Placeholder 3"/>
          <p:cNvSpPr>
            <a:spLocks noGrp="1"/>
          </p:cNvSpPr>
          <p:nvPr>
            <p:ph sz="half" idx="2"/>
          </p:nvPr>
        </p:nvSpPr>
        <p:spPr>
          <a:xfrm>
            <a:off x="391795" y="1553742"/>
            <a:ext cx="3904488" cy="2858489"/>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smtClean="0"/>
              <a:t>Click to edit Master text styles</a:t>
            </a:r>
          </a:p>
          <a:p>
            <a:pPr lvl="1">
              <a:spcBef>
                <a:spcPts val="750"/>
              </a:spcBef>
            </a:pPr>
            <a:r>
              <a:rPr lang="en-US" smtClean="0"/>
              <a:t>Second level</a:t>
            </a:r>
          </a:p>
          <a:p>
            <a:pPr lvl="2">
              <a:spcBef>
                <a:spcPts val="750"/>
              </a:spcBef>
            </a:pPr>
            <a:r>
              <a:rPr lang="en-US" smtClean="0"/>
              <a:t>Third level</a:t>
            </a:r>
          </a:p>
          <a:p>
            <a:pPr lvl="3">
              <a:spcBef>
                <a:spcPts val="750"/>
              </a:spcBef>
            </a:pPr>
            <a:r>
              <a:rPr lang="en-US" smtClean="0"/>
              <a:t>Fourth level</a:t>
            </a:r>
          </a:p>
        </p:txBody>
      </p:sp>
      <p:sp>
        <p:nvSpPr>
          <p:cNvPr id="5" name="Text Placeholder 4"/>
          <p:cNvSpPr>
            <a:spLocks noGrp="1"/>
          </p:cNvSpPr>
          <p:nvPr>
            <p:ph type="body" sz="quarter" idx="3"/>
          </p:nvPr>
        </p:nvSpPr>
        <p:spPr>
          <a:xfrm>
            <a:off x="4831080" y="1225869"/>
            <a:ext cx="3900170" cy="279797"/>
          </a:xfrm>
        </p:spPr>
        <p:txBody>
          <a:bodyPr rIns="136980" anchor="b"/>
          <a:lstStyle>
            <a:lvl1pPr marL="0" indent="0">
              <a:buNone/>
              <a:defRPr sz="1800" b="1">
                <a:solidFill>
                  <a:schemeClr val="tx2"/>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831080" y="1553742"/>
            <a:ext cx="3900170" cy="2858489"/>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smtClean="0"/>
              <a:t>Click to edit Master text styles</a:t>
            </a:r>
          </a:p>
          <a:p>
            <a:pPr lvl="1">
              <a:spcBef>
                <a:spcPts val="750"/>
              </a:spcBef>
            </a:pPr>
            <a:r>
              <a:rPr lang="en-US" smtClean="0"/>
              <a:t>Second level</a:t>
            </a:r>
          </a:p>
          <a:p>
            <a:pPr lvl="2">
              <a:spcBef>
                <a:spcPts val="750"/>
              </a:spcBef>
            </a:pPr>
            <a:r>
              <a:rPr lang="en-US" smtClean="0"/>
              <a:t>Third level</a:t>
            </a:r>
          </a:p>
          <a:p>
            <a:pPr lvl="3">
              <a:spcBef>
                <a:spcPts val="750"/>
              </a:spcBef>
            </a:pPr>
            <a:r>
              <a:rPr lang="en-US" smtClean="0"/>
              <a:t>Fourth level</a:t>
            </a:r>
          </a:p>
        </p:txBody>
      </p:sp>
      <p:sp>
        <p:nvSpPr>
          <p:cNvPr id="9" name="Slide Number Placeholder 8"/>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405624570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0" y="1296591"/>
            <a:ext cx="4495800" cy="1563624"/>
          </a:xfrm>
          <a:solidFill>
            <a:schemeClr val="tx2"/>
          </a:solidFill>
        </p:spPr>
        <p:txBody>
          <a:bodyPr lIns="219187" tIns="89065" rIns="136980"/>
          <a:lstStyle>
            <a:lvl1pPr marL="159360" indent="0">
              <a:lnSpc>
                <a:spcPct val="100000"/>
              </a:lnSpc>
              <a:spcBef>
                <a:spcPts val="450"/>
              </a:spcBef>
              <a:spcAft>
                <a:spcPts val="150"/>
              </a:spcAft>
              <a:defRPr lang="en-US" sz="1500" dirty="0" smtClean="0">
                <a:solidFill>
                  <a:schemeClr val="bg1"/>
                </a:solidFill>
              </a:defRPr>
            </a:lvl1pPr>
            <a:lvl2pPr marL="285392" indent="-118913">
              <a:lnSpc>
                <a:spcPct val="100000"/>
              </a:lnSpc>
              <a:spcBef>
                <a:spcPts val="750"/>
              </a:spcBef>
              <a:defRPr lang="en-US" sz="14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2" name="Content Placeholder 2"/>
          <p:cNvSpPr>
            <a:spLocks noGrp="1"/>
          </p:cNvSpPr>
          <p:nvPr>
            <p:ph sz="half" idx="13"/>
          </p:nvPr>
        </p:nvSpPr>
        <p:spPr>
          <a:xfrm>
            <a:off x="4644390" y="1296591"/>
            <a:ext cx="4498848" cy="1563624"/>
          </a:xfrm>
          <a:solidFill>
            <a:schemeClr val="tx2"/>
          </a:solidFill>
        </p:spPr>
        <p:txBody>
          <a:bodyPr lIns="219187" tIns="89065" rIns="136980"/>
          <a:lstStyle>
            <a:lvl1pPr marL="159360" indent="0">
              <a:lnSpc>
                <a:spcPct val="100000"/>
              </a:lnSpc>
              <a:spcBef>
                <a:spcPts val="450"/>
              </a:spcBef>
              <a:spcAft>
                <a:spcPts val="150"/>
              </a:spcAft>
              <a:defRPr lang="en-US" sz="1500" dirty="0" smtClean="0">
                <a:solidFill>
                  <a:schemeClr val="bg1"/>
                </a:solidFill>
              </a:defRPr>
            </a:lvl1pPr>
            <a:lvl2pPr marL="285392" indent="-118913">
              <a:lnSpc>
                <a:spcPct val="100000"/>
              </a:lnSpc>
              <a:spcBef>
                <a:spcPts val="750"/>
              </a:spcBef>
              <a:defRPr lang="en-US" sz="14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13" name="Content Placeholder 2"/>
          <p:cNvSpPr>
            <a:spLocks noGrp="1"/>
          </p:cNvSpPr>
          <p:nvPr>
            <p:ph sz="half" idx="14"/>
          </p:nvPr>
        </p:nvSpPr>
        <p:spPr>
          <a:xfrm>
            <a:off x="0" y="2971647"/>
            <a:ext cx="4495800" cy="1563624"/>
          </a:xfrm>
          <a:solidFill>
            <a:schemeClr val="tx2"/>
          </a:solidFill>
        </p:spPr>
        <p:txBody>
          <a:bodyPr lIns="219187" tIns="89065" rIns="136980"/>
          <a:lstStyle>
            <a:lvl1pPr marL="159360" indent="0">
              <a:lnSpc>
                <a:spcPct val="100000"/>
              </a:lnSpc>
              <a:spcBef>
                <a:spcPts val="450"/>
              </a:spcBef>
              <a:spcAft>
                <a:spcPts val="150"/>
              </a:spcAft>
              <a:defRPr lang="en-US" sz="1500" dirty="0" smtClean="0">
                <a:solidFill>
                  <a:schemeClr val="bg1"/>
                </a:solidFill>
              </a:defRPr>
            </a:lvl1pPr>
            <a:lvl2pPr marL="285392" indent="-118913">
              <a:lnSpc>
                <a:spcPct val="100000"/>
              </a:lnSpc>
              <a:spcBef>
                <a:spcPts val="750"/>
              </a:spcBef>
              <a:defRPr lang="en-US" sz="14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14" name="Content Placeholder 2"/>
          <p:cNvSpPr>
            <a:spLocks noGrp="1"/>
          </p:cNvSpPr>
          <p:nvPr>
            <p:ph sz="half" idx="15"/>
          </p:nvPr>
        </p:nvSpPr>
        <p:spPr>
          <a:xfrm>
            <a:off x="4644390" y="2971647"/>
            <a:ext cx="4498848" cy="1563624"/>
          </a:xfrm>
          <a:solidFill>
            <a:schemeClr val="tx2"/>
          </a:solidFill>
        </p:spPr>
        <p:txBody>
          <a:bodyPr lIns="219187" tIns="89065" rIns="136980"/>
          <a:lstStyle>
            <a:lvl1pPr marL="159360" indent="0">
              <a:lnSpc>
                <a:spcPct val="100000"/>
              </a:lnSpc>
              <a:spcBef>
                <a:spcPts val="450"/>
              </a:spcBef>
              <a:spcAft>
                <a:spcPts val="150"/>
              </a:spcAft>
              <a:defRPr lang="en-US" sz="1500" dirty="0" smtClean="0">
                <a:solidFill>
                  <a:schemeClr val="bg1"/>
                </a:solidFill>
              </a:defRPr>
            </a:lvl1pPr>
            <a:lvl2pPr marL="285392" indent="-118913">
              <a:lnSpc>
                <a:spcPct val="100000"/>
              </a:lnSpc>
              <a:spcBef>
                <a:spcPts val="750"/>
              </a:spcBef>
              <a:defRPr lang="en-US" sz="14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994622699"/>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Vertical Quadra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12752" y="1296638"/>
            <a:ext cx="1965960" cy="3243263"/>
          </a:xfrm>
          <a:solidFill>
            <a:schemeClr val="tx2"/>
          </a:solidFill>
        </p:spPr>
        <p:txBody>
          <a:bodyPr lIns="136980" tIns="102736" rIns="136980"/>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Numbr | XX Month 201X</a:t>
            </a:r>
            <a:endParaRPr lang="en-US" sz="1400" dirty="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6" name="Content Placeholder 2"/>
          <p:cNvSpPr>
            <a:spLocks noGrp="1"/>
          </p:cNvSpPr>
          <p:nvPr>
            <p:ph sz="half" idx="13"/>
          </p:nvPr>
        </p:nvSpPr>
        <p:spPr>
          <a:xfrm>
            <a:off x="2529841" y="1296638"/>
            <a:ext cx="1965960" cy="3243263"/>
          </a:xfrm>
          <a:solidFill>
            <a:schemeClr val="tx2"/>
          </a:solidFill>
        </p:spPr>
        <p:txBody>
          <a:bodyPr lIns="136980" tIns="102736" rIns="136980"/>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20" name="Content Placeholder 2"/>
          <p:cNvSpPr>
            <a:spLocks noGrp="1"/>
          </p:cNvSpPr>
          <p:nvPr>
            <p:ph sz="half" idx="14"/>
          </p:nvPr>
        </p:nvSpPr>
        <p:spPr>
          <a:xfrm>
            <a:off x="4644391" y="1296638"/>
            <a:ext cx="1965960" cy="3243263"/>
          </a:xfrm>
          <a:solidFill>
            <a:schemeClr val="tx2"/>
          </a:solidFill>
        </p:spPr>
        <p:txBody>
          <a:bodyPr lIns="136980" tIns="102736" rIns="136980"/>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22" name="Content Placeholder 2"/>
          <p:cNvSpPr>
            <a:spLocks noGrp="1"/>
          </p:cNvSpPr>
          <p:nvPr>
            <p:ph sz="half" idx="15"/>
          </p:nvPr>
        </p:nvSpPr>
        <p:spPr>
          <a:xfrm>
            <a:off x="6758940" y="1296638"/>
            <a:ext cx="1965960" cy="3243263"/>
          </a:xfrm>
          <a:solidFill>
            <a:schemeClr val="tx2"/>
          </a:solidFill>
        </p:spPr>
        <p:txBody>
          <a:bodyPr lIns="136980" tIns="102736" rIns="136980"/>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936301033"/>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Quadra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0" y="1295854"/>
            <a:ext cx="4498848" cy="308610"/>
          </a:xfrm>
          <a:solidFill>
            <a:schemeClr val="bg2"/>
          </a:solidFill>
        </p:spPr>
        <p:txBody>
          <a:bodyPr lIns="82206" rIns="136980" bIns="20544" anchor="ctr"/>
          <a:lstStyle>
            <a:lvl1pPr marL="298490" indent="0">
              <a:spcBef>
                <a:spcPts val="0"/>
              </a:spcBef>
              <a:buNone/>
              <a:defRPr sz="1400" b="0">
                <a:solidFill>
                  <a:schemeClr val="tx1"/>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97510" y="1697639"/>
            <a:ext cx="3890328" cy="1144494"/>
          </a:xfrm>
        </p:spPr>
        <p:txBody>
          <a:bodyPr vert="horz" lIns="0" tIns="0" rIns="136980" bIns="0" rtlCol="0">
            <a:noAutofit/>
          </a:bodyPr>
          <a:lstStyle>
            <a:lvl1pPr>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smtClean="0"/>
              <a:t>Click to edit Master text styles</a:t>
            </a:r>
          </a:p>
        </p:txBody>
      </p:sp>
      <p:sp>
        <p:nvSpPr>
          <p:cNvPr id="5" name="Text Placeholder 4"/>
          <p:cNvSpPr>
            <a:spLocks noGrp="1"/>
          </p:cNvSpPr>
          <p:nvPr>
            <p:ph type="body" sz="quarter" idx="3"/>
          </p:nvPr>
        </p:nvSpPr>
        <p:spPr>
          <a:xfrm>
            <a:off x="4644390" y="1295854"/>
            <a:ext cx="4498848" cy="308610"/>
          </a:xfrm>
          <a:solidFill>
            <a:schemeClr val="bg2"/>
          </a:solidFill>
        </p:spPr>
        <p:txBody>
          <a:bodyPr lIns="82206" rIns="136980" bIns="20544" anchor="ctr"/>
          <a:lstStyle>
            <a:lvl1pPr marL="136743" indent="0">
              <a:spcBef>
                <a:spcPts val="0"/>
              </a:spcBef>
              <a:buNone/>
              <a:tabLst/>
              <a:defRPr sz="1400" b="0">
                <a:solidFill>
                  <a:schemeClr val="tx1"/>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826538" y="1697639"/>
            <a:ext cx="3895344" cy="1144494"/>
          </a:xfrm>
        </p:spPr>
        <p:txBody>
          <a:bodyPr vert="horz" lIns="0" tIns="0" rIns="136980"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smtClean="0"/>
              <a:t>Click to edit Master text styles</a:t>
            </a:r>
          </a:p>
        </p:txBody>
      </p:sp>
      <p:sp>
        <p:nvSpPr>
          <p:cNvPr id="9" name="Slide Number Placeholder 8"/>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24" name="Text Placeholder 4"/>
          <p:cNvSpPr>
            <a:spLocks noGrp="1"/>
          </p:cNvSpPr>
          <p:nvPr>
            <p:ph type="body" sz="quarter" idx="14"/>
          </p:nvPr>
        </p:nvSpPr>
        <p:spPr>
          <a:xfrm>
            <a:off x="0" y="2993575"/>
            <a:ext cx="4498848" cy="308610"/>
          </a:xfrm>
          <a:solidFill>
            <a:schemeClr val="bg2"/>
          </a:solidFill>
        </p:spPr>
        <p:txBody>
          <a:bodyPr lIns="82206" rIns="136980" bIns="20544" anchor="ctr"/>
          <a:lstStyle>
            <a:lvl1pPr marL="299681" indent="0">
              <a:spcBef>
                <a:spcPts val="0"/>
              </a:spcBef>
              <a:buNone/>
              <a:tabLst/>
              <a:defRPr sz="1400" b="0">
                <a:solidFill>
                  <a:schemeClr val="tx1"/>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smtClean="0"/>
              <a:t>Click to edit Master text styles</a:t>
            </a:r>
          </a:p>
        </p:txBody>
      </p:sp>
      <p:sp>
        <p:nvSpPr>
          <p:cNvPr id="25" name="Content Placeholder 5"/>
          <p:cNvSpPr>
            <a:spLocks noGrp="1"/>
          </p:cNvSpPr>
          <p:nvPr>
            <p:ph sz="quarter" idx="15"/>
          </p:nvPr>
        </p:nvSpPr>
        <p:spPr>
          <a:xfrm>
            <a:off x="397512" y="3395360"/>
            <a:ext cx="3890328" cy="1144494"/>
          </a:xfrm>
        </p:spPr>
        <p:txBody>
          <a:bodyPr vert="horz" lIns="0" tIns="0" rIns="136980"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smtClean="0"/>
              <a:t>Click to edit Master text styles</a:t>
            </a:r>
          </a:p>
        </p:txBody>
      </p:sp>
      <p:sp>
        <p:nvSpPr>
          <p:cNvPr id="26" name="Text Placeholder 4"/>
          <p:cNvSpPr>
            <a:spLocks noGrp="1"/>
          </p:cNvSpPr>
          <p:nvPr>
            <p:ph type="body" sz="quarter" idx="16"/>
          </p:nvPr>
        </p:nvSpPr>
        <p:spPr>
          <a:xfrm>
            <a:off x="4644390" y="2993575"/>
            <a:ext cx="4498848" cy="308610"/>
          </a:xfrm>
          <a:solidFill>
            <a:schemeClr val="bg2"/>
          </a:solidFill>
        </p:spPr>
        <p:txBody>
          <a:bodyPr lIns="82206" rIns="136980" bIns="20544" anchor="ctr"/>
          <a:lstStyle>
            <a:lvl1pPr marL="135551" indent="0">
              <a:spcBef>
                <a:spcPts val="0"/>
              </a:spcBef>
              <a:buNone/>
              <a:tabLst/>
              <a:defRPr sz="1400" b="0">
                <a:solidFill>
                  <a:schemeClr val="tx1"/>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smtClean="0"/>
              <a:t>Click to edit Master text styles</a:t>
            </a:r>
          </a:p>
        </p:txBody>
      </p:sp>
      <p:sp>
        <p:nvSpPr>
          <p:cNvPr id="27" name="Content Placeholder 5"/>
          <p:cNvSpPr>
            <a:spLocks noGrp="1"/>
          </p:cNvSpPr>
          <p:nvPr>
            <p:ph sz="quarter" idx="17"/>
          </p:nvPr>
        </p:nvSpPr>
        <p:spPr>
          <a:xfrm>
            <a:off x="4826538" y="3395360"/>
            <a:ext cx="3895344" cy="1144494"/>
          </a:xfrm>
        </p:spPr>
        <p:txBody>
          <a:bodyPr vert="horz" lIns="0" tIns="0" rIns="136980"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smtClean="0"/>
              <a:t>Click to edit Master text styles</a:t>
            </a:r>
          </a:p>
        </p:txBody>
      </p:sp>
    </p:spTree>
    <p:extLst>
      <p:ext uri="{BB962C8B-B14F-4D97-AF65-F5344CB8AC3E}">
        <p14:creationId xmlns:p14="http://schemas.microsoft.com/office/powerpoint/2010/main" val="3258721324"/>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7" name="Chart Placeholder 6"/>
          <p:cNvSpPr>
            <a:spLocks noGrp="1"/>
          </p:cNvSpPr>
          <p:nvPr>
            <p:ph type="chart" sz="quarter" idx="13"/>
          </p:nvPr>
        </p:nvSpPr>
        <p:spPr>
          <a:xfrm>
            <a:off x="412751" y="1433512"/>
            <a:ext cx="7586762" cy="2852738"/>
          </a:xfrm>
        </p:spPr>
        <p:txBody>
          <a:bodyPr anchor="ctr"/>
          <a:lstStyle>
            <a:lvl1pPr algn="ctr">
              <a:defRPr/>
            </a:lvl1pPr>
          </a:lstStyle>
          <a:p>
            <a:r>
              <a:rPr lang="en-US" smtClean="0"/>
              <a:t>Click icon to add chart</a:t>
            </a:r>
            <a:endParaRPr lang="en-US"/>
          </a:p>
        </p:txBody>
      </p:sp>
    </p:spTree>
    <p:extLst>
      <p:ext uri="{BB962C8B-B14F-4D97-AF65-F5344CB8AC3E}">
        <p14:creationId xmlns:p14="http://schemas.microsoft.com/office/powerpoint/2010/main" val="2696945791"/>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7" name="Table Placeholder 6"/>
          <p:cNvSpPr>
            <a:spLocks noGrp="1"/>
          </p:cNvSpPr>
          <p:nvPr>
            <p:ph type="tbl" sz="quarter" idx="13"/>
          </p:nvPr>
        </p:nvSpPr>
        <p:spPr>
          <a:xfrm>
            <a:off x="412751" y="1296638"/>
            <a:ext cx="7586762" cy="3243263"/>
          </a:xfrm>
        </p:spPr>
        <p:txBody>
          <a:bodyPr anchor="ctr"/>
          <a:lstStyle>
            <a:lvl1pPr algn="ctr">
              <a:defRPr/>
            </a:lvl1pPr>
          </a:lstStyle>
          <a:p>
            <a:r>
              <a:rPr lang="en-US" smtClean="0"/>
              <a:t>Click icon to add table</a:t>
            </a:r>
            <a:endParaRPr lang="en-US" dirty="0"/>
          </a:p>
        </p:txBody>
      </p:sp>
    </p:spTree>
    <p:extLst>
      <p:ext uri="{BB962C8B-B14F-4D97-AF65-F5344CB8AC3E}">
        <p14:creationId xmlns:p14="http://schemas.microsoft.com/office/powerpoint/2010/main" val="3618427199"/>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40230329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3471248806"/>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3424687113"/>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Half Text - Half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41900" y="1241583"/>
            <a:ext cx="3689350" cy="3298270"/>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smtClean="0"/>
              <a:t>Click to edit Master text styles</a:t>
            </a:r>
          </a:p>
          <a:p>
            <a:pPr lvl="1">
              <a:spcBef>
                <a:spcPts val="750"/>
              </a:spcBef>
            </a:pPr>
            <a:r>
              <a:rPr lang="en-US" smtClean="0"/>
              <a:t>Second level</a:t>
            </a:r>
          </a:p>
          <a:p>
            <a:pPr lvl="2">
              <a:spcBef>
                <a:spcPts val="750"/>
              </a:spcBef>
            </a:pPr>
            <a:r>
              <a:rPr lang="en-US" smtClean="0"/>
              <a:t>Third level</a:t>
            </a:r>
          </a:p>
          <a:p>
            <a:pPr lvl="3">
              <a:spcBef>
                <a:spcPts val="750"/>
              </a:spcBef>
            </a:pPr>
            <a:r>
              <a:rPr lang="en-US" smtClean="0"/>
              <a:t>Fourth level</a:t>
            </a: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1" name="Picture Placeholder 10"/>
          <p:cNvSpPr>
            <a:spLocks noGrp="1"/>
          </p:cNvSpPr>
          <p:nvPr>
            <p:ph type="pic" sz="quarter" idx="13" hasCustomPrompt="1"/>
          </p:nvPr>
        </p:nvSpPr>
        <p:spPr>
          <a:xfrm>
            <a:off x="1" y="1296638"/>
            <a:ext cx="4514850" cy="3243263"/>
          </a:xfrm>
          <a:solidFill>
            <a:schemeClr val="bg1">
              <a:lumMod val="95000"/>
            </a:schemeClr>
          </a:solidFill>
        </p:spPr>
        <p:txBody>
          <a:bodyPr anchor="ctr"/>
          <a:lstStyle>
            <a:lvl1pPr algn="ctr">
              <a:defRPr/>
            </a:lvl1pPr>
          </a:lstStyle>
          <a:p>
            <a:r>
              <a:rPr lang="en-US" dirty="0" smtClean="0"/>
              <a:t>Click to add image</a:t>
            </a:r>
            <a:endParaRPr lang="en-US" dirty="0"/>
          </a:p>
        </p:txBody>
      </p:sp>
    </p:spTree>
    <p:extLst>
      <p:ext uri="{BB962C8B-B14F-4D97-AF65-F5344CB8AC3E}">
        <p14:creationId xmlns:p14="http://schemas.microsoft.com/office/powerpoint/2010/main" val="313272019"/>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Image w/ Title &amp; Footer">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296638"/>
            <a:ext cx="9144000" cy="3243263"/>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p:nvPr>
        </p:nvSpPr>
        <p:spPr>
          <a:xfrm>
            <a:off x="379094" y="411481"/>
            <a:ext cx="8352156" cy="765752"/>
          </a:xfrm>
        </p:spPr>
        <p:txBody>
          <a:bodyPr/>
          <a:lstStyle/>
          <a:p>
            <a:r>
              <a:rPr lang="en-US" smtClean="0"/>
              <a:t>Click to edit Master title style</a:t>
            </a:r>
            <a:endParaRPr lang="en-US" dirty="0"/>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
        <p:nvSpPr>
          <p:cNvPr id="9" name="Text Placeholder 8"/>
          <p:cNvSpPr>
            <a:spLocks noGrp="1"/>
          </p:cNvSpPr>
          <p:nvPr>
            <p:ph type="body" sz="quarter" idx="14" hasCustomPrompt="1"/>
          </p:nvPr>
        </p:nvSpPr>
        <p:spPr bwMode="gray">
          <a:xfrm>
            <a:off x="379094" y="1346054"/>
            <a:ext cx="8318500" cy="1046559"/>
          </a:xfrm>
        </p:spPr>
        <p:txBody>
          <a:bodyPr/>
          <a:lstStyle>
            <a:lvl1pPr>
              <a:defRPr sz="2400" baseline="0"/>
            </a:lvl1pPr>
          </a:lstStyle>
          <a:p>
            <a:pPr lvl="0"/>
            <a:r>
              <a:rPr lang="en-US" dirty="0" smtClean="0"/>
              <a:t>Click to add text over image. White or gray only. 32pt flexible positioning. Delete if not needed.</a:t>
            </a:r>
          </a:p>
        </p:txBody>
      </p:sp>
    </p:spTree>
    <p:extLst>
      <p:ext uri="{BB962C8B-B14F-4D97-AF65-F5344CB8AC3E}">
        <p14:creationId xmlns:p14="http://schemas.microsoft.com/office/powerpoint/2010/main" val="1850193641"/>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Image w/ Title">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296593"/>
            <a:ext cx="9144000" cy="3846909"/>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D558541-60C9-42A2-8392-FF12533A6B7A}" type="slidenum">
              <a:rPr lang="en-US" smtClean="0">
                <a:solidFill>
                  <a:prstClr val="white"/>
                </a:solidFill>
                <a:latin typeface="GE Inspira Pitch"/>
              </a:rPr>
              <a:pPr/>
              <a:t>‹#›</a:t>
            </a:fld>
            <a:endParaRPr lang="en-US">
              <a:solidFill>
                <a:prstClr val="white"/>
              </a:solidFill>
              <a:latin typeface="GE Inspira Pitch"/>
            </a:endParaRPr>
          </a:p>
        </p:txBody>
      </p:sp>
      <p:sp>
        <p:nvSpPr>
          <p:cNvPr id="9" name="Text Placeholder 8"/>
          <p:cNvSpPr>
            <a:spLocks noGrp="1"/>
          </p:cNvSpPr>
          <p:nvPr>
            <p:ph type="body" sz="quarter" idx="14" hasCustomPrompt="1"/>
          </p:nvPr>
        </p:nvSpPr>
        <p:spPr bwMode="gray">
          <a:xfrm>
            <a:off x="384049" y="1344170"/>
            <a:ext cx="8318500" cy="1046559"/>
          </a:xfrm>
        </p:spPr>
        <p:txBody>
          <a:bodyPr/>
          <a:lstStyle>
            <a:lvl1pPr>
              <a:defRPr sz="2400" baseline="0"/>
            </a:lvl1pPr>
          </a:lstStyle>
          <a:p>
            <a:pPr lvl="0"/>
            <a:r>
              <a:rPr lang="en-US" dirty="0" smtClean="0"/>
              <a:t>Click to add text over image. White or gray only. 32pt flexible positioning. Delete if not needed.</a:t>
            </a:r>
          </a:p>
        </p:txBody>
      </p:sp>
      <p:sp>
        <p:nvSpPr>
          <p:cNvPr id="8" name="TextBox 7"/>
          <p:cNvSpPr txBox="1"/>
          <p:nvPr userDrawn="1"/>
        </p:nvSpPr>
        <p:spPr>
          <a:xfrm>
            <a:off x="5398521" y="4658445"/>
            <a:ext cx="2833485" cy="207749"/>
          </a:xfrm>
          <a:prstGeom prst="rect">
            <a:avLst/>
          </a:prstGeom>
          <a:noFill/>
        </p:spPr>
        <p:txBody>
          <a:bodyPr wrap="square" lIns="0" tIns="0" rIns="0" bIns="0" rtlCol="0" anchor="b">
            <a:noAutofit/>
          </a:bodyPr>
          <a:lstStyle/>
          <a:p>
            <a:pPr defTabSz="684951"/>
            <a:r>
              <a:rPr lang="en-US" sz="700" dirty="0">
                <a:solidFill>
                  <a:prstClr val="white"/>
                </a:solidFill>
                <a:latin typeface="GE Inspira Pitch"/>
              </a:rPr>
              <a:t>See tutorial regarding confidentiality disclosures. Delete if not needed.</a:t>
            </a:r>
          </a:p>
        </p:txBody>
      </p:sp>
    </p:spTree>
    <p:extLst>
      <p:ext uri="{BB962C8B-B14F-4D97-AF65-F5344CB8AC3E}">
        <p14:creationId xmlns:p14="http://schemas.microsoft.com/office/powerpoint/2010/main" val="3722876075"/>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2400" spc="0" baseline="0"/>
            </a:lvl1pPr>
          </a:lstStyle>
          <a:p>
            <a:pPr lvl="0"/>
            <a:r>
              <a:rPr lang="en-US" dirty="0" smtClean="0"/>
              <a:t>Click to add text over image. White or gray only. 32pt flexible positioning. Delete if not needed.</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D558541-60C9-42A2-8392-FF12533A6B7A}" type="slidenum">
              <a:rPr lang="en-US" smtClean="0">
                <a:solidFill>
                  <a:prstClr val="white"/>
                </a:solidFill>
                <a:latin typeface="GE Inspira Pitch"/>
              </a:rPr>
              <a:pPr/>
              <a:t>‹#›</a:t>
            </a:fld>
            <a:endParaRPr lang="en-US">
              <a:solidFill>
                <a:prstClr val="white"/>
              </a:solidFill>
              <a:latin typeface="GE Inspira Pitch"/>
            </a:endParaRPr>
          </a:p>
        </p:txBody>
      </p:sp>
      <p:sp>
        <p:nvSpPr>
          <p:cNvPr id="6" name="TextBox 5"/>
          <p:cNvSpPr txBox="1"/>
          <p:nvPr userDrawn="1"/>
        </p:nvSpPr>
        <p:spPr>
          <a:xfrm>
            <a:off x="5398521" y="4658445"/>
            <a:ext cx="2833485" cy="207749"/>
          </a:xfrm>
          <a:prstGeom prst="rect">
            <a:avLst/>
          </a:prstGeom>
          <a:noFill/>
        </p:spPr>
        <p:txBody>
          <a:bodyPr wrap="square" lIns="0" tIns="0" rIns="0" bIns="0" rtlCol="0" anchor="b">
            <a:noAutofit/>
          </a:bodyPr>
          <a:lstStyle/>
          <a:p>
            <a:pPr defTabSz="684951"/>
            <a:r>
              <a:rPr lang="en-US" sz="700" dirty="0">
                <a:solidFill>
                  <a:prstClr val="white"/>
                </a:solidFill>
                <a:latin typeface="GE Inspira Pitch"/>
              </a:rPr>
              <a:t>See tutorial regarding confidentiality disclosures. Delete if not needed.</a:t>
            </a:r>
          </a:p>
        </p:txBody>
      </p:sp>
    </p:spTree>
    <p:extLst>
      <p:ext uri="{BB962C8B-B14F-4D97-AF65-F5344CB8AC3E}">
        <p14:creationId xmlns:p14="http://schemas.microsoft.com/office/powerpoint/2010/main" val="1099755910"/>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Full Image Top">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
            <a:ext cx="9144000" cy="4539854"/>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hasCustomPrompt="1"/>
          </p:nvPr>
        </p:nvSpPr>
        <p:spPr bwMode="gray"/>
        <p:txBody>
          <a:bodyPr/>
          <a:lstStyle>
            <a:lvl1pPr>
              <a:defRPr sz="2400" spc="0" baseline="0"/>
            </a:lvl1pPr>
          </a:lstStyle>
          <a:p>
            <a:pPr lvl="0"/>
            <a:r>
              <a:rPr lang="en-US" dirty="0" smtClean="0"/>
              <a:t>Click to add text over image. White or gray only. 32pt flexible positioning. Delete if not needed.</a:t>
            </a: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3977419734"/>
      </p:ext>
    </p:extLst>
  </p:cSld>
  <p:clrMapOvr>
    <a:masterClrMapping/>
  </p:clrMapOvr>
  <p:timing>
    <p:tnLst>
      <p:par>
        <p:cTn xmlns:p14="http://schemas.microsoft.com/office/powerpoint/2010/mai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type="title" preserve="1">
  <p:cSld name="Two Statements">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365146" y="593058"/>
            <a:ext cx="4149725" cy="3384946"/>
          </a:xfrm>
        </p:spPr>
        <p:txBody>
          <a:bodyPr/>
          <a:lstStyle>
            <a:lvl1pPr>
              <a:lnSpc>
                <a:spcPct val="90000"/>
              </a:lnSpc>
              <a:defRPr sz="3300"/>
            </a:lvl1pPr>
          </a:lstStyle>
          <a:p>
            <a:r>
              <a:rPr lang="en-US" dirty="0" smtClean="0"/>
              <a:t>Extra emphasis headline five lines maximum </a:t>
            </a:r>
            <a:endParaRPr lang="en-US" dirty="0"/>
          </a:p>
        </p:txBody>
      </p:sp>
      <p:sp>
        <p:nvSpPr>
          <p:cNvPr id="3" name="Subtitle 2"/>
          <p:cNvSpPr>
            <a:spLocks noGrp="1"/>
          </p:cNvSpPr>
          <p:nvPr>
            <p:ph type="subTitle" idx="1" hasCustomPrompt="1"/>
          </p:nvPr>
        </p:nvSpPr>
        <p:spPr bwMode="gray">
          <a:xfrm>
            <a:off x="4955541" y="596868"/>
            <a:ext cx="3544570" cy="3396328"/>
          </a:xfrm>
        </p:spPr>
        <p:txBody>
          <a:bodyPr/>
          <a:lstStyle>
            <a:lvl1pPr marL="0" indent="0" algn="l">
              <a:lnSpc>
                <a:spcPct val="100000"/>
              </a:lnSpc>
              <a:buNone/>
              <a:defRPr sz="1500" baseline="0">
                <a:solidFill>
                  <a:schemeClr val="tx2"/>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err="1" smtClean="0"/>
              <a:t>APdditional</a:t>
            </a:r>
            <a:r>
              <a:rPr lang="en-US" dirty="0" smtClean="0"/>
              <a:t> statement goes here</a:t>
            </a:r>
            <a:endParaRPr lang="en-US" dirty="0"/>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2502983463"/>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5601" y="1210151"/>
            <a:ext cx="7643912" cy="1968216"/>
          </a:xfrm>
        </p:spPr>
        <p:txBody>
          <a:bodyPr anchor="t"/>
          <a:lstStyle>
            <a:lvl1pPr algn="l">
              <a:defRPr sz="4100" b="0" cap="none" spc="0" baseline="0">
                <a:solidFill>
                  <a:schemeClr val="tx2"/>
                </a:solidFill>
              </a:defRPr>
            </a:lvl1pPr>
          </a:lstStyle>
          <a:p>
            <a:r>
              <a:rPr lang="en-US" dirty="0" smtClean="0"/>
              <a:t>Click to add divider title</a:t>
            </a:r>
            <a:br>
              <a:rPr lang="en-US" dirty="0" smtClean="0"/>
            </a:br>
            <a:r>
              <a:rPr lang="en-US" dirty="0" smtClean="0"/>
              <a:t>two lines maximum</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05933" y="4663802"/>
            <a:ext cx="342384" cy="342295"/>
          </a:xfrm>
          <a:prstGeom prst="rect">
            <a:avLst/>
          </a:prstGeom>
        </p:spPr>
      </p:pic>
    </p:spTree>
    <p:extLst>
      <p:ext uri="{BB962C8B-B14F-4D97-AF65-F5344CB8AC3E}">
        <p14:creationId xmlns:p14="http://schemas.microsoft.com/office/powerpoint/2010/main" val="2909350788"/>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a:solidFill>
            <a:schemeClr val="tx2"/>
          </a:solidFill>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333922283"/>
      </p:ext>
    </p:extLst>
  </p:cSld>
  <p:clrMapOvr>
    <a:masterClrMapping/>
  </p:clrMapOvr>
  <p:timing>
    <p:tnLst>
      <p:par>
        <p:cTn xmlns:p14="http://schemas.microsoft.com/office/powerpoint/2010/main" id="1" dur="indefinite" restart="never" nodeType="tmRoot"/>
      </p:par>
    </p:tnLst>
  </p:timing>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preserve="1" userDrawn="1">
  <p:cSld name="Section Header Green">
    <p:bg>
      <p:bgPr>
        <a:solidFill>
          <a:srgbClr val="46AD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372063478"/>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330"/>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094" indent="0" algn="ctr">
              <a:buNone/>
              <a:defRPr>
                <a:solidFill>
                  <a:schemeClr val="tx1">
                    <a:tint val="75000"/>
                  </a:schemeClr>
                </a:solidFill>
              </a:defRPr>
            </a:lvl2pPr>
            <a:lvl3pPr marL="684267" indent="0" algn="ctr">
              <a:buNone/>
              <a:defRPr>
                <a:solidFill>
                  <a:schemeClr val="tx1">
                    <a:tint val="75000"/>
                  </a:schemeClr>
                </a:solidFill>
              </a:defRPr>
            </a:lvl3pPr>
            <a:lvl4pPr marL="1026388" indent="0" algn="ctr">
              <a:buNone/>
              <a:defRPr>
                <a:solidFill>
                  <a:schemeClr val="tx1">
                    <a:tint val="75000"/>
                  </a:schemeClr>
                </a:solidFill>
              </a:defRPr>
            </a:lvl4pPr>
            <a:lvl5pPr marL="1368534" indent="0" algn="ctr">
              <a:buNone/>
              <a:defRPr>
                <a:solidFill>
                  <a:schemeClr val="tx1">
                    <a:tint val="75000"/>
                  </a:schemeClr>
                </a:solidFill>
              </a:defRPr>
            </a:lvl5pPr>
            <a:lvl6pPr marL="1710630" indent="0" algn="ctr">
              <a:buNone/>
              <a:defRPr>
                <a:solidFill>
                  <a:schemeClr val="tx1">
                    <a:tint val="75000"/>
                  </a:schemeClr>
                </a:solidFill>
              </a:defRPr>
            </a:lvl6pPr>
            <a:lvl7pPr marL="2052794" indent="0" algn="ctr">
              <a:buNone/>
              <a:defRPr>
                <a:solidFill>
                  <a:schemeClr val="tx1">
                    <a:tint val="75000"/>
                  </a:schemeClr>
                </a:solidFill>
              </a:defRPr>
            </a:lvl7pPr>
            <a:lvl8pPr marL="2394920" indent="0" algn="ctr">
              <a:buNone/>
              <a:defRPr>
                <a:solidFill>
                  <a:schemeClr val="tx1">
                    <a:tint val="75000"/>
                  </a:schemeClr>
                </a:solidFill>
              </a:defRPr>
            </a:lvl8pPr>
            <a:lvl9pPr marL="2737065"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79" y="4631332"/>
            <a:ext cx="2069797" cy="253916"/>
          </a:xfrm>
          <a:prstGeom prst="rect">
            <a:avLst/>
          </a:prstGeom>
          <a:noFill/>
        </p:spPr>
        <p:txBody>
          <a:bodyPr wrap="none" lIns="0" tIns="0" rIns="0" bIns="0" rtlCol="0" anchor="b" anchorCtr="0">
            <a:noAutofit/>
          </a:bodyPr>
          <a:lstStyle/>
          <a:p>
            <a:pPr defTabSz="684267"/>
            <a:r>
              <a:rPr lang="en-US" sz="1200" b="1" dirty="0">
                <a:solidFill>
                  <a:srgbClr val="005CB9"/>
                </a:solidFill>
                <a:latin typeface="GE Inspira Pitch"/>
              </a:rPr>
              <a:t>Imagination at work</a:t>
            </a: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619127"/>
            <a:ext cx="3322270" cy="1628775"/>
          </a:xfrm>
          <a:prstGeom prst="rect">
            <a:avLst/>
          </a:prstGeom>
        </p:spPr>
      </p:pic>
      <p:sp>
        <p:nvSpPr>
          <p:cNvPr id="8" name="TextBox 7"/>
          <p:cNvSpPr txBox="1"/>
          <p:nvPr userDrawn="1"/>
        </p:nvSpPr>
        <p:spPr>
          <a:xfrm>
            <a:off x="3837163" y="4943709"/>
            <a:ext cx="1128155" cy="107722"/>
          </a:xfrm>
          <a:prstGeom prst="rect">
            <a:avLst/>
          </a:prstGeom>
          <a:noFill/>
        </p:spPr>
        <p:txBody>
          <a:bodyPr wrap="square" lIns="0" tIns="0" rIns="0" bIns="0" rtlCol="0" anchor="b">
            <a:spAutoFit/>
          </a:bodyPr>
          <a:lstStyle/>
          <a:p>
            <a:pPr defTabSz="684267"/>
            <a:r>
              <a:rPr lang="en-US" sz="700" dirty="0">
                <a:solidFill>
                  <a:srgbClr val="898989"/>
                </a:solidFill>
                <a:latin typeface="GE Inspira Pitch"/>
              </a:rPr>
              <a:t>GE Proprietary Information</a:t>
            </a:r>
            <a:endParaRPr lang="en-US" sz="1500" dirty="0">
              <a:solidFill>
                <a:srgbClr val="575757"/>
              </a:solidFill>
              <a:latin typeface="GE Inspira Pitch"/>
            </a:endParaRPr>
          </a:p>
        </p:txBody>
      </p:sp>
    </p:spTree>
    <p:extLst>
      <p:ext uri="{BB962C8B-B14F-4D97-AF65-F5344CB8AC3E}">
        <p14:creationId xmlns:p14="http://schemas.microsoft.com/office/powerpoint/2010/main" val="11668910"/>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961479927"/>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p:bg>
      <p:bgPr>
        <a:solidFill>
          <a:srgbClr val="FF982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1795599041"/>
      </p:ext>
    </p:extLst>
  </p:cSld>
  <p:clrMapOvr>
    <a:masterClrMapping/>
  </p:clrMapOvr>
  <p:timing>
    <p:tnLst>
      <p:par>
        <p:cTn xmlns:p14="http://schemas.microsoft.com/office/powerpoint/2010/main" id="1" dur="indefinite" restart="never" nodeType="tmRoot"/>
      </p:par>
    </p:tn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preserve="1" userDrawn="1">
  <p:cSld name="Section Header Purple">
    <p:bg>
      <p:bgPr>
        <a:solidFill>
          <a:srgbClr val="595194"/>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4124827356"/>
      </p:ext>
    </p:extLst>
  </p:cSld>
  <p:clrMapOvr>
    <a:masterClrMapping/>
  </p:clrMapOvr>
  <p:timing>
    <p:tnLst>
      <p:par>
        <p:cTn xmlns:p14="http://schemas.microsoft.com/office/powerpoint/2010/main" id="1" dur="indefinite" restart="never" nodeType="tmRoot"/>
      </p:par>
    </p:tn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p:bg>
      <p:bgPr>
        <a:solidFill>
          <a:schemeClr val="accent6"/>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503609350"/>
      </p:ext>
    </p:extLst>
  </p:cSld>
  <p:clrMapOvr>
    <a:masterClrMapping/>
  </p:clrMapOvr>
  <p:timing>
    <p:tnLst>
      <p:par>
        <p:cTn xmlns:p14="http://schemas.microsoft.com/office/powerpoint/2010/main" id="1" dur="indefinite" restart="never" nodeType="tmRoot"/>
      </p:par>
    </p:tn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showMasterSp="0" preserve="1" userDrawn="1">
  <p:cSld name="Section Header Gray">
    <p:bg>
      <p:bgPr>
        <a:solidFill>
          <a:srgbClr val="575757"/>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2853732892"/>
      </p:ext>
    </p:extLst>
  </p:cSld>
  <p:clrMapOvr>
    <a:masterClrMapping/>
  </p:clrMapOvr>
  <p:timing>
    <p:tnLst>
      <p:par>
        <p:cTn xmlns:p14="http://schemas.microsoft.com/office/powerpoint/2010/mai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57516" y="2057400"/>
            <a:ext cx="1028968" cy="1028700"/>
          </a:xfrm>
          <a:prstGeom prst="rect">
            <a:avLst/>
          </a:prstGeom>
        </p:spPr>
      </p:pic>
    </p:spTree>
    <p:extLst>
      <p:ext uri="{BB962C8B-B14F-4D97-AF65-F5344CB8AC3E}">
        <p14:creationId xmlns:p14="http://schemas.microsoft.com/office/powerpoint/2010/main" val="4053098158"/>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9768" y="3792473"/>
            <a:ext cx="5577840" cy="555498"/>
          </a:xfrm>
          <a:prstGeom prst="rect">
            <a:avLst/>
          </a:prstGeom>
        </p:spPr>
        <p:txBody>
          <a:bodyPr tIns="0"/>
          <a:lstStyle>
            <a:lvl1pPr marL="0" indent="0" algn="l">
              <a:lnSpc>
                <a:spcPct val="100000"/>
              </a:lnSpc>
              <a:spcBef>
                <a:spcPts val="0"/>
              </a:spcBef>
              <a:buNone/>
              <a:defRPr sz="2300" spc="-20" baseline="0">
                <a:solidFill>
                  <a:schemeClr val="tx1"/>
                </a:solidFill>
                <a:latin typeface="GE Inspira Pitch"/>
                <a:cs typeface="GE Inspira Pitch"/>
              </a:defRPr>
            </a:lvl1pPr>
            <a:lvl2pPr marL="456573" indent="0" algn="ctr">
              <a:buNone/>
              <a:defRPr>
                <a:solidFill>
                  <a:schemeClr val="tx1">
                    <a:tint val="75000"/>
                  </a:schemeClr>
                </a:solidFill>
              </a:defRPr>
            </a:lvl2pPr>
            <a:lvl3pPr marL="913146" indent="0" algn="ctr">
              <a:buNone/>
              <a:defRPr>
                <a:solidFill>
                  <a:schemeClr val="tx1">
                    <a:tint val="75000"/>
                  </a:schemeClr>
                </a:solidFill>
              </a:defRPr>
            </a:lvl3pPr>
            <a:lvl4pPr marL="1369719" indent="0" algn="ctr">
              <a:buNone/>
              <a:defRPr>
                <a:solidFill>
                  <a:schemeClr val="tx1">
                    <a:tint val="75000"/>
                  </a:schemeClr>
                </a:solidFill>
              </a:defRPr>
            </a:lvl4pPr>
            <a:lvl5pPr marL="1826287" indent="0" algn="ctr">
              <a:buNone/>
              <a:defRPr>
                <a:solidFill>
                  <a:schemeClr val="tx1">
                    <a:tint val="75000"/>
                  </a:schemeClr>
                </a:solidFill>
              </a:defRPr>
            </a:lvl5pPr>
            <a:lvl6pPr marL="2282852" indent="0" algn="ctr">
              <a:buNone/>
              <a:defRPr>
                <a:solidFill>
                  <a:schemeClr val="tx1">
                    <a:tint val="75000"/>
                  </a:schemeClr>
                </a:solidFill>
              </a:defRPr>
            </a:lvl6pPr>
            <a:lvl7pPr marL="2739436" indent="0" algn="ctr">
              <a:buNone/>
              <a:defRPr>
                <a:solidFill>
                  <a:schemeClr val="tx1">
                    <a:tint val="75000"/>
                  </a:schemeClr>
                </a:solidFill>
              </a:defRPr>
            </a:lvl7pPr>
            <a:lvl8pPr marL="3195998" indent="0" algn="ctr">
              <a:buNone/>
              <a:defRPr>
                <a:solidFill>
                  <a:schemeClr val="tx1">
                    <a:tint val="75000"/>
                  </a:schemeClr>
                </a:solidFill>
              </a:defRPr>
            </a:lvl8pPr>
            <a:lvl9pPr marL="3652562" indent="0" algn="ctr">
              <a:buNone/>
              <a:defRPr>
                <a:solidFill>
                  <a:schemeClr val="tx1">
                    <a:tint val="75000"/>
                  </a:schemeClr>
                </a:solidFill>
              </a:defRPr>
            </a:lvl9pPr>
          </a:lstStyle>
          <a:p>
            <a:r>
              <a:rPr lang="en-US" dirty="0" smtClean="0"/>
              <a:t>Click to add subtitle</a:t>
            </a:r>
            <a:br>
              <a:rPr lang="en-US" dirty="0" smtClean="0"/>
            </a:br>
            <a:r>
              <a:rPr lang="en-US" dirty="0" smtClean="0"/>
              <a:t>Month XX, 201X</a:t>
            </a:r>
          </a:p>
        </p:txBody>
      </p:sp>
      <p:sp>
        <p:nvSpPr>
          <p:cNvPr id="7" name="TextBox 6"/>
          <p:cNvSpPr txBox="1"/>
          <p:nvPr/>
        </p:nvSpPr>
        <p:spPr>
          <a:xfrm>
            <a:off x="-909880" y="2104331"/>
            <a:ext cx="184537" cy="369267"/>
          </a:xfrm>
          <a:prstGeom prst="rect">
            <a:avLst/>
          </a:prstGeom>
          <a:noFill/>
        </p:spPr>
        <p:txBody>
          <a:bodyPr wrap="none" lIns="91308" tIns="45654" rIns="91308" bIns="45654" rtlCol="0">
            <a:spAutoFit/>
          </a:bodyPr>
          <a:lstStyle/>
          <a:p>
            <a:pPr defTabSz="456573"/>
            <a:endParaRPr lang="en-US" dirty="0">
              <a:solidFill>
                <a:srgbClr val="454545"/>
              </a:solidFill>
              <a:latin typeface="GE Inspira Pitch"/>
            </a:endParaRPr>
          </a:p>
        </p:txBody>
      </p:sp>
      <p:sp>
        <p:nvSpPr>
          <p:cNvPr id="9" name="Title 8"/>
          <p:cNvSpPr>
            <a:spLocks noGrp="1"/>
          </p:cNvSpPr>
          <p:nvPr>
            <p:ph type="title" hasCustomPrompt="1"/>
          </p:nvPr>
        </p:nvSpPr>
        <p:spPr>
          <a:xfrm>
            <a:off x="411480" y="2489454"/>
            <a:ext cx="8311896" cy="1213866"/>
          </a:xfrm>
          <a:prstGeom prst="rect">
            <a:avLst/>
          </a:prstGeom>
        </p:spPr>
        <p:txBody>
          <a:bodyPr anchor="b" anchorCtr="0"/>
          <a:lstStyle>
            <a:lvl1pPr>
              <a:lnSpc>
                <a:spcPct val="90000"/>
              </a:lnSpc>
              <a:defRPr sz="4800" spc="-100" baseline="0">
                <a:latin typeface="GE Inspira Pitch"/>
                <a:cs typeface="GE Inspira Pitch"/>
              </a:defRPr>
            </a:lvl1pPr>
          </a:lstStyle>
          <a:p>
            <a:r>
              <a:rPr lang="en-US" dirty="0" smtClean="0"/>
              <a:t>Click to add title</a:t>
            </a:r>
            <a:br>
              <a:rPr lang="en-US" dirty="0" smtClean="0"/>
            </a:br>
            <a:r>
              <a:rPr lang="en-US" dirty="0" smtClean="0"/>
              <a:t>(two lines maximum)</a:t>
            </a:r>
            <a:endParaRPr lang="en-US" dirty="0"/>
          </a:p>
        </p:txBody>
      </p:sp>
      <p:sp>
        <p:nvSpPr>
          <p:cNvPr id="10" name="TextBox 9"/>
          <p:cNvSpPr txBox="1"/>
          <p:nvPr userDrawn="1"/>
        </p:nvSpPr>
        <p:spPr>
          <a:xfrm>
            <a:off x="425627" y="4663380"/>
            <a:ext cx="4066897" cy="314770"/>
          </a:xfrm>
          <a:prstGeom prst="rect">
            <a:avLst/>
          </a:prstGeom>
        </p:spPr>
        <p:txBody>
          <a:bodyPr vert="horz" lIns="0" tIns="0" rIns="0" bIns="0" rtlCol="0" anchor="t" anchorCtr="0">
            <a:noAutofit/>
          </a:bodyPr>
          <a:lstStyle/>
          <a:p>
            <a:pPr defTabSz="456573"/>
            <a:r>
              <a:rPr lang="en-US" sz="1600" b="1" dirty="0">
                <a:solidFill>
                  <a:srgbClr val="0745AB"/>
                </a:solidFill>
                <a:latin typeface="GE Inspira Pitch"/>
                <a:cs typeface="GE Inspira Pitch"/>
              </a:rPr>
              <a:t>Imagination at work.</a:t>
            </a:r>
          </a:p>
        </p:txBody>
      </p:sp>
      <p:sp>
        <p:nvSpPr>
          <p:cNvPr id="12" name="TextBox 11"/>
          <p:cNvSpPr txBox="1"/>
          <p:nvPr userDrawn="1"/>
        </p:nvSpPr>
        <p:spPr>
          <a:xfrm>
            <a:off x="-909880" y="2104331"/>
            <a:ext cx="184537" cy="369267"/>
          </a:xfrm>
          <a:prstGeom prst="rect">
            <a:avLst/>
          </a:prstGeom>
          <a:noFill/>
        </p:spPr>
        <p:txBody>
          <a:bodyPr wrap="none" lIns="91308" tIns="45654" rIns="91308" bIns="45654" rtlCol="0">
            <a:spAutoFit/>
          </a:bodyPr>
          <a:lstStyle/>
          <a:p>
            <a:pPr defTabSz="456573"/>
            <a:endParaRPr lang="en-US" dirty="0">
              <a:solidFill>
                <a:srgbClr val="454545"/>
              </a:solidFill>
              <a:latin typeface="GE Inspira Pitch"/>
            </a:endParaRPr>
          </a:p>
        </p:txBody>
      </p:sp>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l="41202" t="15569" r="1304"/>
          <a:stretch/>
        </p:blipFill>
        <p:spPr>
          <a:xfrm>
            <a:off x="0" y="1"/>
            <a:ext cx="9144000" cy="2371724"/>
          </a:xfrm>
          <a:prstGeom prst="rect">
            <a:avLst/>
          </a:prstGeom>
        </p:spPr>
      </p:pic>
      <p:sp>
        <p:nvSpPr>
          <p:cNvPr id="11" name="Footer Placeholder 6"/>
          <p:cNvSpPr>
            <a:spLocks noGrp="1"/>
          </p:cNvSpPr>
          <p:nvPr>
            <p:ph type="ftr" sz="quarter" idx="3"/>
          </p:nvPr>
        </p:nvSpPr>
        <p:spPr>
          <a:xfrm>
            <a:off x="6025896" y="4766310"/>
            <a:ext cx="1536192" cy="240030"/>
          </a:xfrm>
          <a:prstGeom prst="rect">
            <a:avLst/>
          </a:prstGeom>
        </p:spPr>
        <p:txBody>
          <a:bodyPr vert="horz" lIns="0" tIns="0" rIns="0" bIns="0" rtlCol="0" anchor="t" anchorCtr="0"/>
          <a:lstStyle>
            <a:lvl1pPr algn="l">
              <a:defRPr sz="900" baseline="0">
                <a:solidFill>
                  <a:schemeClr val="tx1"/>
                </a:solidFill>
              </a:defRPr>
            </a:lvl1pPr>
          </a:lstStyle>
          <a:p>
            <a:r>
              <a:rPr lang="en-US" dirty="0" smtClean="0">
                <a:solidFill>
                  <a:srgbClr val="454545"/>
                </a:solidFill>
              </a:rPr>
              <a:t>See tutorial regarding confidentiality disclosures.</a:t>
            </a:r>
            <a:endParaRPr lang="en-US" dirty="0">
              <a:solidFill>
                <a:srgbClr val="454545"/>
              </a:solidFill>
            </a:endParaRPr>
          </a:p>
        </p:txBody>
      </p:sp>
    </p:spTree>
    <p:extLst>
      <p:ext uri="{BB962C8B-B14F-4D97-AF65-F5344CB8AC3E}">
        <p14:creationId xmlns:p14="http://schemas.microsoft.com/office/powerpoint/2010/main" val="3317640233"/>
      </p:ext>
    </p:extLst>
  </p:cSld>
  <p:clrMapOvr>
    <a:masterClrMapping/>
  </p:clrMapOvr>
  <p:timing>
    <p:tnLst>
      <p:par>
        <p:cTn xmlns:p14="http://schemas.microsoft.com/office/powerpoint/2010/mai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t="37966"/>
          <a:stretch/>
        </p:blipFill>
        <p:spPr>
          <a:xfrm>
            <a:off x="5065978" y="1"/>
            <a:ext cx="3658074" cy="3826988"/>
          </a:xfrm>
          <a:prstGeom prst="rect">
            <a:avLst/>
          </a:prstGeom>
        </p:spPr>
      </p:pic>
      <p:sp>
        <p:nvSpPr>
          <p:cNvPr id="3" name="Subtitle 2"/>
          <p:cNvSpPr>
            <a:spLocks noGrp="1"/>
          </p:cNvSpPr>
          <p:nvPr>
            <p:ph type="subTitle" idx="1" hasCustomPrompt="1"/>
          </p:nvPr>
        </p:nvSpPr>
        <p:spPr>
          <a:xfrm>
            <a:off x="429768" y="3792473"/>
            <a:ext cx="5577840" cy="555498"/>
          </a:xfrm>
          <a:prstGeom prst="rect">
            <a:avLst/>
          </a:prstGeom>
        </p:spPr>
        <p:txBody>
          <a:bodyPr tIns="0"/>
          <a:lstStyle>
            <a:lvl1pPr marL="0" indent="0" algn="l">
              <a:lnSpc>
                <a:spcPct val="100000"/>
              </a:lnSpc>
              <a:spcBef>
                <a:spcPts val="0"/>
              </a:spcBef>
              <a:buNone/>
              <a:defRPr sz="2300" spc="-20" baseline="0">
                <a:solidFill>
                  <a:schemeClr val="tx1"/>
                </a:solidFill>
                <a:latin typeface="GE Inspira Pitch"/>
                <a:cs typeface="GE Inspira Pitch"/>
              </a:defRPr>
            </a:lvl1pPr>
            <a:lvl2pPr marL="456573" indent="0" algn="ctr">
              <a:buNone/>
              <a:defRPr>
                <a:solidFill>
                  <a:schemeClr val="tx1">
                    <a:tint val="75000"/>
                  </a:schemeClr>
                </a:solidFill>
              </a:defRPr>
            </a:lvl2pPr>
            <a:lvl3pPr marL="913146" indent="0" algn="ctr">
              <a:buNone/>
              <a:defRPr>
                <a:solidFill>
                  <a:schemeClr val="tx1">
                    <a:tint val="75000"/>
                  </a:schemeClr>
                </a:solidFill>
              </a:defRPr>
            </a:lvl3pPr>
            <a:lvl4pPr marL="1369719" indent="0" algn="ctr">
              <a:buNone/>
              <a:defRPr>
                <a:solidFill>
                  <a:schemeClr val="tx1">
                    <a:tint val="75000"/>
                  </a:schemeClr>
                </a:solidFill>
              </a:defRPr>
            </a:lvl4pPr>
            <a:lvl5pPr marL="1826287" indent="0" algn="ctr">
              <a:buNone/>
              <a:defRPr>
                <a:solidFill>
                  <a:schemeClr val="tx1">
                    <a:tint val="75000"/>
                  </a:schemeClr>
                </a:solidFill>
              </a:defRPr>
            </a:lvl5pPr>
            <a:lvl6pPr marL="2282852" indent="0" algn="ctr">
              <a:buNone/>
              <a:defRPr>
                <a:solidFill>
                  <a:schemeClr val="tx1">
                    <a:tint val="75000"/>
                  </a:schemeClr>
                </a:solidFill>
              </a:defRPr>
            </a:lvl6pPr>
            <a:lvl7pPr marL="2739436" indent="0" algn="ctr">
              <a:buNone/>
              <a:defRPr>
                <a:solidFill>
                  <a:schemeClr val="tx1">
                    <a:tint val="75000"/>
                  </a:schemeClr>
                </a:solidFill>
              </a:defRPr>
            </a:lvl7pPr>
            <a:lvl8pPr marL="3195998" indent="0" algn="ctr">
              <a:buNone/>
              <a:defRPr>
                <a:solidFill>
                  <a:schemeClr val="tx1">
                    <a:tint val="75000"/>
                  </a:schemeClr>
                </a:solidFill>
              </a:defRPr>
            </a:lvl8pPr>
            <a:lvl9pPr marL="3652562" indent="0" algn="ctr">
              <a:buNone/>
              <a:defRPr>
                <a:solidFill>
                  <a:schemeClr val="tx1">
                    <a:tint val="75000"/>
                  </a:schemeClr>
                </a:solidFill>
              </a:defRPr>
            </a:lvl9pPr>
          </a:lstStyle>
          <a:p>
            <a:r>
              <a:rPr lang="en-US" dirty="0" smtClean="0"/>
              <a:t>Click to add subtitle</a:t>
            </a:r>
            <a:br>
              <a:rPr lang="en-US" dirty="0" smtClean="0"/>
            </a:br>
            <a:r>
              <a:rPr lang="en-US" dirty="0" smtClean="0"/>
              <a:t>Month XX, 201X</a:t>
            </a:r>
          </a:p>
        </p:txBody>
      </p:sp>
      <p:sp>
        <p:nvSpPr>
          <p:cNvPr id="7" name="TextBox 6"/>
          <p:cNvSpPr txBox="1"/>
          <p:nvPr/>
        </p:nvSpPr>
        <p:spPr>
          <a:xfrm>
            <a:off x="-909880" y="2104331"/>
            <a:ext cx="184537" cy="369267"/>
          </a:xfrm>
          <a:prstGeom prst="rect">
            <a:avLst/>
          </a:prstGeom>
          <a:noFill/>
        </p:spPr>
        <p:txBody>
          <a:bodyPr wrap="none" lIns="91308" tIns="45654" rIns="91308" bIns="45654" rtlCol="0">
            <a:spAutoFit/>
          </a:bodyPr>
          <a:lstStyle/>
          <a:p>
            <a:pPr defTabSz="456573"/>
            <a:endParaRPr lang="en-US" dirty="0">
              <a:solidFill>
                <a:srgbClr val="454545"/>
              </a:solidFill>
              <a:latin typeface="GE Inspira Pitch"/>
            </a:endParaRPr>
          </a:p>
        </p:txBody>
      </p:sp>
      <p:sp>
        <p:nvSpPr>
          <p:cNvPr id="9" name="Title 8"/>
          <p:cNvSpPr>
            <a:spLocks noGrp="1"/>
          </p:cNvSpPr>
          <p:nvPr>
            <p:ph type="title" hasCustomPrompt="1"/>
          </p:nvPr>
        </p:nvSpPr>
        <p:spPr>
          <a:xfrm>
            <a:off x="411480" y="2489454"/>
            <a:ext cx="8311896" cy="1213866"/>
          </a:xfrm>
          <a:prstGeom prst="rect">
            <a:avLst/>
          </a:prstGeom>
        </p:spPr>
        <p:txBody>
          <a:bodyPr anchor="b" anchorCtr="0"/>
          <a:lstStyle>
            <a:lvl1pPr>
              <a:lnSpc>
                <a:spcPct val="90000"/>
              </a:lnSpc>
              <a:defRPr sz="4800" spc="-100" baseline="0">
                <a:latin typeface="GE Inspira Pitch"/>
                <a:cs typeface="GE Inspira Pitch"/>
              </a:defRPr>
            </a:lvl1pPr>
          </a:lstStyle>
          <a:p>
            <a:r>
              <a:rPr lang="en-US" dirty="0" smtClean="0"/>
              <a:t>Click to add title</a:t>
            </a:r>
            <a:br>
              <a:rPr lang="en-US" dirty="0" smtClean="0"/>
            </a:br>
            <a:r>
              <a:rPr lang="en-US" dirty="0" smtClean="0"/>
              <a:t>(two lines maximum)</a:t>
            </a:r>
            <a:endParaRPr lang="en-US" dirty="0"/>
          </a:p>
        </p:txBody>
      </p:sp>
      <p:sp>
        <p:nvSpPr>
          <p:cNvPr id="10" name="TextBox 9"/>
          <p:cNvSpPr txBox="1"/>
          <p:nvPr/>
        </p:nvSpPr>
        <p:spPr>
          <a:xfrm>
            <a:off x="425627" y="4663380"/>
            <a:ext cx="4066897" cy="314770"/>
          </a:xfrm>
          <a:prstGeom prst="rect">
            <a:avLst/>
          </a:prstGeom>
        </p:spPr>
        <p:txBody>
          <a:bodyPr vert="horz" lIns="0" tIns="0" rIns="0" bIns="0" rtlCol="0" anchor="t" anchorCtr="0">
            <a:noAutofit/>
          </a:bodyPr>
          <a:lstStyle/>
          <a:p>
            <a:pPr defTabSz="456573"/>
            <a:r>
              <a:rPr lang="en-US" sz="1600" b="1" dirty="0">
                <a:solidFill>
                  <a:srgbClr val="0745AB"/>
                </a:solidFill>
                <a:latin typeface="GE Inspira Pitch"/>
                <a:cs typeface="GE Inspira Pitch"/>
              </a:rPr>
              <a:t>Imagination at work.</a:t>
            </a:r>
          </a:p>
        </p:txBody>
      </p:sp>
      <p:sp>
        <p:nvSpPr>
          <p:cNvPr id="12" name="TextBox 11"/>
          <p:cNvSpPr txBox="1"/>
          <p:nvPr userDrawn="1"/>
        </p:nvSpPr>
        <p:spPr>
          <a:xfrm>
            <a:off x="-909880" y="2104331"/>
            <a:ext cx="184537" cy="369267"/>
          </a:xfrm>
          <a:prstGeom prst="rect">
            <a:avLst/>
          </a:prstGeom>
          <a:noFill/>
        </p:spPr>
        <p:txBody>
          <a:bodyPr wrap="none" lIns="91308" tIns="45654" rIns="91308" bIns="45654" rtlCol="0">
            <a:spAutoFit/>
          </a:bodyPr>
          <a:lstStyle/>
          <a:p>
            <a:pPr defTabSz="456573"/>
            <a:endParaRPr lang="en-US" dirty="0">
              <a:solidFill>
                <a:srgbClr val="454545"/>
              </a:solidFill>
              <a:latin typeface="GE Inspira Pitch"/>
            </a:endParaRPr>
          </a:p>
        </p:txBody>
      </p:sp>
      <p:sp>
        <p:nvSpPr>
          <p:cNvPr id="13" name="Footer Placeholder 6"/>
          <p:cNvSpPr>
            <a:spLocks noGrp="1"/>
          </p:cNvSpPr>
          <p:nvPr>
            <p:ph type="ftr" sz="quarter" idx="3"/>
          </p:nvPr>
        </p:nvSpPr>
        <p:spPr>
          <a:xfrm>
            <a:off x="6025896" y="4766310"/>
            <a:ext cx="1536192" cy="240030"/>
          </a:xfrm>
          <a:prstGeom prst="rect">
            <a:avLst/>
          </a:prstGeom>
        </p:spPr>
        <p:txBody>
          <a:bodyPr vert="horz" lIns="0" tIns="0" rIns="0" bIns="0" rtlCol="0" anchor="t" anchorCtr="0"/>
          <a:lstStyle>
            <a:lvl1pPr algn="l">
              <a:defRPr sz="900" baseline="0">
                <a:solidFill>
                  <a:schemeClr val="tx1"/>
                </a:solidFill>
              </a:defRPr>
            </a:lvl1pPr>
          </a:lstStyle>
          <a:p>
            <a:r>
              <a:rPr lang="en-US" dirty="0" smtClean="0">
                <a:solidFill>
                  <a:srgbClr val="454545"/>
                </a:solidFill>
              </a:rPr>
              <a:t>See tutorial regarding confidentiality disclosures.</a:t>
            </a:r>
            <a:endParaRPr lang="en-US" dirty="0">
              <a:solidFill>
                <a:srgbClr val="454545"/>
              </a:solidFill>
            </a:endParaRPr>
          </a:p>
        </p:txBody>
      </p:sp>
    </p:spTree>
    <p:extLst>
      <p:ext uri="{BB962C8B-B14F-4D97-AF65-F5344CB8AC3E}">
        <p14:creationId xmlns:p14="http://schemas.microsoft.com/office/powerpoint/2010/main" val="3073257831"/>
      </p:ext>
    </p:extLst>
  </p:cSld>
  <p:clrMapOvr>
    <a:masterClrMapping/>
  </p:clrMapOvr>
  <p:timing>
    <p:tnLst>
      <p:par>
        <p:cTn xmlns:p14="http://schemas.microsoft.com/office/powerpoint/2010/main" id="1" dur="indefinite" restart="never" nodeType="tmRoot"/>
      </p:par>
    </p:tnLst>
  </p:timing>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Divider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1508" y="1152144"/>
            <a:ext cx="8308375" cy="1131570"/>
          </a:xfrm>
        </p:spPr>
        <p:txBody>
          <a:bodyPr/>
          <a:lstStyle>
            <a:lvl1pPr>
              <a:defRPr sz="5400">
                <a:solidFill>
                  <a:schemeClr val="bg1"/>
                </a:solidFill>
              </a:defRPr>
            </a:lvl1pPr>
          </a:lstStyle>
          <a:p>
            <a:r>
              <a:rPr lang="en-US" dirty="0" smtClean="0"/>
              <a:t>Click to add title</a:t>
            </a:r>
            <a:br>
              <a:rPr lang="en-US" dirty="0" smtClean="0"/>
            </a:br>
            <a:r>
              <a:rPr lang="en-US" dirty="0" smtClean="0"/>
              <a:t>(two lines maximum)</a:t>
            </a:r>
            <a:endParaRPr lang="en-US" dirty="0"/>
          </a:p>
        </p:txBody>
      </p:sp>
      <p:pic>
        <p:nvPicPr>
          <p:cNvPr id="8" name="Picture 7" descr="Monogram_PPT_small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480" y="4663440"/>
            <a:ext cx="457200" cy="342900"/>
          </a:xfrm>
          <a:prstGeom prst="rect">
            <a:avLst/>
          </a:prstGeom>
        </p:spPr>
      </p:pic>
      <p:sp>
        <p:nvSpPr>
          <p:cNvPr id="7" name="Date Placeholder 3"/>
          <p:cNvSpPr>
            <a:spLocks noGrp="1"/>
          </p:cNvSpPr>
          <p:nvPr>
            <p:ph type="dt" sz="half" idx="2"/>
          </p:nvPr>
        </p:nvSpPr>
        <p:spPr>
          <a:xfrm>
            <a:off x="1700785" y="4766310"/>
            <a:ext cx="2807208" cy="137160"/>
          </a:xfrm>
          <a:prstGeom prst="rect">
            <a:avLst/>
          </a:prstGeom>
        </p:spPr>
        <p:txBody>
          <a:bodyPr vert="horz" lIns="0" tIns="0" rIns="0" bIns="0" rtlCol="0" anchor="t" anchorCtr="0"/>
          <a:lstStyle>
            <a:lvl1pPr algn="r">
              <a:defRPr sz="900">
                <a:solidFill>
                  <a:srgbClr val="FFFFFF"/>
                </a:solidFill>
              </a:defRPr>
            </a:lvl1pPr>
          </a:lstStyle>
          <a:p>
            <a:r>
              <a:rPr lang="en-US" dirty="0" smtClean="0"/>
              <a:t>Title or Job Number | XX Month 201X</a:t>
            </a:r>
            <a:endParaRPr lang="en-US" dirty="0"/>
          </a:p>
        </p:txBody>
      </p:sp>
      <p:sp>
        <p:nvSpPr>
          <p:cNvPr id="9" name="Footer Placeholder 6"/>
          <p:cNvSpPr>
            <a:spLocks noGrp="1"/>
          </p:cNvSpPr>
          <p:nvPr>
            <p:ph type="ftr" sz="quarter" idx="3"/>
          </p:nvPr>
        </p:nvSpPr>
        <p:spPr>
          <a:xfrm>
            <a:off x="6025896" y="4766310"/>
            <a:ext cx="1536192" cy="240030"/>
          </a:xfrm>
          <a:prstGeom prst="rect">
            <a:avLst/>
          </a:prstGeom>
        </p:spPr>
        <p:txBody>
          <a:bodyPr vert="horz" lIns="0" tIns="0" rIns="0" bIns="0" rtlCol="0" anchor="t" anchorCtr="0"/>
          <a:lstStyle>
            <a:lvl1pPr algn="l">
              <a:defRPr sz="900" baseline="0">
                <a:solidFill>
                  <a:srgbClr val="FFFFFF"/>
                </a:solidFill>
              </a:defRPr>
            </a:lvl1pPr>
          </a:lstStyle>
          <a:p>
            <a:r>
              <a:rPr lang="en-US" dirty="0" smtClean="0"/>
              <a:t>See tutorial regarding confidentiality disclosures.</a:t>
            </a:r>
            <a:endParaRPr lang="en-US" dirty="0"/>
          </a:p>
        </p:txBody>
      </p:sp>
      <p:sp>
        <p:nvSpPr>
          <p:cNvPr id="10" name="Slide Number Placeholder 8"/>
          <p:cNvSpPr>
            <a:spLocks noGrp="1"/>
          </p:cNvSpPr>
          <p:nvPr>
            <p:ph type="sldNum" sz="quarter" idx="4"/>
          </p:nvPr>
        </p:nvSpPr>
        <p:spPr>
          <a:xfrm>
            <a:off x="8494776" y="4766310"/>
            <a:ext cx="219456" cy="315468"/>
          </a:xfrm>
          <a:prstGeom prst="rect">
            <a:avLst/>
          </a:prstGeom>
        </p:spPr>
        <p:txBody>
          <a:bodyPr vert="horz" lIns="0" tIns="0" rIns="0" bIns="0" rtlCol="0" anchor="t" anchorCtr="0"/>
          <a:lstStyle>
            <a:lvl1pPr algn="r">
              <a:defRPr sz="900" baseline="0">
                <a:solidFill>
                  <a:srgbClr val="FFFFFF"/>
                </a:solidFill>
              </a:defRPr>
            </a:lvl1pPr>
          </a:lstStyle>
          <a:p>
            <a:fld id="{BFDC49DC-4C59-0B46-B4E4-08C86B3978D0}" type="slidenum">
              <a:rPr lang="en-US" smtClean="0"/>
              <a:pPr/>
              <a:t>‹#›</a:t>
            </a:fld>
            <a:endParaRPr lang="en-US" dirty="0"/>
          </a:p>
        </p:txBody>
      </p:sp>
    </p:spTree>
    <p:extLst>
      <p:ext uri="{BB962C8B-B14F-4D97-AF65-F5344CB8AC3E}">
        <p14:creationId xmlns:p14="http://schemas.microsoft.com/office/powerpoint/2010/main" val="871041565"/>
      </p:ext>
    </p:extLst>
  </p:cSld>
  <p:clrMapOvr>
    <a:masterClrMapping/>
  </p:clrMapOvr>
  <p:timing>
    <p:tnLst>
      <p:par>
        <p:cTn xmlns:p14="http://schemas.microsoft.com/office/powerpoint/2010/main" id="1" dur="indefinite" restart="never" nodeType="tmRoot"/>
      </p:par>
    </p:tnLst>
  </p:timing>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p:cSld name="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143500"/>
          </a:xfrm>
          <a:solidFill>
            <a:schemeClr val="bg1">
              <a:lumMod val="85000"/>
            </a:schemeClr>
          </a:solidFill>
        </p:spPr>
        <p:txBody>
          <a:bodyPr/>
          <a:lstStyle/>
          <a:p>
            <a:r>
              <a:rPr lang="en-US" dirty="0" smtClean="0"/>
              <a:t>Click icon to add picture</a:t>
            </a:r>
            <a:endParaRPr lang="en-US" dirty="0"/>
          </a:p>
        </p:txBody>
      </p:sp>
      <p:sp>
        <p:nvSpPr>
          <p:cNvPr id="2" name="Title 1"/>
          <p:cNvSpPr>
            <a:spLocks noGrp="1"/>
          </p:cNvSpPr>
          <p:nvPr>
            <p:ph type="title" hasCustomPrompt="1"/>
          </p:nvPr>
        </p:nvSpPr>
        <p:spPr>
          <a:xfrm>
            <a:off x="411480" y="404622"/>
            <a:ext cx="8311896" cy="665226"/>
          </a:xfrm>
        </p:spPr>
        <p:txBody>
          <a:bodyPr/>
          <a:lstStyle>
            <a:lvl1pPr marL="0" marR="0" indent="0" algn="l" defTabSz="456573" rtl="0" eaLnBrk="1" fontAlgn="auto" latinLnBrk="0" hangingPunct="1">
              <a:lnSpc>
                <a:spcPct val="90000"/>
              </a:lnSpc>
              <a:spcBef>
                <a:spcPct val="0"/>
              </a:spcBef>
              <a:spcAft>
                <a:spcPts val="0"/>
              </a:spcAft>
              <a:buClrTx/>
              <a:buSzTx/>
              <a:buFontTx/>
              <a:buNone/>
              <a:tabLst/>
              <a:defRPr sz="3600">
                <a:solidFill>
                  <a:schemeClr val="tx2"/>
                </a:solidFill>
              </a:defRPr>
            </a:lvl1pPr>
          </a:lstStyle>
          <a:p>
            <a:pPr>
              <a:lnSpc>
                <a:spcPct val="90000"/>
              </a:lnSpc>
            </a:pPr>
            <a:r>
              <a:rPr lang="en-US" dirty="0" smtClean="0"/>
              <a:t>Click to insert headline</a:t>
            </a:r>
            <a:endParaRPr lang="en-US" dirty="0"/>
          </a:p>
        </p:txBody>
      </p:sp>
    </p:spTree>
    <p:extLst>
      <p:ext uri="{BB962C8B-B14F-4D97-AF65-F5344CB8AC3E}">
        <p14:creationId xmlns:p14="http://schemas.microsoft.com/office/powerpoint/2010/main" val="678699363"/>
      </p:ext>
    </p:extLst>
  </p:cSld>
  <p:clrMapOvr>
    <a:masterClrMapping/>
  </p:clrMapOvr>
  <p:timing>
    <p:tnLst>
      <p:par>
        <p:cTn xmlns:p14="http://schemas.microsoft.com/office/powerpoint/2010/main" id="1" dur="indefinite" restart="never" nodeType="tmRoot"/>
      </p:par>
    </p:tn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p:cSld name="Image w/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insert headline</a:t>
            </a:r>
            <a:endParaRPr lang="en-US" dirty="0"/>
          </a:p>
        </p:txBody>
      </p:sp>
      <p:sp>
        <p:nvSpPr>
          <p:cNvPr id="4" name="Picture Placeholder 3"/>
          <p:cNvSpPr>
            <a:spLocks noGrp="1"/>
          </p:cNvSpPr>
          <p:nvPr>
            <p:ph type="pic" sz="quarter" idx="10"/>
          </p:nvPr>
        </p:nvSpPr>
        <p:spPr>
          <a:xfrm>
            <a:off x="0" y="1152144"/>
            <a:ext cx="9144000" cy="3991356"/>
          </a:xfrm>
          <a:solidFill>
            <a:schemeClr val="bg1">
              <a:lumMod val="85000"/>
            </a:schemeClr>
          </a:solidFill>
        </p:spPr>
        <p:txBody>
          <a:bodyPr/>
          <a:lstStyle/>
          <a:p>
            <a:r>
              <a:rPr lang="en-US" dirty="0" smtClean="0"/>
              <a:t>Click icon to add picture</a:t>
            </a:r>
            <a:endParaRPr lang="en-US" dirty="0"/>
          </a:p>
        </p:txBody>
      </p:sp>
    </p:spTree>
    <p:extLst>
      <p:ext uri="{BB962C8B-B14F-4D97-AF65-F5344CB8AC3E}">
        <p14:creationId xmlns:p14="http://schemas.microsoft.com/office/powerpoint/2010/main" val="4130755025"/>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alf Text - Half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41900" y="1241583"/>
            <a:ext cx="3689350" cy="3298270"/>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smtClean="0"/>
              <a:t>Click to edit Master text styles</a:t>
            </a:r>
          </a:p>
          <a:p>
            <a:pPr lvl="1">
              <a:spcBef>
                <a:spcPts val="750"/>
              </a:spcBef>
            </a:pPr>
            <a:r>
              <a:rPr lang="en-US" smtClean="0"/>
              <a:t>Second level</a:t>
            </a:r>
          </a:p>
          <a:p>
            <a:pPr lvl="2">
              <a:spcBef>
                <a:spcPts val="750"/>
              </a:spcBef>
            </a:pPr>
            <a:r>
              <a:rPr lang="en-US" smtClean="0"/>
              <a:t>Third level</a:t>
            </a:r>
          </a:p>
          <a:p>
            <a:pPr lvl="3">
              <a:spcBef>
                <a:spcPts val="750"/>
              </a:spcBef>
            </a:pPr>
            <a:r>
              <a:rPr lang="en-US" smtClean="0"/>
              <a:t>Fourth level</a:t>
            </a: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1" name="Picture Placeholder 10"/>
          <p:cNvSpPr>
            <a:spLocks noGrp="1"/>
          </p:cNvSpPr>
          <p:nvPr>
            <p:ph type="pic" sz="quarter" idx="13" hasCustomPrompt="1"/>
          </p:nvPr>
        </p:nvSpPr>
        <p:spPr>
          <a:xfrm>
            <a:off x="1" y="1296651"/>
            <a:ext cx="4514850" cy="3243263"/>
          </a:xfrm>
          <a:solidFill>
            <a:schemeClr val="bg1">
              <a:lumMod val="95000"/>
            </a:schemeClr>
          </a:solidFill>
        </p:spPr>
        <p:txBody>
          <a:bodyPr anchor="ctr"/>
          <a:lstStyle>
            <a:lvl1pPr algn="ctr">
              <a:defRPr/>
            </a:lvl1pPr>
          </a:lstStyle>
          <a:p>
            <a:r>
              <a:rPr lang="en-US" dirty="0" smtClean="0"/>
              <a:t>Click to add image</a:t>
            </a:r>
            <a:endParaRPr lang="en-US" dirty="0"/>
          </a:p>
        </p:txBody>
      </p:sp>
    </p:spTree>
    <p:extLst>
      <p:ext uri="{BB962C8B-B14F-4D97-AF65-F5344CB8AC3E}">
        <p14:creationId xmlns:p14="http://schemas.microsoft.com/office/powerpoint/2010/main" val="1516489794"/>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p:cSld name="Image w/ Title &amp;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Click to insert headline</a:t>
            </a:r>
            <a:endParaRPr lang="en-US" dirty="0"/>
          </a:p>
        </p:txBody>
      </p:sp>
      <p:sp>
        <p:nvSpPr>
          <p:cNvPr id="4" name="Picture Placeholder 3"/>
          <p:cNvSpPr>
            <a:spLocks noGrp="1"/>
          </p:cNvSpPr>
          <p:nvPr>
            <p:ph type="pic" sz="quarter" idx="10"/>
          </p:nvPr>
        </p:nvSpPr>
        <p:spPr>
          <a:xfrm>
            <a:off x="0" y="1152144"/>
            <a:ext cx="9144000" cy="3374136"/>
          </a:xfrm>
          <a:solidFill>
            <a:schemeClr val="bg1">
              <a:lumMod val="85000"/>
            </a:schemeClr>
          </a:solidFill>
        </p:spPr>
        <p:txBody>
          <a:bodyPr/>
          <a:lstStyle/>
          <a:p>
            <a:r>
              <a:rPr lang="en-US" dirty="0" smtClean="0"/>
              <a:t>Click icon to add picture</a:t>
            </a:r>
            <a:endParaRPr lang="en-US" dirty="0"/>
          </a:p>
        </p:txBody>
      </p:sp>
      <p:sp>
        <p:nvSpPr>
          <p:cNvPr id="10" name="Date Placeholder 3"/>
          <p:cNvSpPr>
            <a:spLocks noGrp="1"/>
          </p:cNvSpPr>
          <p:nvPr>
            <p:ph type="dt" sz="half" idx="2"/>
          </p:nvPr>
        </p:nvSpPr>
        <p:spPr>
          <a:xfrm>
            <a:off x="1700785" y="4766310"/>
            <a:ext cx="2807208" cy="137160"/>
          </a:xfrm>
          <a:prstGeom prst="rect">
            <a:avLst/>
          </a:prstGeom>
        </p:spPr>
        <p:txBody>
          <a:bodyPr vert="horz" lIns="0" tIns="0" rIns="0" bIns="0" rtlCol="0" anchor="t" anchorCtr="0"/>
          <a:lstStyle>
            <a:lvl1pPr algn="r">
              <a:defRPr sz="900">
                <a:solidFill>
                  <a:schemeClr val="tx1"/>
                </a:solidFill>
              </a:defRPr>
            </a:lvl1pPr>
          </a:lstStyle>
          <a:p>
            <a:r>
              <a:rPr lang="en-US" dirty="0" smtClean="0">
                <a:solidFill>
                  <a:srgbClr val="454545"/>
                </a:solidFill>
              </a:rPr>
              <a:t>Title or Job Number | XX Month 201X</a:t>
            </a:r>
            <a:endParaRPr lang="en-US" dirty="0">
              <a:solidFill>
                <a:srgbClr val="454545"/>
              </a:solidFill>
            </a:endParaRPr>
          </a:p>
        </p:txBody>
      </p:sp>
      <p:sp>
        <p:nvSpPr>
          <p:cNvPr id="11" name="Footer Placeholder 6"/>
          <p:cNvSpPr>
            <a:spLocks noGrp="1"/>
          </p:cNvSpPr>
          <p:nvPr>
            <p:ph type="ftr" sz="quarter" idx="3"/>
          </p:nvPr>
        </p:nvSpPr>
        <p:spPr>
          <a:xfrm>
            <a:off x="6025896" y="4766310"/>
            <a:ext cx="1536192" cy="240030"/>
          </a:xfrm>
          <a:prstGeom prst="rect">
            <a:avLst/>
          </a:prstGeom>
        </p:spPr>
        <p:txBody>
          <a:bodyPr vert="horz" lIns="0" tIns="0" rIns="0" bIns="0" rtlCol="0" anchor="t" anchorCtr="0"/>
          <a:lstStyle>
            <a:lvl1pPr algn="l">
              <a:defRPr sz="900" baseline="0">
                <a:solidFill>
                  <a:schemeClr val="tx1"/>
                </a:solidFill>
              </a:defRPr>
            </a:lvl1pPr>
          </a:lstStyle>
          <a:p>
            <a:r>
              <a:rPr lang="en-US" dirty="0" smtClean="0">
                <a:solidFill>
                  <a:srgbClr val="454545"/>
                </a:solidFill>
              </a:rPr>
              <a:t>See tutorial regarding confidentiality disclosures.</a:t>
            </a:r>
            <a:endParaRPr lang="en-US" dirty="0">
              <a:solidFill>
                <a:srgbClr val="454545"/>
              </a:solidFill>
            </a:endParaRPr>
          </a:p>
        </p:txBody>
      </p:sp>
      <p:sp>
        <p:nvSpPr>
          <p:cNvPr id="12" name="Slide Number Placeholder 8"/>
          <p:cNvSpPr>
            <a:spLocks noGrp="1"/>
          </p:cNvSpPr>
          <p:nvPr>
            <p:ph type="sldNum" sz="quarter" idx="4"/>
          </p:nvPr>
        </p:nvSpPr>
        <p:spPr>
          <a:xfrm>
            <a:off x="8494776" y="4766310"/>
            <a:ext cx="219456" cy="315468"/>
          </a:xfrm>
          <a:prstGeom prst="rect">
            <a:avLst/>
          </a:prstGeom>
        </p:spPr>
        <p:txBody>
          <a:bodyPr vert="horz" lIns="0" tIns="0" rIns="0" bIns="0" rtlCol="0" anchor="t" anchorCtr="0"/>
          <a:lstStyle>
            <a:lvl1pPr algn="r">
              <a:defRPr sz="900" baseline="0">
                <a:solidFill>
                  <a:schemeClr val="tx1"/>
                </a:solidFill>
              </a:defRPr>
            </a:lvl1pPr>
          </a:lstStyle>
          <a:p>
            <a:fld id="{BFDC49DC-4C59-0B46-B4E4-08C86B3978D0}" type="slidenum">
              <a:rPr lang="en-US" smtClean="0">
                <a:solidFill>
                  <a:srgbClr val="454545"/>
                </a:solidFill>
              </a:rPr>
              <a:pPr/>
              <a:t>‹#›</a:t>
            </a:fld>
            <a:endParaRPr lang="en-US" dirty="0">
              <a:solidFill>
                <a:srgbClr val="454545"/>
              </a:solidFill>
            </a:endParaRPr>
          </a:p>
        </p:txBody>
      </p:sp>
    </p:spTree>
    <p:extLst>
      <p:ext uri="{BB962C8B-B14F-4D97-AF65-F5344CB8AC3E}">
        <p14:creationId xmlns:p14="http://schemas.microsoft.com/office/powerpoint/2010/main" val="3468870273"/>
      </p:ext>
    </p:extLst>
  </p:cSld>
  <p:clrMapOvr>
    <a:masterClrMapping/>
  </p:clrMapOvr>
  <p:timing>
    <p:tnLst>
      <p:par>
        <p:cTn xmlns:p14="http://schemas.microsoft.com/office/powerpoint/2010/main" id="1" dur="indefinite" restart="never" nodeType="tmRoot"/>
      </p:par>
    </p:tnLst>
  </p:timing>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p:cSld name="Half Text - Half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insert headline</a:t>
            </a:r>
            <a:endParaRPr lang="en-US" dirty="0"/>
          </a:p>
        </p:txBody>
      </p:sp>
      <p:sp>
        <p:nvSpPr>
          <p:cNvPr id="4" name="Picture Placeholder 3"/>
          <p:cNvSpPr>
            <a:spLocks noGrp="1" noChangeAspect="1"/>
          </p:cNvSpPr>
          <p:nvPr>
            <p:ph type="pic" sz="quarter" idx="10"/>
          </p:nvPr>
        </p:nvSpPr>
        <p:spPr>
          <a:xfrm>
            <a:off x="0" y="1152144"/>
            <a:ext cx="4498848" cy="3374136"/>
          </a:xfrm>
          <a:solidFill>
            <a:schemeClr val="bg1">
              <a:lumMod val="85000"/>
            </a:schemeClr>
          </a:solidFill>
        </p:spPr>
        <p:txBody>
          <a:bodyPr/>
          <a:lstStyle/>
          <a:p>
            <a:r>
              <a:rPr lang="en-US" dirty="0" smtClean="0"/>
              <a:t>Click icon to add picture</a:t>
            </a:r>
            <a:endParaRPr lang="en-US" dirty="0"/>
          </a:p>
        </p:txBody>
      </p:sp>
      <p:sp>
        <p:nvSpPr>
          <p:cNvPr id="59" name="Text Placeholder 58"/>
          <p:cNvSpPr>
            <a:spLocks noGrp="1"/>
          </p:cNvSpPr>
          <p:nvPr>
            <p:ph type="body" sz="quarter" idx="11" hasCustomPrompt="1"/>
          </p:nvPr>
        </p:nvSpPr>
        <p:spPr>
          <a:xfrm>
            <a:off x="4626864" y="1152144"/>
            <a:ext cx="4096512" cy="3374136"/>
          </a:xfrm>
        </p:spPr>
        <p:txBody>
          <a:bodyPr lIns="182632"/>
          <a:lstStyle>
            <a:lvl1pPr marL="0">
              <a:lnSpc>
                <a:spcPts val="2580"/>
              </a:lnSpc>
              <a:defRPr sz="2200" baseline="0">
                <a:solidFill>
                  <a:schemeClr val="tx1"/>
                </a:solidFill>
              </a:defRPr>
            </a:lvl1pPr>
            <a:lvl2pPr>
              <a:lnSpc>
                <a:spcPts val="2580"/>
              </a:lnSpc>
              <a:defRPr sz="2200">
                <a:solidFill>
                  <a:schemeClr val="tx1"/>
                </a:solidFill>
              </a:defRPr>
            </a:lvl2pPr>
            <a:lvl3pPr marL="182632" indent="-182632">
              <a:lnSpc>
                <a:spcPts val="2580"/>
              </a:lnSpc>
              <a:defRPr sz="2200">
                <a:solidFill>
                  <a:schemeClr val="tx1"/>
                </a:solidFill>
              </a:defRPr>
            </a:lvl3pPr>
            <a:lvl4pPr marL="273925" indent="-91308">
              <a:lnSpc>
                <a:spcPts val="2580"/>
              </a:lnSpc>
              <a:buFont typeface="Arial"/>
              <a:buChar char="•"/>
              <a:defRPr sz="1700">
                <a:solidFill>
                  <a:schemeClr val="tx1"/>
                </a:solidFill>
              </a:defRPr>
            </a:lvl4pPr>
            <a:lvl5pPr>
              <a:defRPr>
                <a:solidFill>
                  <a:schemeClr val="tx1"/>
                </a:solidFill>
              </a:defRPr>
            </a:lvl5pPr>
          </a:lstStyle>
          <a:p>
            <a:pPr lvl="0"/>
            <a:r>
              <a:rPr lang="en-US" dirty="0" smtClean="0"/>
              <a:t>First level copy </a:t>
            </a:r>
          </a:p>
          <a:p>
            <a:pPr lvl="1"/>
            <a:r>
              <a:rPr lang="en-US" dirty="0" smtClean="0"/>
              <a:t>First level bullet</a:t>
            </a:r>
          </a:p>
          <a:p>
            <a:pPr lvl="2"/>
            <a:r>
              <a:rPr lang="en-US" dirty="0" smtClean="0"/>
              <a:t>Second level bullet</a:t>
            </a:r>
          </a:p>
          <a:p>
            <a:pPr lvl="3"/>
            <a:r>
              <a:rPr lang="en-US" dirty="0" smtClean="0"/>
              <a:t>Third level bullet</a:t>
            </a:r>
          </a:p>
        </p:txBody>
      </p:sp>
      <p:sp>
        <p:nvSpPr>
          <p:cNvPr id="10" name="Date Placeholder 3"/>
          <p:cNvSpPr>
            <a:spLocks noGrp="1"/>
          </p:cNvSpPr>
          <p:nvPr>
            <p:ph type="dt" sz="half" idx="2"/>
          </p:nvPr>
        </p:nvSpPr>
        <p:spPr>
          <a:xfrm>
            <a:off x="1700785" y="4766310"/>
            <a:ext cx="2807208" cy="137160"/>
          </a:xfrm>
          <a:prstGeom prst="rect">
            <a:avLst/>
          </a:prstGeom>
        </p:spPr>
        <p:txBody>
          <a:bodyPr vert="horz" lIns="0" tIns="0" rIns="0" bIns="0" rtlCol="0" anchor="t" anchorCtr="0"/>
          <a:lstStyle>
            <a:lvl1pPr algn="r">
              <a:defRPr sz="900">
                <a:solidFill>
                  <a:schemeClr val="tx1"/>
                </a:solidFill>
              </a:defRPr>
            </a:lvl1pPr>
          </a:lstStyle>
          <a:p>
            <a:r>
              <a:rPr lang="en-US" dirty="0" smtClean="0">
                <a:solidFill>
                  <a:srgbClr val="454545"/>
                </a:solidFill>
              </a:rPr>
              <a:t>Title or Job Number | XX Month 201X</a:t>
            </a:r>
            <a:endParaRPr lang="en-US" dirty="0">
              <a:solidFill>
                <a:srgbClr val="454545"/>
              </a:solidFill>
            </a:endParaRPr>
          </a:p>
        </p:txBody>
      </p:sp>
      <p:sp>
        <p:nvSpPr>
          <p:cNvPr id="11" name="Footer Placeholder 6"/>
          <p:cNvSpPr>
            <a:spLocks noGrp="1"/>
          </p:cNvSpPr>
          <p:nvPr>
            <p:ph type="ftr" sz="quarter" idx="3"/>
          </p:nvPr>
        </p:nvSpPr>
        <p:spPr>
          <a:xfrm>
            <a:off x="6025896" y="4766310"/>
            <a:ext cx="1536192" cy="240030"/>
          </a:xfrm>
          <a:prstGeom prst="rect">
            <a:avLst/>
          </a:prstGeom>
        </p:spPr>
        <p:txBody>
          <a:bodyPr vert="horz" lIns="0" tIns="0" rIns="0" bIns="0" rtlCol="0" anchor="t" anchorCtr="0"/>
          <a:lstStyle>
            <a:lvl1pPr algn="l">
              <a:defRPr sz="900" baseline="0">
                <a:solidFill>
                  <a:schemeClr val="tx1"/>
                </a:solidFill>
              </a:defRPr>
            </a:lvl1pPr>
          </a:lstStyle>
          <a:p>
            <a:r>
              <a:rPr lang="en-US" dirty="0" smtClean="0">
                <a:solidFill>
                  <a:srgbClr val="454545"/>
                </a:solidFill>
              </a:rPr>
              <a:t>See tutorial regarding confidentiality disclosures.</a:t>
            </a:r>
            <a:endParaRPr lang="en-US" dirty="0">
              <a:solidFill>
                <a:srgbClr val="454545"/>
              </a:solidFill>
            </a:endParaRPr>
          </a:p>
        </p:txBody>
      </p:sp>
      <p:sp>
        <p:nvSpPr>
          <p:cNvPr id="12" name="Slide Number Placeholder 8"/>
          <p:cNvSpPr>
            <a:spLocks noGrp="1"/>
          </p:cNvSpPr>
          <p:nvPr>
            <p:ph type="sldNum" sz="quarter" idx="4"/>
          </p:nvPr>
        </p:nvSpPr>
        <p:spPr>
          <a:xfrm>
            <a:off x="8494776" y="4766310"/>
            <a:ext cx="219456" cy="315468"/>
          </a:xfrm>
          <a:prstGeom prst="rect">
            <a:avLst/>
          </a:prstGeom>
        </p:spPr>
        <p:txBody>
          <a:bodyPr vert="horz" lIns="0" tIns="0" rIns="0" bIns="0" rtlCol="0" anchor="t" anchorCtr="0"/>
          <a:lstStyle>
            <a:lvl1pPr algn="r">
              <a:defRPr sz="900" baseline="0">
                <a:solidFill>
                  <a:schemeClr val="tx1"/>
                </a:solidFill>
              </a:defRPr>
            </a:lvl1pPr>
          </a:lstStyle>
          <a:p>
            <a:fld id="{BFDC49DC-4C59-0B46-B4E4-08C86B3978D0}" type="slidenum">
              <a:rPr lang="en-US" smtClean="0">
                <a:solidFill>
                  <a:srgbClr val="454545"/>
                </a:solidFill>
              </a:rPr>
              <a:pPr/>
              <a:t>‹#›</a:t>
            </a:fld>
            <a:endParaRPr lang="en-US" dirty="0">
              <a:solidFill>
                <a:srgbClr val="454545"/>
              </a:solidFill>
            </a:endParaRPr>
          </a:p>
        </p:txBody>
      </p:sp>
    </p:spTree>
    <p:extLst>
      <p:ext uri="{BB962C8B-B14F-4D97-AF65-F5344CB8AC3E}">
        <p14:creationId xmlns:p14="http://schemas.microsoft.com/office/powerpoint/2010/main" val="4063990982"/>
      </p:ext>
    </p:extLst>
  </p:cSld>
  <p:clrMapOvr>
    <a:masterClrMapping/>
  </p:clrMapOvr>
  <p:timing>
    <p:tnLst>
      <p:par>
        <p:cTn xmlns:p14="http://schemas.microsoft.com/office/powerpoint/2010/main" id="1" dur="indefinite" restart="never" nodeType="tmRoot"/>
      </p:par>
    </p:tnLst>
  </p:timing>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p:cSld name="Half Text - Half Image Colo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Click to insert headline</a:t>
            </a:r>
            <a:endParaRPr lang="en-US" dirty="0"/>
          </a:p>
        </p:txBody>
      </p:sp>
      <p:sp>
        <p:nvSpPr>
          <p:cNvPr id="4" name="Picture Placeholder 3"/>
          <p:cNvSpPr>
            <a:spLocks noGrp="1" noChangeAspect="1"/>
          </p:cNvSpPr>
          <p:nvPr>
            <p:ph type="pic" sz="quarter" idx="10"/>
          </p:nvPr>
        </p:nvSpPr>
        <p:spPr>
          <a:xfrm>
            <a:off x="0" y="1152144"/>
            <a:ext cx="4498848" cy="3374136"/>
          </a:xfrm>
          <a:solidFill>
            <a:schemeClr val="bg1">
              <a:lumMod val="85000"/>
            </a:schemeClr>
          </a:solidFill>
        </p:spPr>
        <p:txBody>
          <a:bodyPr/>
          <a:lstStyle/>
          <a:p>
            <a:r>
              <a:rPr lang="en-US" dirty="0" smtClean="0"/>
              <a:t>Click icon to add picture</a:t>
            </a:r>
            <a:endParaRPr lang="en-US" dirty="0"/>
          </a:p>
        </p:txBody>
      </p:sp>
      <p:sp>
        <p:nvSpPr>
          <p:cNvPr id="59" name="Text Placeholder 58"/>
          <p:cNvSpPr>
            <a:spLocks noGrp="1"/>
          </p:cNvSpPr>
          <p:nvPr>
            <p:ph type="body" sz="quarter" idx="11" hasCustomPrompt="1"/>
          </p:nvPr>
        </p:nvSpPr>
        <p:spPr>
          <a:xfrm>
            <a:off x="4626864" y="1152144"/>
            <a:ext cx="4096512" cy="3374136"/>
          </a:xfrm>
          <a:solidFill>
            <a:schemeClr val="tx2"/>
          </a:solidFill>
        </p:spPr>
        <p:txBody>
          <a:bodyPr lIns="273925" tIns="136962" rIns="182632" bIns="0">
            <a:noAutofit/>
          </a:bodyPr>
          <a:lstStyle>
            <a:lvl1pPr marL="0">
              <a:lnSpc>
                <a:spcPts val="2580"/>
              </a:lnSpc>
              <a:defRPr sz="2200" baseline="0">
                <a:solidFill>
                  <a:schemeClr val="bg1"/>
                </a:solidFill>
              </a:defRPr>
            </a:lvl1pPr>
            <a:lvl2pPr>
              <a:lnSpc>
                <a:spcPts val="2580"/>
              </a:lnSpc>
              <a:defRPr sz="2200" baseline="0">
                <a:solidFill>
                  <a:schemeClr val="bg1"/>
                </a:solidFill>
              </a:defRPr>
            </a:lvl2pPr>
            <a:lvl3pPr marL="182632" indent="-182632">
              <a:lnSpc>
                <a:spcPts val="2580"/>
              </a:lnSpc>
              <a:defRPr sz="2200" baseline="0">
                <a:solidFill>
                  <a:schemeClr val="bg1"/>
                </a:solidFill>
              </a:defRPr>
            </a:lvl3pPr>
            <a:lvl4pPr marL="273925" indent="-91308">
              <a:lnSpc>
                <a:spcPts val="2580"/>
              </a:lnSpc>
              <a:buFont typeface="Arial"/>
              <a:buChar char="•"/>
              <a:defRPr sz="1700" baseline="0">
                <a:solidFill>
                  <a:schemeClr val="bg1"/>
                </a:solidFill>
              </a:defRPr>
            </a:lvl4pPr>
            <a:lvl5pPr>
              <a:defRPr>
                <a:solidFill>
                  <a:schemeClr val="tx1"/>
                </a:solidFill>
              </a:defRPr>
            </a:lvl5pPr>
          </a:lstStyle>
          <a:p>
            <a:pPr lvl="0"/>
            <a:r>
              <a:rPr lang="en-US" dirty="0" smtClean="0"/>
              <a:t>First level copy </a:t>
            </a:r>
          </a:p>
          <a:p>
            <a:pPr lvl="1"/>
            <a:r>
              <a:rPr lang="en-US" dirty="0" smtClean="0"/>
              <a:t>First level bullet</a:t>
            </a:r>
          </a:p>
          <a:p>
            <a:pPr lvl="2"/>
            <a:r>
              <a:rPr lang="en-US" dirty="0" smtClean="0"/>
              <a:t>Second level bullet</a:t>
            </a:r>
          </a:p>
          <a:p>
            <a:pPr lvl="3"/>
            <a:r>
              <a:rPr lang="en-US" dirty="0" smtClean="0"/>
              <a:t>Third level bullet</a:t>
            </a:r>
          </a:p>
        </p:txBody>
      </p:sp>
      <p:sp>
        <p:nvSpPr>
          <p:cNvPr id="10" name="Date Placeholder 3"/>
          <p:cNvSpPr>
            <a:spLocks noGrp="1"/>
          </p:cNvSpPr>
          <p:nvPr>
            <p:ph type="dt" sz="half" idx="2"/>
          </p:nvPr>
        </p:nvSpPr>
        <p:spPr>
          <a:xfrm>
            <a:off x="1700785" y="4766310"/>
            <a:ext cx="2807208" cy="137160"/>
          </a:xfrm>
          <a:prstGeom prst="rect">
            <a:avLst/>
          </a:prstGeom>
        </p:spPr>
        <p:txBody>
          <a:bodyPr vert="horz" lIns="0" tIns="0" rIns="0" bIns="0" rtlCol="0" anchor="t" anchorCtr="0"/>
          <a:lstStyle>
            <a:lvl1pPr algn="r">
              <a:defRPr sz="900">
                <a:solidFill>
                  <a:schemeClr val="tx1"/>
                </a:solidFill>
              </a:defRPr>
            </a:lvl1pPr>
          </a:lstStyle>
          <a:p>
            <a:r>
              <a:rPr lang="en-US" dirty="0" smtClean="0">
                <a:solidFill>
                  <a:srgbClr val="454545"/>
                </a:solidFill>
              </a:rPr>
              <a:t>Title or Job Number | XX Month 201X</a:t>
            </a:r>
            <a:endParaRPr lang="en-US" dirty="0">
              <a:solidFill>
                <a:srgbClr val="454545"/>
              </a:solidFill>
            </a:endParaRPr>
          </a:p>
        </p:txBody>
      </p:sp>
      <p:sp>
        <p:nvSpPr>
          <p:cNvPr id="11" name="Footer Placeholder 6"/>
          <p:cNvSpPr>
            <a:spLocks noGrp="1"/>
          </p:cNvSpPr>
          <p:nvPr>
            <p:ph type="ftr" sz="quarter" idx="3"/>
          </p:nvPr>
        </p:nvSpPr>
        <p:spPr>
          <a:xfrm>
            <a:off x="6025896" y="4766310"/>
            <a:ext cx="1536192" cy="240030"/>
          </a:xfrm>
          <a:prstGeom prst="rect">
            <a:avLst/>
          </a:prstGeom>
        </p:spPr>
        <p:txBody>
          <a:bodyPr vert="horz" lIns="0" tIns="0" rIns="0" bIns="0" rtlCol="0" anchor="t" anchorCtr="0"/>
          <a:lstStyle>
            <a:lvl1pPr algn="l">
              <a:defRPr sz="900" baseline="0">
                <a:solidFill>
                  <a:schemeClr val="tx1"/>
                </a:solidFill>
              </a:defRPr>
            </a:lvl1pPr>
          </a:lstStyle>
          <a:p>
            <a:r>
              <a:rPr lang="en-US" dirty="0" smtClean="0">
                <a:solidFill>
                  <a:srgbClr val="454545"/>
                </a:solidFill>
              </a:rPr>
              <a:t>See tutorial regarding confidentiality disclosures.</a:t>
            </a:r>
            <a:endParaRPr lang="en-US" dirty="0">
              <a:solidFill>
                <a:srgbClr val="454545"/>
              </a:solidFill>
            </a:endParaRPr>
          </a:p>
        </p:txBody>
      </p:sp>
      <p:sp>
        <p:nvSpPr>
          <p:cNvPr id="12" name="Slide Number Placeholder 8"/>
          <p:cNvSpPr>
            <a:spLocks noGrp="1"/>
          </p:cNvSpPr>
          <p:nvPr>
            <p:ph type="sldNum" sz="quarter" idx="4"/>
          </p:nvPr>
        </p:nvSpPr>
        <p:spPr>
          <a:xfrm>
            <a:off x="8494776" y="4766310"/>
            <a:ext cx="219456" cy="315468"/>
          </a:xfrm>
          <a:prstGeom prst="rect">
            <a:avLst/>
          </a:prstGeom>
        </p:spPr>
        <p:txBody>
          <a:bodyPr vert="horz" lIns="0" tIns="0" rIns="0" bIns="0" rtlCol="0" anchor="t" anchorCtr="0"/>
          <a:lstStyle>
            <a:lvl1pPr algn="r">
              <a:defRPr sz="900" baseline="0">
                <a:solidFill>
                  <a:schemeClr val="tx1"/>
                </a:solidFill>
              </a:defRPr>
            </a:lvl1pPr>
          </a:lstStyle>
          <a:p>
            <a:fld id="{BFDC49DC-4C59-0B46-B4E4-08C86B3978D0}" type="slidenum">
              <a:rPr lang="en-US" smtClean="0">
                <a:solidFill>
                  <a:srgbClr val="454545"/>
                </a:solidFill>
              </a:rPr>
              <a:pPr/>
              <a:t>‹#›</a:t>
            </a:fld>
            <a:endParaRPr lang="en-US" dirty="0">
              <a:solidFill>
                <a:srgbClr val="454545"/>
              </a:solidFill>
            </a:endParaRPr>
          </a:p>
        </p:txBody>
      </p:sp>
    </p:spTree>
    <p:extLst>
      <p:ext uri="{BB962C8B-B14F-4D97-AF65-F5344CB8AC3E}">
        <p14:creationId xmlns:p14="http://schemas.microsoft.com/office/powerpoint/2010/main" val="132703343"/>
      </p:ext>
    </p:extLst>
  </p:cSld>
  <p:clrMapOvr>
    <a:masterClrMapping/>
  </p:clrMapOvr>
  <p:timing>
    <p:tnLst>
      <p:par>
        <p:cTn xmlns:p14="http://schemas.microsoft.com/office/powerpoint/2010/main" id="1" dur="indefinite" restart="never" nodeType="tmRoot"/>
      </p:par>
    </p:tnLst>
  </p:timing>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Text &amp; Image w/ Color">
    <p:spTree>
      <p:nvGrpSpPr>
        <p:cNvPr id="1" name=""/>
        <p:cNvGrpSpPr/>
        <p:nvPr/>
      </p:nvGrpSpPr>
      <p:grpSpPr>
        <a:xfrm>
          <a:off x="0" y="0"/>
          <a:ext cx="0" cy="0"/>
          <a:chOff x="0" y="0"/>
          <a:chExt cx="0" cy="0"/>
        </a:xfrm>
      </p:grpSpPr>
      <p:sp>
        <p:nvSpPr>
          <p:cNvPr id="14" name="TextBox 13"/>
          <p:cNvSpPr txBox="1"/>
          <p:nvPr userDrawn="1"/>
        </p:nvSpPr>
        <p:spPr>
          <a:xfrm>
            <a:off x="52" y="275964"/>
            <a:ext cx="5916331" cy="4253075"/>
          </a:xfrm>
          <a:prstGeom prst="rect">
            <a:avLst/>
          </a:prstGeom>
          <a:solidFill>
            <a:schemeClr val="tx2"/>
          </a:solidFill>
        </p:spPr>
        <p:txBody>
          <a:bodyPr wrap="square" lIns="91308" tIns="45654" rIns="91308" bIns="0" rtlCol="0" anchor="t" anchorCtr="0">
            <a:noAutofit/>
          </a:bodyPr>
          <a:lstStyle/>
          <a:p>
            <a:pPr marL="182632" indent="-182632" defTabSz="456573">
              <a:lnSpc>
                <a:spcPts val="2500"/>
              </a:lnSpc>
              <a:spcBef>
                <a:spcPts val="600"/>
              </a:spcBef>
              <a:buSzPct val="80000"/>
              <a:buFont typeface="Lucida Grande"/>
              <a:buChar char="–"/>
            </a:pPr>
            <a:endParaRPr lang="en-US" sz="2600" b="1" dirty="0">
              <a:solidFill>
                <a:prstClr val="white"/>
              </a:solidFill>
              <a:latin typeface="GE Inspira Pitch"/>
              <a:cs typeface="GE Inspira Pitch"/>
            </a:endParaRPr>
          </a:p>
        </p:txBody>
      </p:sp>
      <p:sp>
        <p:nvSpPr>
          <p:cNvPr id="7" name="TextBox 6"/>
          <p:cNvSpPr txBox="1"/>
          <p:nvPr/>
        </p:nvSpPr>
        <p:spPr>
          <a:xfrm>
            <a:off x="52" y="275964"/>
            <a:ext cx="5916331" cy="4253075"/>
          </a:xfrm>
          <a:prstGeom prst="rect">
            <a:avLst/>
          </a:prstGeom>
          <a:solidFill>
            <a:schemeClr val="tx2"/>
          </a:solidFill>
        </p:spPr>
        <p:txBody>
          <a:bodyPr wrap="square" lIns="91308" tIns="45654" rIns="91308" bIns="0" rtlCol="0" anchor="t" anchorCtr="0">
            <a:noAutofit/>
          </a:bodyPr>
          <a:lstStyle/>
          <a:p>
            <a:pPr marL="182632" indent="-182632" defTabSz="456573">
              <a:lnSpc>
                <a:spcPts val="2500"/>
              </a:lnSpc>
              <a:spcBef>
                <a:spcPts val="600"/>
              </a:spcBef>
              <a:buSzPct val="80000"/>
              <a:buFont typeface="Lucida Grande"/>
              <a:buChar char="–"/>
            </a:pPr>
            <a:endParaRPr lang="en-US" sz="2600" b="1" dirty="0">
              <a:solidFill>
                <a:prstClr val="white"/>
              </a:solidFill>
              <a:latin typeface="GE Inspira Pitch"/>
              <a:cs typeface="GE Inspira Pitch"/>
            </a:endParaRPr>
          </a:p>
        </p:txBody>
      </p:sp>
      <p:sp>
        <p:nvSpPr>
          <p:cNvPr id="11" name="Text Placeholder 58"/>
          <p:cNvSpPr>
            <a:spLocks noGrp="1"/>
          </p:cNvSpPr>
          <p:nvPr>
            <p:ph type="body" sz="quarter" idx="11" hasCustomPrompt="1"/>
          </p:nvPr>
        </p:nvSpPr>
        <p:spPr>
          <a:xfrm>
            <a:off x="411480" y="1207010"/>
            <a:ext cx="5248656" cy="3113463"/>
          </a:xfrm>
          <a:noFill/>
        </p:spPr>
        <p:txBody>
          <a:bodyPr lIns="0" tIns="0" rIns="91308" bIns="0">
            <a:noAutofit/>
          </a:bodyPr>
          <a:lstStyle>
            <a:lvl1pPr marL="0">
              <a:lnSpc>
                <a:spcPct val="100000"/>
              </a:lnSpc>
              <a:defRPr sz="2600" baseline="0">
                <a:solidFill>
                  <a:schemeClr val="bg1"/>
                </a:solidFill>
              </a:defRPr>
            </a:lvl1pPr>
            <a:lvl2pPr>
              <a:lnSpc>
                <a:spcPct val="100000"/>
              </a:lnSpc>
              <a:defRPr sz="2600" baseline="0">
                <a:solidFill>
                  <a:schemeClr val="bg1"/>
                </a:solidFill>
              </a:defRPr>
            </a:lvl2pPr>
            <a:lvl3pPr marL="182632" indent="-182632">
              <a:lnSpc>
                <a:spcPct val="100000"/>
              </a:lnSpc>
              <a:defRPr sz="2200" baseline="0">
                <a:solidFill>
                  <a:schemeClr val="bg1"/>
                </a:solidFill>
              </a:defRPr>
            </a:lvl3pPr>
            <a:lvl4pPr marL="273925" indent="-91308">
              <a:lnSpc>
                <a:spcPct val="100000"/>
              </a:lnSpc>
              <a:buFont typeface="Arial"/>
              <a:buChar char="•"/>
              <a:defRPr sz="2200" baseline="0">
                <a:solidFill>
                  <a:schemeClr val="bg1"/>
                </a:solidFill>
              </a:defRPr>
            </a:lvl4pPr>
            <a:lvl5pPr>
              <a:defRPr>
                <a:solidFill>
                  <a:schemeClr val="tx1"/>
                </a:solidFill>
              </a:defRPr>
            </a:lvl5pPr>
          </a:lstStyle>
          <a:p>
            <a:pPr lvl="0"/>
            <a:r>
              <a:rPr lang="en-US" dirty="0" smtClean="0"/>
              <a:t>First level copy</a:t>
            </a:r>
          </a:p>
          <a:p>
            <a:pPr lvl="1"/>
            <a:r>
              <a:rPr lang="en-US" dirty="0" smtClean="0"/>
              <a:t>First level bullet</a:t>
            </a:r>
          </a:p>
          <a:p>
            <a:pPr lvl="2"/>
            <a:r>
              <a:rPr lang="en-US" dirty="0" smtClean="0"/>
              <a:t>Second level bullet</a:t>
            </a:r>
          </a:p>
        </p:txBody>
      </p:sp>
      <p:sp>
        <p:nvSpPr>
          <p:cNvPr id="2" name="Title 1"/>
          <p:cNvSpPr>
            <a:spLocks noGrp="1"/>
          </p:cNvSpPr>
          <p:nvPr>
            <p:ph type="title" hasCustomPrompt="1"/>
          </p:nvPr>
        </p:nvSpPr>
        <p:spPr>
          <a:xfrm>
            <a:off x="411480" y="411480"/>
            <a:ext cx="4572000" cy="589788"/>
          </a:xfrm>
        </p:spPr>
        <p:txBody>
          <a:bodyPr/>
          <a:lstStyle>
            <a:lvl1pPr>
              <a:defRPr baseline="0">
                <a:solidFill>
                  <a:srgbClr val="FFFFFF"/>
                </a:solidFill>
              </a:defRPr>
            </a:lvl1pPr>
          </a:lstStyle>
          <a:p>
            <a:r>
              <a:rPr lang="en-US" dirty="0" smtClean="0"/>
              <a:t>Click to insert headline</a:t>
            </a:r>
            <a:endParaRPr lang="en-US" dirty="0"/>
          </a:p>
        </p:txBody>
      </p:sp>
      <p:sp>
        <p:nvSpPr>
          <p:cNvPr id="13" name="Picture Placeholder 12"/>
          <p:cNvSpPr>
            <a:spLocks noGrp="1"/>
          </p:cNvSpPr>
          <p:nvPr>
            <p:ph type="pic" sz="quarter" idx="12"/>
          </p:nvPr>
        </p:nvSpPr>
        <p:spPr>
          <a:xfrm>
            <a:off x="6025896" y="274320"/>
            <a:ext cx="3118104" cy="2564892"/>
          </a:xfrm>
          <a:solidFill>
            <a:schemeClr val="bg1">
              <a:lumMod val="85000"/>
            </a:schemeClr>
          </a:solidFill>
        </p:spPr>
        <p:txBody>
          <a:bodyPr/>
          <a:lstStyle/>
          <a:p>
            <a:r>
              <a:rPr lang="en-US" dirty="0" smtClean="0"/>
              <a:t>Click icon to add picture</a:t>
            </a:r>
            <a:endParaRPr lang="en-US" dirty="0"/>
          </a:p>
        </p:txBody>
      </p:sp>
      <p:sp>
        <p:nvSpPr>
          <p:cNvPr id="10" name="Text Placeholder 9"/>
          <p:cNvSpPr>
            <a:spLocks noGrp="1"/>
          </p:cNvSpPr>
          <p:nvPr>
            <p:ph type="body" sz="quarter" idx="17" hasCustomPrompt="1"/>
          </p:nvPr>
        </p:nvSpPr>
        <p:spPr>
          <a:xfrm>
            <a:off x="6025896" y="2976372"/>
            <a:ext cx="3118104" cy="1556766"/>
          </a:xfrm>
          <a:solidFill>
            <a:schemeClr val="accent1"/>
          </a:solidFill>
        </p:spPr>
        <p:txBody>
          <a:bodyPr lIns="182632" tIns="136962" rIns="91308" bIns="45654"/>
          <a:lstStyle>
            <a:lvl1pPr>
              <a:defRPr sz="1200" baseline="0">
                <a:solidFill>
                  <a:schemeClr val="bg1"/>
                </a:solidFill>
              </a:defRPr>
            </a:lvl1pPr>
            <a:lvl2pPr>
              <a:defRPr sz="1200"/>
            </a:lvl2pPr>
            <a:lvl3pPr>
              <a:defRPr sz="1200"/>
            </a:lvl3pPr>
            <a:lvl4pPr>
              <a:defRPr sz="1200"/>
            </a:lvl4pPr>
            <a:lvl5pPr>
              <a:defRPr sz="1200"/>
            </a:lvl5pPr>
          </a:lstStyle>
          <a:p>
            <a:pPr lvl="0"/>
            <a:r>
              <a:rPr lang="en-US" dirty="0" smtClean="0"/>
              <a:t>Click to insert caption.</a:t>
            </a:r>
          </a:p>
        </p:txBody>
      </p:sp>
      <p:sp>
        <p:nvSpPr>
          <p:cNvPr id="12" name="Date Placeholder 3"/>
          <p:cNvSpPr>
            <a:spLocks noGrp="1"/>
          </p:cNvSpPr>
          <p:nvPr>
            <p:ph type="dt" sz="half" idx="2"/>
          </p:nvPr>
        </p:nvSpPr>
        <p:spPr>
          <a:xfrm>
            <a:off x="1700785" y="4766310"/>
            <a:ext cx="2807208" cy="137160"/>
          </a:xfrm>
          <a:prstGeom prst="rect">
            <a:avLst/>
          </a:prstGeom>
        </p:spPr>
        <p:txBody>
          <a:bodyPr vert="horz" lIns="0" tIns="0" rIns="0" bIns="0" rtlCol="0" anchor="t" anchorCtr="0"/>
          <a:lstStyle>
            <a:lvl1pPr algn="r">
              <a:defRPr sz="900">
                <a:solidFill>
                  <a:schemeClr val="tx1"/>
                </a:solidFill>
              </a:defRPr>
            </a:lvl1pPr>
          </a:lstStyle>
          <a:p>
            <a:r>
              <a:rPr lang="en-US" dirty="0" smtClean="0">
                <a:solidFill>
                  <a:srgbClr val="454545"/>
                </a:solidFill>
              </a:rPr>
              <a:t>Title or Job Number | XX Month 201X</a:t>
            </a:r>
            <a:endParaRPr lang="en-US" dirty="0">
              <a:solidFill>
                <a:srgbClr val="454545"/>
              </a:solidFill>
            </a:endParaRPr>
          </a:p>
        </p:txBody>
      </p:sp>
      <p:sp>
        <p:nvSpPr>
          <p:cNvPr id="15" name="Footer Placeholder 6"/>
          <p:cNvSpPr>
            <a:spLocks noGrp="1"/>
          </p:cNvSpPr>
          <p:nvPr>
            <p:ph type="ftr" sz="quarter" idx="3"/>
          </p:nvPr>
        </p:nvSpPr>
        <p:spPr>
          <a:xfrm>
            <a:off x="6025896" y="4766310"/>
            <a:ext cx="1536192" cy="240030"/>
          </a:xfrm>
          <a:prstGeom prst="rect">
            <a:avLst/>
          </a:prstGeom>
        </p:spPr>
        <p:txBody>
          <a:bodyPr vert="horz" lIns="0" tIns="0" rIns="0" bIns="0" rtlCol="0" anchor="t" anchorCtr="0"/>
          <a:lstStyle>
            <a:lvl1pPr algn="l">
              <a:defRPr sz="900" baseline="0">
                <a:solidFill>
                  <a:schemeClr val="tx1"/>
                </a:solidFill>
              </a:defRPr>
            </a:lvl1pPr>
          </a:lstStyle>
          <a:p>
            <a:r>
              <a:rPr lang="en-US" dirty="0" smtClean="0">
                <a:solidFill>
                  <a:srgbClr val="454545"/>
                </a:solidFill>
              </a:rPr>
              <a:t>See tutorial regarding confidentiality disclosures.</a:t>
            </a:r>
            <a:endParaRPr lang="en-US" dirty="0">
              <a:solidFill>
                <a:srgbClr val="454545"/>
              </a:solidFill>
            </a:endParaRPr>
          </a:p>
        </p:txBody>
      </p:sp>
      <p:sp>
        <p:nvSpPr>
          <p:cNvPr id="16" name="Slide Number Placeholder 8"/>
          <p:cNvSpPr>
            <a:spLocks noGrp="1"/>
          </p:cNvSpPr>
          <p:nvPr>
            <p:ph type="sldNum" sz="quarter" idx="4"/>
          </p:nvPr>
        </p:nvSpPr>
        <p:spPr>
          <a:xfrm>
            <a:off x="8494776" y="4766310"/>
            <a:ext cx="219456" cy="315468"/>
          </a:xfrm>
          <a:prstGeom prst="rect">
            <a:avLst/>
          </a:prstGeom>
        </p:spPr>
        <p:txBody>
          <a:bodyPr vert="horz" lIns="0" tIns="0" rIns="0" bIns="0" rtlCol="0" anchor="t" anchorCtr="0"/>
          <a:lstStyle>
            <a:lvl1pPr algn="r">
              <a:defRPr sz="900" baseline="0">
                <a:solidFill>
                  <a:schemeClr val="tx1"/>
                </a:solidFill>
              </a:defRPr>
            </a:lvl1pPr>
          </a:lstStyle>
          <a:p>
            <a:fld id="{BFDC49DC-4C59-0B46-B4E4-08C86B3978D0}" type="slidenum">
              <a:rPr lang="en-US" smtClean="0">
                <a:solidFill>
                  <a:srgbClr val="454545"/>
                </a:solidFill>
              </a:rPr>
              <a:pPr/>
              <a:t>‹#›</a:t>
            </a:fld>
            <a:endParaRPr lang="en-US" dirty="0">
              <a:solidFill>
                <a:srgbClr val="454545"/>
              </a:solidFill>
            </a:endParaRPr>
          </a:p>
        </p:txBody>
      </p:sp>
    </p:spTree>
    <p:extLst>
      <p:ext uri="{BB962C8B-B14F-4D97-AF65-F5344CB8AC3E}">
        <p14:creationId xmlns:p14="http://schemas.microsoft.com/office/powerpoint/2010/main" val="48706872"/>
      </p:ext>
    </p:extLst>
  </p:cSld>
  <p:clrMapOvr>
    <a:masterClrMapping/>
  </p:clrMapOvr>
  <p:timing>
    <p:tnLst>
      <p:par>
        <p:cTn xmlns:p14="http://schemas.microsoft.com/office/powerpoint/2010/main" id="1" dur="indefinite" restart="never" nodeType="tmRoot"/>
      </p:par>
    </p:tnLst>
  </p:timing>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insert headline</a:t>
            </a:r>
            <a:endParaRPr lang="en-US" dirty="0"/>
          </a:p>
        </p:txBody>
      </p:sp>
      <p:sp>
        <p:nvSpPr>
          <p:cNvPr id="6" name="Date Placeholder 3"/>
          <p:cNvSpPr>
            <a:spLocks noGrp="1"/>
          </p:cNvSpPr>
          <p:nvPr>
            <p:ph type="dt" sz="half" idx="2"/>
          </p:nvPr>
        </p:nvSpPr>
        <p:spPr>
          <a:xfrm>
            <a:off x="1700785" y="4766310"/>
            <a:ext cx="2807208" cy="137160"/>
          </a:xfrm>
          <a:prstGeom prst="rect">
            <a:avLst/>
          </a:prstGeom>
        </p:spPr>
        <p:txBody>
          <a:bodyPr vert="horz" lIns="0" tIns="0" rIns="0" bIns="0" rtlCol="0" anchor="t" anchorCtr="0"/>
          <a:lstStyle>
            <a:lvl1pPr algn="r">
              <a:defRPr sz="900">
                <a:solidFill>
                  <a:schemeClr val="tx1"/>
                </a:solidFill>
              </a:defRPr>
            </a:lvl1pPr>
          </a:lstStyle>
          <a:p>
            <a:r>
              <a:rPr lang="en-US" dirty="0" smtClean="0">
                <a:solidFill>
                  <a:srgbClr val="454545"/>
                </a:solidFill>
              </a:rPr>
              <a:t>Title or Job Number | XX Month 201X</a:t>
            </a:r>
            <a:endParaRPr lang="en-US" dirty="0">
              <a:solidFill>
                <a:srgbClr val="454545"/>
              </a:solidFill>
            </a:endParaRPr>
          </a:p>
        </p:txBody>
      </p:sp>
      <p:sp>
        <p:nvSpPr>
          <p:cNvPr id="7" name="Footer Placeholder 6"/>
          <p:cNvSpPr>
            <a:spLocks noGrp="1"/>
          </p:cNvSpPr>
          <p:nvPr>
            <p:ph type="ftr" sz="quarter" idx="3"/>
          </p:nvPr>
        </p:nvSpPr>
        <p:spPr>
          <a:xfrm>
            <a:off x="6025896" y="4766310"/>
            <a:ext cx="1536192" cy="240030"/>
          </a:xfrm>
          <a:prstGeom prst="rect">
            <a:avLst/>
          </a:prstGeom>
        </p:spPr>
        <p:txBody>
          <a:bodyPr vert="horz" lIns="0" tIns="0" rIns="0" bIns="0" rtlCol="0" anchor="t" anchorCtr="0"/>
          <a:lstStyle>
            <a:lvl1pPr algn="l">
              <a:defRPr sz="900" baseline="0">
                <a:solidFill>
                  <a:schemeClr val="tx1"/>
                </a:solidFill>
              </a:defRPr>
            </a:lvl1pPr>
          </a:lstStyle>
          <a:p>
            <a:r>
              <a:rPr lang="en-US" dirty="0" smtClean="0">
                <a:solidFill>
                  <a:srgbClr val="454545"/>
                </a:solidFill>
              </a:rPr>
              <a:t>See tutorial regarding confidentiality disclosures.</a:t>
            </a:r>
            <a:endParaRPr lang="en-US" dirty="0">
              <a:solidFill>
                <a:srgbClr val="454545"/>
              </a:solidFill>
            </a:endParaRPr>
          </a:p>
        </p:txBody>
      </p:sp>
      <p:sp>
        <p:nvSpPr>
          <p:cNvPr id="11" name="Slide Number Placeholder 8"/>
          <p:cNvSpPr>
            <a:spLocks noGrp="1"/>
          </p:cNvSpPr>
          <p:nvPr>
            <p:ph type="sldNum" sz="quarter" idx="4"/>
          </p:nvPr>
        </p:nvSpPr>
        <p:spPr>
          <a:xfrm>
            <a:off x="8494776" y="4766310"/>
            <a:ext cx="219456" cy="315468"/>
          </a:xfrm>
          <a:prstGeom prst="rect">
            <a:avLst/>
          </a:prstGeom>
        </p:spPr>
        <p:txBody>
          <a:bodyPr vert="horz" lIns="0" tIns="0" rIns="0" bIns="0" rtlCol="0" anchor="t" anchorCtr="0"/>
          <a:lstStyle>
            <a:lvl1pPr algn="r">
              <a:defRPr sz="900" baseline="0">
                <a:solidFill>
                  <a:schemeClr val="tx1"/>
                </a:solidFill>
              </a:defRPr>
            </a:lvl1pPr>
          </a:lstStyle>
          <a:p>
            <a:fld id="{BFDC49DC-4C59-0B46-B4E4-08C86B3978D0}" type="slidenum">
              <a:rPr lang="en-US" smtClean="0">
                <a:solidFill>
                  <a:srgbClr val="454545"/>
                </a:solidFill>
              </a:rPr>
              <a:pPr/>
              <a:t>‹#›</a:t>
            </a:fld>
            <a:endParaRPr lang="en-US" dirty="0">
              <a:solidFill>
                <a:srgbClr val="454545"/>
              </a:solidFill>
            </a:endParaRPr>
          </a:p>
        </p:txBody>
      </p:sp>
    </p:spTree>
    <p:extLst>
      <p:ext uri="{BB962C8B-B14F-4D97-AF65-F5344CB8AC3E}">
        <p14:creationId xmlns:p14="http://schemas.microsoft.com/office/powerpoint/2010/main" val="2229561762"/>
      </p:ext>
    </p:extLst>
  </p:cSld>
  <p:clrMapOvr>
    <a:masterClrMapping/>
  </p:clrMapOvr>
  <p:timing>
    <p:tnLst>
      <p:par>
        <p:cTn xmlns:p14="http://schemas.microsoft.com/office/powerpoint/2010/main" id="1" dur="indefinite" restart="never" nodeType="tmRoot"/>
      </p:par>
    </p:tnLst>
  </p:timing>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insert headline</a:t>
            </a:r>
            <a:endParaRPr lang="en-US" dirty="0"/>
          </a:p>
        </p:txBody>
      </p:sp>
      <p:sp>
        <p:nvSpPr>
          <p:cNvPr id="7" name="Text Placeholder 6"/>
          <p:cNvSpPr>
            <a:spLocks noGrp="1"/>
          </p:cNvSpPr>
          <p:nvPr>
            <p:ph type="body" sz="quarter" idx="10" hasCustomPrompt="1"/>
          </p:nvPr>
        </p:nvSpPr>
        <p:spPr>
          <a:xfrm>
            <a:off x="411163" y="1159002"/>
            <a:ext cx="8311896" cy="2537460"/>
          </a:xfrm>
        </p:spPr>
        <p:txBody>
          <a:bodyPr/>
          <a:lstStyle/>
          <a:p>
            <a:pPr lvl="0"/>
            <a:r>
              <a:rPr lang="en-US" dirty="0" smtClean="0"/>
              <a:t>Click to insert content</a:t>
            </a:r>
          </a:p>
          <a:p>
            <a:pPr lvl="1"/>
            <a:r>
              <a:rPr lang="en-US" dirty="0" smtClean="0"/>
              <a:t>First level bullet </a:t>
            </a:r>
          </a:p>
          <a:p>
            <a:pPr lvl="2"/>
            <a:r>
              <a:rPr lang="en-US" dirty="0" smtClean="0"/>
              <a:t>Second level bullet</a:t>
            </a:r>
          </a:p>
          <a:p>
            <a:pPr lvl="3"/>
            <a:r>
              <a:rPr lang="en-US" dirty="0" smtClean="0"/>
              <a:t>Third level bullet</a:t>
            </a:r>
          </a:p>
        </p:txBody>
      </p:sp>
      <p:sp>
        <p:nvSpPr>
          <p:cNvPr id="9" name="Date Placeholder 3"/>
          <p:cNvSpPr>
            <a:spLocks noGrp="1"/>
          </p:cNvSpPr>
          <p:nvPr>
            <p:ph type="dt" sz="half" idx="2"/>
          </p:nvPr>
        </p:nvSpPr>
        <p:spPr>
          <a:xfrm>
            <a:off x="1700785" y="4766310"/>
            <a:ext cx="2807208" cy="137160"/>
          </a:xfrm>
          <a:prstGeom prst="rect">
            <a:avLst/>
          </a:prstGeom>
        </p:spPr>
        <p:txBody>
          <a:bodyPr vert="horz" lIns="0" tIns="0" rIns="0" bIns="0" rtlCol="0" anchor="t" anchorCtr="0"/>
          <a:lstStyle>
            <a:lvl1pPr algn="r">
              <a:defRPr sz="900">
                <a:solidFill>
                  <a:schemeClr val="tx1"/>
                </a:solidFill>
              </a:defRPr>
            </a:lvl1pPr>
          </a:lstStyle>
          <a:p>
            <a:r>
              <a:rPr lang="en-US" dirty="0" smtClean="0">
                <a:solidFill>
                  <a:srgbClr val="454545"/>
                </a:solidFill>
              </a:rPr>
              <a:t>Title or Job Number | XX Month 201X</a:t>
            </a:r>
            <a:endParaRPr lang="en-US" dirty="0">
              <a:solidFill>
                <a:srgbClr val="454545"/>
              </a:solidFill>
            </a:endParaRPr>
          </a:p>
        </p:txBody>
      </p:sp>
      <p:sp>
        <p:nvSpPr>
          <p:cNvPr id="10" name="Footer Placeholder 6"/>
          <p:cNvSpPr>
            <a:spLocks noGrp="1"/>
          </p:cNvSpPr>
          <p:nvPr>
            <p:ph type="ftr" sz="quarter" idx="3"/>
          </p:nvPr>
        </p:nvSpPr>
        <p:spPr>
          <a:xfrm>
            <a:off x="6025896" y="4766310"/>
            <a:ext cx="1536192" cy="240030"/>
          </a:xfrm>
          <a:prstGeom prst="rect">
            <a:avLst/>
          </a:prstGeom>
        </p:spPr>
        <p:txBody>
          <a:bodyPr vert="horz" lIns="0" tIns="0" rIns="0" bIns="0" rtlCol="0" anchor="t" anchorCtr="0"/>
          <a:lstStyle>
            <a:lvl1pPr algn="l">
              <a:defRPr sz="900" baseline="0">
                <a:solidFill>
                  <a:schemeClr val="tx1"/>
                </a:solidFill>
              </a:defRPr>
            </a:lvl1pPr>
          </a:lstStyle>
          <a:p>
            <a:r>
              <a:rPr lang="en-US" dirty="0" smtClean="0">
                <a:solidFill>
                  <a:srgbClr val="454545"/>
                </a:solidFill>
              </a:rPr>
              <a:t>See tutorial regarding confidentiality disclosures.</a:t>
            </a:r>
            <a:endParaRPr lang="en-US" dirty="0">
              <a:solidFill>
                <a:srgbClr val="454545"/>
              </a:solidFill>
            </a:endParaRPr>
          </a:p>
        </p:txBody>
      </p:sp>
      <p:sp>
        <p:nvSpPr>
          <p:cNvPr id="11" name="Slide Number Placeholder 8"/>
          <p:cNvSpPr>
            <a:spLocks noGrp="1"/>
          </p:cNvSpPr>
          <p:nvPr>
            <p:ph type="sldNum" sz="quarter" idx="4"/>
          </p:nvPr>
        </p:nvSpPr>
        <p:spPr>
          <a:xfrm>
            <a:off x="8494776" y="4766310"/>
            <a:ext cx="219456" cy="315468"/>
          </a:xfrm>
          <a:prstGeom prst="rect">
            <a:avLst/>
          </a:prstGeom>
        </p:spPr>
        <p:txBody>
          <a:bodyPr vert="horz" lIns="0" tIns="0" rIns="0" bIns="0" rtlCol="0" anchor="t" anchorCtr="0"/>
          <a:lstStyle>
            <a:lvl1pPr algn="r">
              <a:defRPr sz="900" baseline="0">
                <a:solidFill>
                  <a:schemeClr val="tx1"/>
                </a:solidFill>
              </a:defRPr>
            </a:lvl1pPr>
          </a:lstStyle>
          <a:p>
            <a:fld id="{BFDC49DC-4C59-0B46-B4E4-08C86B3978D0}" type="slidenum">
              <a:rPr lang="en-US" smtClean="0">
                <a:solidFill>
                  <a:srgbClr val="454545"/>
                </a:solidFill>
              </a:rPr>
              <a:pPr/>
              <a:t>‹#›</a:t>
            </a:fld>
            <a:endParaRPr lang="en-US" dirty="0">
              <a:solidFill>
                <a:srgbClr val="454545"/>
              </a:solidFill>
            </a:endParaRPr>
          </a:p>
        </p:txBody>
      </p:sp>
    </p:spTree>
    <p:extLst>
      <p:ext uri="{BB962C8B-B14F-4D97-AF65-F5344CB8AC3E}">
        <p14:creationId xmlns:p14="http://schemas.microsoft.com/office/powerpoint/2010/main" val="4002559911"/>
      </p:ext>
    </p:extLst>
  </p:cSld>
  <p:clrMapOvr>
    <a:masterClrMapping/>
  </p:clrMapOvr>
  <p:timing>
    <p:tnLst>
      <p:par>
        <p:cTn xmlns:p14="http://schemas.microsoft.com/office/powerpoint/2010/main" id="1" dur="indefinite" restart="never" nodeType="tmRoot"/>
      </p:par>
    </p:tnLst>
  </p:timing>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p:cSld name="Text Slide w/ Take Awa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insert headline</a:t>
            </a:r>
            <a:endParaRPr lang="en-US" dirty="0"/>
          </a:p>
        </p:txBody>
      </p:sp>
      <p:sp>
        <p:nvSpPr>
          <p:cNvPr id="7" name="Text Placeholder 6"/>
          <p:cNvSpPr>
            <a:spLocks noGrp="1"/>
          </p:cNvSpPr>
          <p:nvPr>
            <p:ph type="body" sz="quarter" idx="10" hasCustomPrompt="1"/>
          </p:nvPr>
        </p:nvSpPr>
        <p:spPr>
          <a:xfrm>
            <a:off x="411163" y="1159002"/>
            <a:ext cx="8311896" cy="2537460"/>
          </a:xfrm>
        </p:spPr>
        <p:txBody>
          <a:bodyPr/>
          <a:lstStyle/>
          <a:p>
            <a:pPr lvl="0"/>
            <a:r>
              <a:rPr lang="en-US" dirty="0" smtClean="0"/>
              <a:t>Click to insert content</a:t>
            </a:r>
          </a:p>
          <a:p>
            <a:pPr lvl="1"/>
            <a:r>
              <a:rPr lang="en-US" dirty="0" smtClean="0"/>
              <a:t>First level bullet </a:t>
            </a:r>
          </a:p>
          <a:p>
            <a:pPr lvl="2"/>
            <a:r>
              <a:rPr lang="en-US" dirty="0" smtClean="0"/>
              <a:t>Second level bullet</a:t>
            </a:r>
          </a:p>
          <a:p>
            <a:pPr lvl="3"/>
            <a:r>
              <a:rPr lang="en-US" dirty="0" smtClean="0"/>
              <a:t>Third level bullet</a:t>
            </a:r>
          </a:p>
        </p:txBody>
      </p:sp>
      <p:sp>
        <p:nvSpPr>
          <p:cNvPr id="9" name="Text Placeholder 8"/>
          <p:cNvSpPr>
            <a:spLocks noGrp="1"/>
          </p:cNvSpPr>
          <p:nvPr>
            <p:ph type="body" sz="quarter" idx="11" hasCustomPrompt="1"/>
          </p:nvPr>
        </p:nvSpPr>
        <p:spPr>
          <a:xfrm>
            <a:off x="0" y="3836463"/>
            <a:ext cx="9144000" cy="692530"/>
          </a:xfrm>
          <a:solidFill>
            <a:schemeClr val="tx2"/>
          </a:solidFill>
        </p:spPr>
        <p:txBody>
          <a:bodyPr lIns="456573" tIns="136962" rIns="91308" bIns="136962" anchor="ctr" anchorCtr="0">
            <a:noAutofit/>
          </a:bodyPr>
          <a:lstStyle>
            <a:lvl1pPr marL="0">
              <a:lnSpc>
                <a:spcPct val="100000"/>
              </a:lnSpc>
              <a:spcBef>
                <a:spcPts val="0"/>
              </a:spcBef>
              <a:defRPr sz="1800" baseline="0">
                <a:solidFill>
                  <a:srgbClr val="FFFFFF"/>
                </a:solidFill>
              </a:defRPr>
            </a:lvl1pPr>
          </a:lstStyle>
          <a:p>
            <a:pPr lvl="0"/>
            <a:r>
              <a:rPr lang="en-US" dirty="0" smtClean="0"/>
              <a:t>Take away boxes should only be used for occasional emphasis.</a:t>
            </a:r>
            <a:br>
              <a:rPr lang="en-US" dirty="0" smtClean="0"/>
            </a:br>
            <a:r>
              <a:rPr lang="en-US" dirty="0" smtClean="0"/>
              <a:t>Do not use on every slide.</a:t>
            </a:r>
            <a:endParaRPr lang="en-US" dirty="0"/>
          </a:p>
        </p:txBody>
      </p:sp>
      <p:sp>
        <p:nvSpPr>
          <p:cNvPr id="10" name="Date Placeholder 3"/>
          <p:cNvSpPr>
            <a:spLocks noGrp="1"/>
          </p:cNvSpPr>
          <p:nvPr>
            <p:ph type="dt" sz="half" idx="2"/>
          </p:nvPr>
        </p:nvSpPr>
        <p:spPr>
          <a:xfrm>
            <a:off x="1700785" y="4766310"/>
            <a:ext cx="2807208" cy="137160"/>
          </a:xfrm>
          <a:prstGeom prst="rect">
            <a:avLst/>
          </a:prstGeom>
        </p:spPr>
        <p:txBody>
          <a:bodyPr vert="horz" lIns="0" tIns="0" rIns="0" bIns="0" rtlCol="0" anchor="t" anchorCtr="0"/>
          <a:lstStyle>
            <a:lvl1pPr algn="r">
              <a:defRPr sz="900">
                <a:solidFill>
                  <a:schemeClr val="tx1"/>
                </a:solidFill>
              </a:defRPr>
            </a:lvl1pPr>
          </a:lstStyle>
          <a:p>
            <a:r>
              <a:rPr lang="en-US" dirty="0" smtClean="0">
                <a:solidFill>
                  <a:srgbClr val="454545"/>
                </a:solidFill>
              </a:rPr>
              <a:t>Title or Job Number | XX Month 201X</a:t>
            </a:r>
            <a:endParaRPr lang="en-US" dirty="0">
              <a:solidFill>
                <a:srgbClr val="454545"/>
              </a:solidFill>
            </a:endParaRPr>
          </a:p>
        </p:txBody>
      </p:sp>
      <p:sp>
        <p:nvSpPr>
          <p:cNvPr id="11" name="Footer Placeholder 6"/>
          <p:cNvSpPr>
            <a:spLocks noGrp="1"/>
          </p:cNvSpPr>
          <p:nvPr>
            <p:ph type="ftr" sz="quarter" idx="3"/>
          </p:nvPr>
        </p:nvSpPr>
        <p:spPr>
          <a:xfrm>
            <a:off x="6025896" y="4766310"/>
            <a:ext cx="1536192" cy="240030"/>
          </a:xfrm>
          <a:prstGeom prst="rect">
            <a:avLst/>
          </a:prstGeom>
        </p:spPr>
        <p:txBody>
          <a:bodyPr vert="horz" lIns="0" tIns="0" rIns="0" bIns="0" rtlCol="0" anchor="t" anchorCtr="0"/>
          <a:lstStyle>
            <a:lvl1pPr algn="l">
              <a:defRPr sz="900" baseline="0">
                <a:solidFill>
                  <a:schemeClr val="tx1"/>
                </a:solidFill>
              </a:defRPr>
            </a:lvl1pPr>
          </a:lstStyle>
          <a:p>
            <a:r>
              <a:rPr lang="en-US" dirty="0" smtClean="0">
                <a:solidFill>
                  <a:srgbClr val="454545"/>
                </a:solidFill>
              </a:rPr>
              <a:t>See tutorial regarding confidentiality disclosures.</a:t>
            </a:r>
            <a:endParaRPr lang="en-US" dirty="0">
              <a:solidFill>
                <a:srgbClr val="454545"/>
              </a:solidFill>
            </a:endParaRPr>
          </a:p>
        </p:txBody>
      </p:sp>
      <p:sp>
        <p:nvSpPr>
          <p:cNvPr id="12" name="Slide Number Placeholder 8"/>
          <p:cNvSpPr>
            <a:spLocks noGrp="1"/>
          </p:cNvSpPr>
          <p:nvPr>
            <p:ph type="sldNum" sz="quarter" idx="4"/>
          </p:nvPr>
        </p:nvSpPr>
        <p:spPr>
          <a:xfrm>
            <a:off x="8494776" y="4766310"/>
            <a:ext cx="219456" cy="315468"/>
          </a:xfrm>
          <a:prstGeom prst="rect">
            <a:avLst/>
          </a:prstGeom>
        </p:spPr>
        <p:txBody>
          <a:bodyPr vert="horz" lIns="0" tIns="0" rIns="0" bIns="0" rtlCol="0" anchor="t" anchorCtr="0"/>
          <a:lstStyle>
            <a:lvl1pPr algn="r">
              <a:defRPr sz="900" baseline="0">
                <a:solidFill>
                  <a:schemeClr val="tx1"/>
                </a:solidFill>
              </a:defRPr>
            </a:lvl1pPr>
          </a:lstStyle>
          <a:p>
            <a:fld id="{BFDC49DC-4C59-0B46-B4E4-08C86B3978D0}" type="slidenum">
              <a:rPr lang="en-US" smtClean="0">
                <a:solidFill>
                  <a:srgbClr val="454545"/>
                </a:solidFill>
              </a:rPr>
              <a:pPr/>
              <a:t>‹#›</a:t>
            </a:fld>
            <a:endParaRPr lang="en-US" dirty="0">
              <a:solidFill>
                <a:srgbClr val="454545"/>
              </a:solidFill>
            </a:endParaRPr>
          </a:p>
        </p:txBody>
      </p:sp>
    </p:spTree>
    <p:extLst>
      <p:ext uri="{BB962C8B-B14F-4D97-AF65-F5344CB8AC3E}">
        <p14:creationId xmlns:p14="http://schemas.microsoft.com/office/powerpoint/2010/main" val="2429996343"/>
      </p:ext>
    </p:extLst>
  </p:cSld>
  <p:clrMapOvr>
    <a:masterClrMapping/>
  </p:clrMapOvr>
  <p:timing>
    <p:tnLst>
      <p:par>
        <p:cTn xmlns:p14="http://schemas.microsoft.com/office/powerpoint/2010/main" id="1" dur="indefinite" restart="never" nodeType="tmRoot"/>
      </p:par>
    </p:tnLst>
  </p:timing>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insert headline</a:t>
            </a:r>
            <a:endParaRPr lang="en-US" dirty="0"/>
          </a:p>
        </p:txBody>
      </p:sp>
      <p:sp>
        <p:nvSpPr>
          <p:cNvPr id="4" name="Text Placeholder 3"/>
          <p:cNvSpPr>
            <a:spLocks noGrp="1"/>
          </p:cNvSpPr>
          <p:nvPr>
            <p:ph type="body" sz="quarter" idx="10" hasCustomPrompt="1"/>
          </p:nvPr>
        </p:nvSpPr>
        <p:spPr>
          <a:xfrm>
            <a:off x="393192" y="1858518"/>
            <a:ext cx="8330184" cy="1351026"/>
          </a:xfrm>
        </p:spPr>
        <p:txBody>
          <a:bodyPr>
            <a:noAutofit/>
          </a:bodyPr>
          <a:lstStyle>
            <a:lvl1pPr marL="0">
              <a:lnSpc>
                <a:spcPts val="6599"/>
              </a:lnSpc>
              <a:spcBef>
                <a:spcPts val="0"/>
              </a:spcBef>
              <a:defRPr sz="6000" spc="-130" baseline="0">
                <a:solidFill>
                  <a:schemeClr val="tx2"/>
                </a:solidFill>
              </a:defRPr>
            </a:lvl1pPr>
          </a:lstStyle>
          <a:p>
            <a:pPr lvl="0"/>
            <a:r>
              <a:rPr lang="en-US" dirty="0" smtClean="0"/>
              <a:t>Click to insert quote</a:t>
            </a:r>
          </a:p>
        </p:txBody>
      </p:sp>
      <p:sp>
        <p:nvSpPr>
          <p:cNvPr id="9" name="Text Placeholder 8"/>
          <p:cNvSpPr>
            <a:spLocks noGrp="1"/>
          </p:cNvSpPr>
          <p:nvPr>
            <p:ph type="body" sz="quarter" idx="11" hasCustomPrompt="1"/>
          </p:nvPr>
        </p:nvSpPr>
        <p:spPr>
          <a:xfrm>
            <a:off x="393192" y="3483864"/>
            <a:ext cx="4572000" cy="761238"/>
          </a:xfrm>
        </p:spPr>
        <p:txBody>
          <a:bodyPr>
            <a:noAutofit/>
          </a:bodyPr>
          <a:lstStyle>
            <a:lvl1pPr marL="0">
              <a:lnSpc>
                <a:spcPts val="4000"/>
              </a:lnSpc>
              <a:spcBef>
                <a:spcPts val="0"/>
              </a:spcBef>
              <a:defRPr sz="3000" baseline="0"/>
            </a:lvl1pPr>
          </a:lstStyle>
          <a:p>
            <a:pPr lvl="0"/>
            <a:r>
              <a:rPr lang="en-US" dirty="0" smtClean="0"/>
              <a:t>Click to insert content</a:t>
            </a:r>
            <a:endParaRPr lang="en-US" dirty="0"/>
          </a:p>
        </p:txBody>
      </p:sp>
      <p:sp>
        <p:nvSpPr>
          <p:cNvPr id="11" name="Date Placeholder 3"/>
          <p:cNvSpPr>
            <a:spLocks noGrp="1"/>
          </p:cNvSpPr>
          <p:nvPr>
            <p:ph type="dt" sz="half" idx="2"/>
          </p:nvPr>
        </p:nvSpPr>
        <p:spPr>
          <a:xfrm>
            <a:off x="1700785" y="4766310"/>
            <a:ext cx="2807208" cy="137160"/>
          </a:xfrm>
          <a:prstGeom prst="rect">
            <a:avLst/>
          </a:prstGeom>
        </p:spPr>
        <p:txBody>
          <a:bodyPr vert="horz" lIns="0" tIns="0" rIns="0" bIns="0" rtlCol="0" anchor="t" anchorCtr="0"/>
          <a:lstStyle>
            <a:lvl1pPr algn="r">
              <a:defRPr sz="900">
                <a:solidFill>
                  <a:schemeClr val="tx1"/>
                </a:solidFill>
              </a:defRPr>
            </a:lvl1pPr>
          </a:lstStyle>
          <a:p>
            <a:r>
              <a:rPr lang="en-US" dirty="0" smtClean="0">
                <a:solidFill>
                  <a:srgbClr val="454545"/>
                </a:solidFill>
              </a:rPr>
              <a:t>Title or Job Number | XX Month 201X</a:t>
            </a:r>
            <a:endParaRPr lang="en-US" dirty="0">
              <a:solidFill>
                <a:srgbClr val="454545"/>
              </a:solidFill>
            </a:endParaRPr>
          </a:p>
        </p:txBody>
      </p:sp>
      <p:sp>
        <p:nvSpPr>
          <p:cNvPr id="12" name="Footer Placeholder 6"/>
          <p:cNvSpPr>
            <a:spLocks noGrp="1"/>
          </p:cNvSpPr>
          <p:nvPr>
            <p:ph type="ftr" sz="quarter" idx="3"/>
          </p:nvPr>
        </p:nvSpPr>
        <p:spPr>
          <a:xfrm>
            <a:off x="6025896" y="4766310"/>
            <a:ext cx="1536192" cy="240030"/>
          </a:xfrm>
          <a:prstGeom prst="rect">
            <a:avLst/>
          </a:prstGeom>
        </p:spPr>
        <p:txBody>
          <a:bodyPr vert="horz" lIns="0" tIns="0" rIns="0" bIns="0" rtlCol="0" anchor="t" anchorCtr="0"/>
          <a:lstStyle>
            <a:lvl1pPr algn="l">
              <a:defRPr sz="900" baseline="0">
                <a:solidFill>
                  <a:schemeClr val="tx1"/>
                </a:solidFill>
              </a:defRPr>
            </a:lvl1pPr>
          </a:lstStyle>
          <a:p>
            <a:r>
              <a:rPr lang="en-US" dirty="0" smtClean="0">
                <a:solidFill>
                  <a:srgbClr val="454545"/>
                </a:solidFill>
              </a:rPr>
              <a:t>See tutorial regarding confidentiality disclosures.</a:t>
            </a:r>
            <a:endParaRPr lang="en-US" dirty="0">
              <a:solidFill>
                <a:srgbClr val="454545"/>
              </a:solidFill>
            </a:endParaRPr>
          </a:p>
        </p:txBody>
      </p:sp>
      <p:sp>
        <p:nvSpPr>
          <p:cNvPr id="13" name="Slide Number Placeholder 8"/>
          <p:cNvSpPr>
            <a:spLocks noGrp="1"/>
          </p:cNvSpPr>
          <p:nvPr>
            <p:ph type="sldNum" sz="quarter" idx="4"/>
          </p:nvPr>
        </p:nvSpPr>
        <p:spPr>
          <a:xfrm>
            <a:off x="8494776" y="4766310"/>
            <a:ext cx="219456" cy="315468"/>
          </a:xfrm>
          <a:prstGeom prst="rect">
            <a:avLst/>
          </a:prstGeom>
        </p:spPr>
        <p:txBody>
          <a:bodyPr vert="horz" lIns="0" tIns="0" rIns="0" bIns="0" rtlCol="0" anchor="t" anchorCtr="0"/>
          <a:lstStyle>
            <a:lvl1pPr algn="r">
              <a:defRPr sz="900" baseline="0">
                <a:solidFill>
                  <a:schemeClr val="tx1"/>
                </a:solidFill>
              </a:defRPr>
            </a:lvl1pPr>
          </a:lstStyle>
          <a:p>
            <a:fld id="{BFDC49DC-4C59-0B46-B4E4-08C86B3978D0}" type="slidenum">
              <a:rPr lang="en-US" smtClean="0">
                <a:solidFill>
                  <a:srgbClr val="454545"/>
                </a:solidFill>
              </a:rPr>
              <a:pPr/>
              <a:t>‹#›</a:t>
            </a:fld>
            <a:endParaRPr lang="en-US" dirty="0">
              <a:solidFill>
                <a:srgbClr val="454545"/>
              </a:solidFill>
            </a:endParaRPr>
          </a:p>
        </p:txBody>
      </p:sp>
    </p:spTree>
    <p:extLst>
      <p:ext uri="{BB962C8B-B14F-4D97-AF65-F5344CB8AC3E}">
        <p14:creationId xmlns:p14="http://schemas.microsoft.com/office/powerpoint/2010/main" val="32699871"/>
      </p:ext>
    </p:extLst>
  </p:cSld>
  <p:clrMapOvr>
    <a:masterClrMapping/>
  </p:clrMapOvr>
  <p:timing>
    <p:tnLst>
      <p:par>
        <p:cTn xmlns:p14="http://schemas.microsoft.com/office/powerpoint/2010/main" id="1" dur="indefinite" restart="never" nodeType="tmRoot"/>
      </p:par>
    </p:tnLst>
  </p:timing>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p:cSld name="Vertical Quadra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Click to insert headline</a:t>
            </a:r>
            <a:endParaRPr lang="en-US" dirty="0"/>
          </a:p>
        </p:txBody>
      </p:sp>
      <p:sp>
        <p:nvSpPr>
          <p:cNvPr id="4" name="Text Placeholder 3"/>
          <p:cNvSpPr>
            <a:spLocks noGrp="1"/>
          </p:cNvSpPr>
          <p:nvPr>
            <p:ph type="body" sz="quarter" idx="11" hasCustomPrompt="1"/>
          </p:nvPr>
        </p:nvSpPr>
        <p:spPr>
          <a:xfrm>
            <a:off x="411480" y="1309925"/>
            <a:ext cx="2002536" cy="3217069"/>
          </a:xfrm>
          <a:solidFill>
            <a:schemeClr val="tx2"/>
          </a:solidFill>
        </p:spPr>
        <p:txBody>
          <a:bodyPr lIns="182632" tIns="136962" rIns="91308"/>
          <a:lstStyle>
            <a:lvl1pPr marL="0">
              <a:lnSpc>
                <a:spcPts val="2200"/>
              </a:lnSpc>
              <a:spcBef>
                <a:spcPts val="0"/>
              </a:spcBef>
              <a:spcAft>
                <a:spcPts val="1600"/>
              </a:spcAft>
              <a:defRPr sz="2000">
                <a:solidFill>
                  <a:schemeClr val="bg1"/>
                </a:solidFill>
              </a:defRPr>
            </a:lvl1pPr>
            <a:lvl2pPr marL="0" indent="0">
              <a:lnSpc>
                <a:spcPts val="2000"/>
              </a:lnSpc>
              <a:spcBef>
                <a:spcPts val="0"/>
              </a:spcBef>
              <a:spcAft>
                <a:spcPts val="1200"/>
              </a:spcAft>
              <a:buFontTx/>
              <a:buNone/>
              <a:defRPr sz="1600">
                <a:solidFill>
                  <a:schemeClr val="bg1"/>
                </a:solidFill>
              </a:defRPr>
            </a:lvl2pPr>
            <a:lvl3pPr marL="0" indent="0">
              <a:lnSpc>
                <a:spcPts val="2000"/>
              </a:lnSpc>
              <a:spcBef>
                <a:spcPts val="0"/>
              </a:spcBef>
              <a:spcAft>
                <a:spcPts val="1200"/>
              </a:spcAft>
              <a:buNone/>
              <a:defRPr sz="1600"/>
            </a:lvl3pPr>
            <a:lvl4pPr marL="0" indent="0">
              <a:lnSpc>
                <a:spcPts val="2000"/>
              </a:lnSpc>
              <a:spcBef>
                <a:spcPts val="0"/>
              </a:spcBef>
              <a:spcAft>
                <a:spcPts val="1200"/>
              </a:spcAft>
              <a:buNone/>
              <a:defRPr sz="1600"/>
            </a:lvl4pPr>
            <a:lvl5pPr marL="0" indent="0">
              <a:lnSpc>
                <a:spcPts val="2000"/>
              </a:lnSpc>
              <a:spcBef>
                <a:spcPts val="0"/>
              </a:spcBef>
              <a:spcAft>
                <a:spcPts val="1200"/>
              </a:spcAft>
              <a:buNone/>
              <a:defRPr sz="1600"/>
            </a:lvl5pPr>
          </a:lstStyle>
          <a:p>
            <a:pPr lvl="0"/>
            <a:r>
              <a:rPr lang="en-US" dirty="0" smtClean="0"/>
              <a:t>Click to insert content</a:t>
            </a:r>
          </a:p>
          <a:p>
            <a:pPr lvl="1"/>
            <a:r>
              <a:rPr lang="en-US" dirty="0" smtClean="0"/>
              <a:t>Level 1 bullet</a:t>
            </a:r>
          </a:p>
          <a:p>
            <a:pPr lvl="1"/>
            <a:r>
              <a:rPr lang="en-US" dirty="0" smtClean="0"/>
              <a:t>Level 1 bullet</a:t>
            </a:r>
          </a:p>
        </p:txBody>
      </p:sp>
      <p:sp>
        <p:nvSpPr>
          <p:cNvPr id="8" name="Text Placeholder 3"/>
          <p:cNvSpPr>
            <a:spLocks noGrp="1"/>
          </p:cNvSpPr>
          <p:nvPr>
            <p:ph type="body" sz="quarter" idx="12" hasCustomPrompt="1"/>
          </p:nvPr>
        </p:nvSpPr>
        <p:spPr>
          <a:xfrm>
            <a:off x="2514601" y="1309925"/>
            <a:ext cx="2002536" cy="3217069"/>
          </a:xfrm>
          <a:solidFill>
            <a:schemeClr val="tx2"/>
          </a:solidFill>
        </p:spPr>
        <p:txBody>
          <a:bodyPr lIns="182632" tIns="136962" rIns="91308"/>
          <a:lstStyle>
            <a:lvl1pPr marL="0">
              <a:lnSpc>
                <a:spcPts val="2200"/>
              </a:lnSpc>
              <a:spcBef>
                <a:spcPts val="0"/>
              </a:spcBef>
              <a:spcAft>
                <a:spcPts val="1600"/>
              </a:spcAft>
              <a:defRPr sz="2000">
                <a:solidFill>
                  <a:schemeClr val="bg1"/>
                </a:solidFill>
              </a:defRPr>
            </a:lvl1pPr>
            <a:lvl2pPr marL="0" indent="0">
              <a:lnSpc>
                <a:spcPts val="2000"/>
              </a:lnSpc>
              <a:spcBef>
                <a:spcPts val="0"/>
              </a:spcBef>
              <a:spcAft>
                <a:spcPts val="1200"/>
              </a:spcAft>
              <a:buFontTx/>
              <a:buNone/>
              <a:defRPr sz="1600">
                <a:solidFill>
                  <a:schemeClr val="bg1"/>
                </a:solidFill>
              </a:defRPr>
            </a:lvl2pPr>
            <a:lvl3pPr marL="0" indent="0">
              <a:lnSpc>
                <a:spcPts val="2000"/>
              </a:lnSpc>
              <a:spcBef>
                <a:spcPts val="0"/>
              </a:spcBef>
              <a:spcAft>
                <a:spcPts val="1200"/>
              </a:spcAft>
              <a:buNone/>
              <a:defRPr sz="1600"/>
            </a:lvl3pPr>
            <a:lvl4pPr marL="0" indent="0">
              <a:lnSpc>
                <a:spcPts val="2000"/>
              </a:lnSpc>
              <a:spcBef>
                <a:spcPts val="0"/>
              </a:spcBef>
              <a:spcAft>
                <a:spcPts val="1200"/>
              </a:spcAft>
              <a:buNone/>
              <a:defRPr sz="1600"/>
            </a:lvl4pPr>
            <a:lvl5pPr marL="0" indent="0">
              <a:lnSpc>
                <a:spcPts val="2000"/>
              </a:lnSpc>
              <a:spcBef>
                <a:spcPts val="0"/>
              </a:spcBef>
              <a:spcAft>
                <a:spcPts val="1200"/>
              </a:spcAft>
              <a:buNone/>
              <a:defRPr sz="1600"/>
            </a:lvl5pPr>
          </a:lstStyle>
          <a:p>
            <a:pPr lvl="0"/>
            <a:r>
              <a:rPr lang="en-US" dirty="0" smtClean="0"/>
              <a:t>Click to insert content</a:t>
            </a:r>
          </a:p>
          <a:p>
            <a:pPr lvl="1"/>
            <a:r>
              <a:rPr lang="en-US" dirty="0" smtClean="0"/>
              <a:t>Level 1 bullet</a:t>
            </a:r>
          </a:p>
          <a:p>
            <a:pPr lvl="1"/>
            <a:r>
              <a:rPr lang="en-US" dirty="0" smtClean="0"/>
              <a:t>Level 1 bullet</a:t>
            </a:r>
          </a:p>
        </p:txBody>
      </p:sp>
      <p:sp>
        <p:nvSpPr>
          <p:cNvPr id="9" name="Text Placeholder 3"/>
          <p:cNvSpPr>
            <a:spLocks noGrp="1"/>
          </p:cNvSpPr>
          <p:nvPr>
            <p:ph type="body" sz="quarter" idx="13" hasCustomPrompt="1"/>
          </p:nvPr>
        </p:nvSpPr>
        <p:spPr>
          <a:xfrm>
            <a:off x="4617720" y="1309925"/>
            <a:ext cx="2002536" cy="3217069"/>
          </a:xfrm>
          <a:solidFill>
            <a:schemeClr val="tx2"/>
          </a:solidFill>
        </p:spPr>
        <p:txBody>
          <a:bodyPr lIns="182632" tIns="136962" rIns="91308"/>
          <a:lstStyle>
            <a:lvl1pPr marL="0">
              <a:lnSpc>
                <a:spcPts val="2200"/>
              </a:lnSpc>
              <a:spcBef>
                <a:spcPts val="0"/>
              </a:spcBef>
              <a:spcAft>
                <a:spcPts val="1600"/>
              </a:spcAft>
              <a:defRPr sz="2000">
                <a:solidFill>
                  <a:schemeClr val="bg1"/>
                </a:solidFill>
              </a:defRPr>
            </a:lvl1pPr>
            <a:lvl2pPr marL="0" indent="0">
              <a:lnSpc>
                <a:spcPts val="2000"/>
              </a:lnSpc>
              <a:spcBef>
                <a:spcPts val="0"/>
              </a:spcBef>
              <a:spcAft>
                <a:spcPts val="1200"/>
              </a:spcAft>
              <a:buFontTx/>
              <a:buNone/>
              <a:defRPr sz="1600">
                <a:solidFill>
                  <a:schemeClr val="bg1"/>
                </a:solidFill>
              </a:defRPr>
            </a:lvl2pPr>
            <a:lvl3pPr marL="0" indent="0">
              <a:lnSpc>
                <a:spcPts val="2000"/>
              </a:lnSpc>
              <a:spcBef>
                <a:spcPts val="0"/>
              </a:spcBef>
              <a:spcAft>
                <a:spcPts val="1200"/>
              </a:spcAft>
              <a:buNone/>
              <a:defRPr sz="1600"/>
            </a:lvl3pPr>
            <a:lvl4pPr marL="0" indent="0">
              <a:lnSpc>
                <a:spcPts val="2000"/>
              </a:lnSpc>
              <a:spcBef>
                <a:spcPts val="0"/>
              </a:spcBef>
              <a:spcAft>
                <a:spcPts val="1200"/>
              </a:spcAft>
              <a:buNone/>
              <a:defRPr sz="1600"/>
            </a:lvl4pPr>
            <a:lvl5pPr marL="0" indent="0">
              <a:lnSpc>
                <a:spcPts val="2000"/>
              </a:lnSpc>
              <a:spcBef>
                <a:spcPts val="0"/>
              </a:spcBef>
              <a:spcAft>
                <a:spcPts val="1200"/>
              </a:spcAft>
              <a:buNone/>
              <a:defRPr sz="1600"/>
            </a:lvl5pPr>
          </a:lstStyle>
          <a:p>
            <a:pPr lvl="0"/>
            <a:r>
              <a:rPr lang="en-US" dirty="0" smtClean="0"/>
              <a:t>Click to insert content</a:t>
            </a:r>
          </a:p>
          <a:p>
            <a:pPr lvl="1"/>
            <a:r>
              <a:rPr lang="en-US" dirty="0" smtClean="0"/>
              <a:t>Level 1 bullet</a:t>
            </a:r>
          </a:p>
          <a:p>
            <a:pPr lvl="1"/>
            <a:r>
              <a:rPr lang="en-US" dirty="0" smtClean="0"/>
              <a:t>Level 1 bullet</a:t>
            </a:r>
          </a:p>
        </p:txBody>
      </p:sp>
      <p:sp>
        <p:nvSpPr>
          <p:cNvPr id="11" name="Text Placeholder 3"/>
          <p:cNvSpPr>
            <a:spLocks noGrp="1"/>
          </p:cNvSpPr>
          <p:nvPr>
            <p:ph type="body" sz="quarter" idx="14" hasCustomPrompt="1"/>
          </p:nvPr>
        </p:nvSpPr>
        <p:spPr>
          <a:xfrm>
            <a:off x="6729984" y="1309925"/>
            <a:ext cx="2002536" cy="3217069"/>
          </a:xfrm>
          <a:solidFill>
            <a:schemeClr val="tx2"/>
          </a:solidFill>
        </p:spPr>
        <p:txBody>
          <a:bodyPr lIns="182632" tIns="136962" rIns="91308"/>
          <a:lstStyle>
            <a:lvl1pPr marL="0">
              <a:lnSpc>
                <a:spcPts val="2200"/>
              </a:lnSpc>
              <a:spcBef>
                <a:spcPts val="0"/>
              </a:spcBef>
              <a:spcAft>
                <a:spcPts val="1600"/>
              </a:spcAft>
              <a:defRPr sz="2000">
                <a:solidFill>
                  <a:schemeClr val="bg1"/>
                </a:solidFill>
              </a:defRPr>
            </a:lvl1pPr>
            <a:lvl2pPr marL="0" indent="0">
              <a:lnSpc>
                <a:spcPts val="2000"/>
              </a:lnSpc>
              <a:spcBef>
                <a:spcPts val="0"/>
              </a:spcBef>
              <a:spcAft>
                <a:spcPts val="1200"/>
              </a:spcAft>
              <a:buFontTx/>
              <a:buNone/>
              <a:defRPr sz="1600">
                <a:solidFill>
                  <a:schemeClr val="bg1"/>
                </a:solidFill>
              </a:defRPr>
            </a:lvl2pPr>
            <a:lvl3pPr marL="0" indent="0">
              <a:lnSpc>
                <a:spcPts val="2000"/>
              </a:lnSpc>
              <a:spcBef>
                <a:spcPts val="0"/>
              </a:spcBef>
              <a:spcAft>
                <a:spcPts val="1200"/>
              </a:spcAft>
              <a:buNone/>
              <a:defRPr sz="1600"/>
            </a:lvl3pPr>
            <a:lvl4pPr marL="0" indent="0">
              <a:lnSpc>
                <a:spcPts val="2000"/>
              </a:lnSpc>
              <a:spcBef>
                <a:spcPts val="0"/>
              </a:spcBef>
              <a:spcAft>
                <a:spcPts val="1200"/>
              </a:spcAft>
              <a:buNone/>
              <a:defRPr sz="1600"/>
            </a:lvl4pPr>
            <a:lvl5pPr marL="0" indent="0">
              <a:lnSpc>
                <a:spcPts val="2000"/>
              </a:lnSpc>
              <a:spcBef>
                <a:spcPts val="0"/>
              </a:spcBef>
              <a:spcAft>
                <a:spcPts val="1200"/>
              </a:spcAft>
              <a:buNone/>
              <a:defRPr sz="1600"/>
            </a:lvl5pPr>
          </a:lstStyle>
          <a:p>
            <a:pPr lvl="0"/>
            <a:r>
              <a:rPr lang="en-US" dirty="0" smtClean="0"/>
              <a:t>Click to insert content</a:t>
            </a:r>
          </a:p>
          <a:p>
            <a:pPr lvl="1"/>
            <a:r>
              <a:rPr lang="en-US" dirty="0" smtClean="0"/>
              <a:t>Level 1 bullet</a:t>
            </a:r>
          </a:p>
          <a:p>
            <a:pPr lvl="1"/>
            <a:r>
              <a:rPr lang="en-US" dirty="0" smtClean="0"/>
              <a:t>Level 1 bullet</a:t>
            </a:r>
          </a:p>
        </p:txBody>
      </p:sp>
      <p:sp>
        <p:nvSpPr>
          <p:cNvPr id="10" name="Date Placeholder 3"/>
          <p:cNvSpPr>
            <a:spLocks noGrp="1"/>
          </p:cNvSpPr>
          <p:nvPr>
            <p:ph type="dt" sz="half" idx="2"/>
          </p:nvPr>
        </p:nvSpPr>
        <p:spPr>
          <a:xfrm>
            <a:off x="1700785" y="4766310"/>
            <a:ext cx="2807208" cy="137160"/>
          </a:xfrm>
          <a:prstGeom prst="rect">
            <a:avLst/>
          </a:prstGeom>
        </p:spPr>
        <p:txBody>
          <a:bodyPr vert="horz" lIns="0" tIns="0" rIns="0" bIns="0" rtlCol="0" anchor="t" anchorCtr="0"/>
          <a:lstStyle>
            <a:lvl1pPr algn="r">
              <a:defRPr sz="900">
                <a:solidFill>
                  <a:schemeClr val="tx1"/>
                </a:solidFill>
              </a:defRPr>
            </a:lvl1pPr>
          </a:lstStyle>
          <a:p>
            <a:r>
              <a:rPr lang="en-US" dirty="0" smtClean="0">
                <a:solidFill>
                  <a:srgbClr val="454545"/>
                </a:solidFill>
              </a:rPr>
              <a:t>Title or Job Number | XX Month 201X</a:t>
            </a:r>
            <a:endParaRPr lang="en-US" dirty="0">
              <a:solidFill>
                <a:srgbClr val="454545"/>
              </a:solidFill>
            </a:endParaRPr>
          </a:p>
        </p:txBody>
      </p:sp>
      <p:sp>
        <p:nvSpPr>
          <p:cNvPr id="13" name="Footer Placeholder 6"/>
          <p:cNvSpPr>
            <a:spLocks noGrp="1"/>
          </p:cNvSpPr>
          <p:nvPr>
            <p:ph type="ftr" sz="quarter" idx="3"/>
          </p:nvPr>
        </p:nvSpPr>
        <p:spPr>
          <a:xfrm>
            <a:off x="6025896" y="4766310"/>
            <a:ext cx="1536192" cy="240030"/>
          </a:xfrm>
          <a:prstGeom prst="rect">
            <a:avLst/>
          </a:prstGeom>
        </p:spPr>
        <p:txBody>
          <a:bodyPr vert="horz" lIns="0" tIns="0" rIns="0" bIns="0" rtlCol="0" anchor="t" anchorCtr="0"/>
          <a:lstStyle>
            <a:lvl1pPr algn="l">
              <a:defRPr sz="900" baseline="0">
                <a:solidFill>
                  <a:schemeClr val="tx1"/>
                </a:solidFill>
              </a:defRPr>
            </a:lvl1pPr>
          </a:lstStyle>
          <a:p>
            <a:r>
              <a:rPr lang="en-US" dirty="0" smtClean="0">
                <a:solidFill>
                  <a:srgbClr val="454545"/>
                </a:solidFill>
              </a:rPr>
              <a:t>See tutorial regarding confidentiality disclosures.</a:t>
            </a:r>
            <a:endParaRPr lang="en-US" dirty="0">
              <a:solidFill>
                <a:srgbClr val="454545"/>
              </a:solidFill>
            </a:endParaRPr>
          </a:p>
        </p:txBody>
      </p:sp>
      <p:sp>
        <p:nvSpPr>
          <p:cNvPr id="14" name="Slide Number Placeholder 8"/>
          <p:cNvSpPr>
            <a:spLocks noGrp="1"/>
          </p:cNvSpPr>
          <p:nvPr>
            <p:ph type="sldNum" sz="quarter" idx="4"/>
          </p:nvPr>
        </p:nvSpPr>
        <p:spPr>
          <a:xfrm>
            <a:off x="8494776" y="4766310"/>
            <a:ext cx="219456" cy="315468"/>
          </a:xfrm>
          <a:prstGeom prst="rect">
            <a:avLst/>
          </a:prstGeom>
        </p:spPr>
        <p:txBody>
          <a:bodyPr vert="horz" lIns="0" tIns="0" rIns="0" bIns="0" rtlCol="0" anchor="t" anchorCtr="0"/>
          <a:lstStyle>
            <a:lvl1pPr algn="r">
              <a:defRPr sz="900" baseline="0">
                <a:solidFill>
                  <a:schemeClr val="tx1"/>
                </a:solidFill>
              </a:defRPr>
            </a:lvl1pPr>
          </a:lstStyle>
          <a:p>
            <a:fld id="{BFDC49DC-4C59-0B46-B4E4-08C86B3978D0}" type="slidenum">
              <a:rPr lang="en-US" smtClean="0">
                <a:solidFill>
                  <a:srgbClr val="454545"/>
                </a:solidFill>
              </a:rPr>
              <a:pPr/>
              <a:t>‹#›</a:t>
            </a:fld>
            <a:endParaRPr lang="en-US" dirty="0">
              <a:solidFill>
                <a:srgbClr val="454545"/>
              </a:solidFill>
            </a:endParaRPr>
          </a:p>
        </p:txBody>
      </p:sp>
    </p:spTree>
    <p:extLst>
      <p:ext uri="{BB962C8B-B14F-4D97-AF65-F5344CB8AC3E}">
        <p14:creationId xmlns:p14="http://schemas.microsoft.com/office/powerpoint/2010/main" val="1097398939"/>
      </p:ext>
    </p:extLst>
  </p:cSld>
  <p:clrMapOvr>
    <a:masterClrMapping/>
  </p:clrMapOvr>
  <p:timing>
    <p:tnLst>
      <p:par>
        <p:cTn xmlns:p14="http://schemas.microsoft.com/office/powerpoint/2010/main" id="1" dur="indefinite" restart="never" nodeType="tmRoot"/>
      </p:par>
    </p:tnLst>
  </p:timing>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p:cSld name="Alt Vertical Quadrant">
    <p:bg>
      <p:bgPr>
        <a:solidFill>
          <a:srgbClr val="EDEDED"/>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insert headline</a:t>
            </a:r>
            <a:endParaRPr lang="en-US" dirty="0"/>
          </a:p>
        </p:txBody>
      </p:sp>
      <p:sp>
        <p:nvSpPr>
          <p:cNvPr id="4" name="Text Placeholder 3"/>
          <p:cNvSpPr>
            <a:spLocks noGrp="1"/>
          </p:cNvSpPr>
          <p:nvPr>
            <p:ph type="body" sz="quarter" idx="11" hasCustomPrompt="1"/>
          </p:nvPr>
        </p:nvSpPr>
        <p:spPr>
          <a:xfrm>
            <a:off x="411480" y="1309925"/>
            <a:ext cx="2002536" cy="3217069"/>
          </a:xfrm>
          <a:solidFill>
            <a:schemeClr val="bg1"/>
          </a:solidFill>
        </p:spPr>
        <p:txBody>
          <a:bodyPr lIns="182632" tIns="136962" rIns="91308"/>
          <a:lstStyle>
            <a:lvl1pPr marL="0">
              <a:lnSpc>
                <a:spcPts val="2200"/>
              </a:lnSpc>
              <a:spcBef>
                <a:spcPts val="0"/>
              </a:spcBef>
              <a:spcAft>
                <a:spcPts val="1600"/>
              </a:spcAft>
              <a:defRPr sz="2000"/>
            </a:lvl1pPr>
            <a:lvl2pPr marL="0" indent="0">
              <a:lnSpc>
                <a:spcPts val="2000"/>
              </a:lnSpc>
              <a:spcBef>
                <a:spcPts val="0"/>
              </a:spcBef>
              <a:spcAft>
                <a:spcPts val="1200"/>
              </a:spcAft>
              <a:buFontTx/>
              <a:buNone/>
              <a:defRPr sz="1600"/>
            </a:lvl2pPr>
            <a:lvl3pPr marL="0" indent="0">
              <a:lnSpc>
                <a:spcPts val="2000"/>
              </a:lnSpc>
              <a:spcBef>
                <a:spcPts val="0"/>
              </a:spcBef>
              <a:spcAft>
                <a:spcPts val="1200"/>
              </a:spcAft>
              <a:buNone/>
              <a:defRPr sz="1600"/>
            </a:lvl3pPr>
            <a:lvl4pPr marL="0" indent="0">
              <a:lnSpc>
                <a:spcPts val="2000"/>
              </a:lnSpc>
              <a:spcBef>
                <a:spcPts val="0"/>
              </a:spcBef>
              <a:spcAft>
                <a:spcPts val="1200"/>
              </a:spcAft>
              <a:buNone/>
              <a:defRPr sz="1600"/>
            </a:lvl4pPr>
            <a:lvl5pPr marL="0" indent="0">
              <a:lnSpc>
                <a:spcPts val="2000"/>
              </a:lnSpc>
              <a:spcBef>
                <a:spcPts val="0"/>
              </a:spcBef>
              <a:spcAft>
                <a:spcPts val="1200"/>
              </a:spcAft>
              <a:buNone/>
              <a:defRPr sz="1600"/>
            </a:lvl5pPr>
          </a:lstStyle>
          <a:p>
            <a:pPr lvl="0"/>
            <a:r>
              <a:rPr lang="en-US" dirty="0" smtClean="0"/>
              <a:t>Click to insert content</a:t>
            </a:r>
          </a:p>
          <a:p>
            <a:pPr lvl="1"/>
            <a:r>
              <a:rPr lang="en-US" dirty="0" smtClean="0"/>
              <a:t>Level 1 bullet</a:t>
            </a:r>
          </a:p>
          <a:p>
            <a:pPr lvl="1"/>
            <a:r>
              <a:rPr lang="en-US" dirty="0" smtClean="0"/>
              <a:t>Level 1 bullet</a:t>
            </a:r>
          </a:p>
        </p:txBody>
      </p:sp>
      <p:sp>
        <p:nvSpPr>
          <p:cNvPr id="8" name="Text Placeholder 3"/>
          <p:cNvSpPr>
            <a:spLocks noGrp="1"/>
          </p:cNvSpPr>
          <p:nvPr>
            <p:ph type="body" sz="quarter" idx="12" hasCustomPrompt="1"/>
          </p:nvPr>
        </p:nvSpPr>
        <p:spPr>
          <a:xfrm>
            <a:off x="2514601" y="1309925"/>
            <a:ext cx="2002536" cy="3217069"/>
          </a:xfrm>
          <a:solidFill>
            <a:schemeClr val="bg1"/>
          </a:solidFill>
        </p:spPr>
        <p:txBody>
          <a:bodyPr lIns="182632" tIns="136962" rIns="91308"/>
          <a:lstStyle>
            <a:lvl1pPr marL="0">
              <a:lnSpc>
                <a:spcPts val="2200"/>
              </a:lnSpc>
              <a:spcBef>
                <a:spcPts val="0"/>
              </a:spcBef>
              <a:spcAft>
                <a:spcPts val="1600"/>
              </a:spcAft>
              <a:defRPr sz="2000"/>
            </a:lvl1pPr>
            <a:lvl2pPr marL="0" indent="0">
              <a:lnSpc>
                <a:spcPts val="2000"/>
              </a:lnSpc>
              <a:spcBef>
                <a:spcPts val="0"/>
              </a:spcBef>
              <a:spcAft>
                <a:spcPts val="1200"/>
              </a:spcAft>
              <a:buFontTx/>
              <a:buNone/>
              <a:defRPr sz="1600"/>
            </a:lvl2pPr>
            <a:lvl3pPr marL="0" indent="0">
              <a:lnSpc>
                <a:spcPts val="2000"/>
              </a:lnSpc>
              <a:spcBef>
                <a:spcPts val="0"/>
              </a:spcBef>
              <a:spcAft>
                <a:spcPts val="1200"/>
              </a:spcAft>
              <a:buNone/>
              <a:defRPr sz="1600"/>
            </a:lvl3pPr>
            <a:lvl4pPr marL="0" indent="0">
              <a:lnSpc>
                <a:spcPts val="2000"/>
              </a:lnSpc>
              <a:spcBef>
                <a:spcPts val="0"/>
              </a:spcBef>
              <a:spcAft>
                <a:spcPts val="1200"/>
              </a:spcAft>
              <a:buNone/>
              <a:defRPr sz="1600"/>
            </a:lvl4pPr>
            <a:lvl5pPr marL="0" indent="0">
              <a:lnSpc>
                <a:spcPts val="2000"/>
              </a:lnSpc>
              <a:spcBef>
                <a:spcPts val="0"/>
              </a:spcBef>
              <a:spcAft>
                <a:spcPts val="1200"/>
              </a:spcAft>
              <a:buNone/>
              <a:defRPr sz="1600"/>
            </a:lvl5pPr>
          </a:lstStyle>
          <a:p>
            <a:pPr lvl="0"/>
            <a:r>
              <a:rPr lang="en-US" dirty="0" smtClean="0"/>
              <a:t>Click to insert content</a:t>
            </a:r>
          </a:p>
          <a:p>
            <a:pPr lvl="1"/>
            <a:r>
              <a:rPr lang="en-US" dirty="0" smtClean="0"/>
              <a:t>Level 1 bullet</a:t>
            </a:r>
          </a:p>
          <a:p>
            <a:pPr lvl="1"/>
            <a:r>
              <a:rPr lang="en-US" dirty="0" smtClean="0"/>
              <a:t>Level 1 bullet</a:t>
            </a:r>
          </a:p>
        </p:txBody>
      </p:sp>
      <p:sp>
        <p:nvSpPr>
          <p:cNvPr id="9" name="Text Placeholder 3"/>
          <p:cNvSpPr>
            <a:spLocks noGrp="1"/>
          </p:cNvSpPr>
          <p:nvPr>
            <p:ph type="body" sz="quarter" idx="13" hasCustomPrompt="1"/>
          </p:nvPr>
        </p:nvSpPr>
        <p:spPr>
          <a:xfrm>
            <a:off x="4617720" y="1309925"/>
            <a:ext cx="2002536" cy="3217069"/>
          </a:xfrm>
          <a:solidFill>
            <a:schemeClr val="bg1"/>
          </a:solidFill>
        </p:spPr>
        <p:txBody>
          <a:bodyPr lIns="182632" tIns="136962" rIns="91308"/>
          <a:lstStyle>
            <a:lvl1pPr marL="0">
              <a:lnSpc>
                <a:spcPts val="2200"/>
              </a:lnSpc>
              <a:spcBef>
                <a:spcPts val="0"/>
              </a:spcBef>
              <a:spcAft>
                <a:spcPts val="1600"/>
              </a:spcAft>
              <a:defRPr sz="2000"/>
            </a:lvl1pPr>
            <a:lvl2pPr marL="0" indent="0">
              <a:lnSpc>
                <a:spcPts val="2000"/>
              </a:lnSpc>
              <a:spcBef>
                <a:spcPts val="0"/>
              </a:spcBef>
              <a:spcAft>
                <a:spcPts val="1200"/>
              </a:spcAft>
              <a:buFontTx/>
              <a:buNone/>
              <a:defRPr sz="1600"/>
            </a:lvl2pPr>
            <a:lvl3pPr marL="0" indent="0">
              <a:lnSpc>
                <a:spcPts val="2000"/>
              </a:lnSpc>
              <a:spcBef>
                <a:spcPts val="0"/>
              </a:spcBef>
              <a:spcAft>
                <a:spcPts val="1200"/>
              </a:spcAft>
              <a:buNone/>
              <a:defRPr sz="1600"/>
            </a:lvl3pPr>
            <a:lvl4pPr marL="0" indent="0">
              <a:lnSpc>
                <a:spcPts val="2000"/>
              </a:lnSpc>
              <a:spcBef>
                <a:spcPts val="0"/>
              </a:spcBef>
              <a:spcAft>
                <a:spcPts val="1200"/>
              </a:spcAft>
              <a:buNone/>
              <a:defRPr sz="1600"/>
            </a:lvl4pPr>
            <a:lvl5pPr marL="0" indent="0">
              <a:lnSpc>
                <a:spcPts val="2000"/>
              </a:lnSpc>
              <a:spcBef>
                <a:spcPts val="0"/>
              </a:spcBef>
              <a:spcAft>
                <a:spcPts val="1200"/>
              </a:spcAft>
              <a:buNone/>
              <a:defRPr sz="1600"/>
            </a:lvl5pPr>
          </a:lstStyle>
          <a:p>
            <a:pPr lvl="0"/>
            <a:r>
              <a:rPr lang="en-US" dirty="0" smtClean="0"/>
              <a:t>Click to insert content</a:t>
            </a:r>
          </a:p>
          <a:p>
            <a:pPr lvl="1"/>
            <a:r>
              <a:rPr lang="en-US" dirty="0" smtClean="0"/>
              <a:t>Level 1 bullet</a:t>
            </a:r>
          </a:p>
          <a:p>
            <a:pPr lvl="1"/>
            <a:r>
              <a:rPr lang="en-US" dirty="0" smtClean="0"/>
              <a:t>Level 1 bullet</a:t>
            </a:r>
          </a:p>
        </p:txBody>
      </p:sp>
      <p:sp>
        <p:nvSpPr>
          <p:cNvPr id="11" name="Text Placeholder 3"/>
          <p:cNvSpPr>
            <a:spLocks noGrp="1"/>
          </p:cNvSpPr>
          <p:nvPr>
            <p:ph type="body" sz="quarter" idx="14" hasCustomPrompt="1"/>
          </p:nvPr>
        </p:nvSpPr>
        <p:spPr>
          <a:xfrm>
            <a:off x="6729984" y="1309925"/>
            <a:ext cx="2002536" cy="3217069"/>
          </a:xfrm>
          <a:solidFill>
            <a:schemeClr val="bg1"/>
          </a:solidFill>
        </p:spPr>
        <p:txBody>
          <a:bodyPr lIns="182632" tIns="136962" rIns="91308"/>
          <a:lstStyle>
            <a:lvl1pPr marL="0">
              <a:lnSpc>
                <a:spcPts val="2200"/>
              </a:lnSpc>
              <a:spcBef>
                <a:spcPts val="0"/>
              </a:spcBef>
              <a:spcAft>
                <a:spcPts val="1600"/>
              </a:spcAft>
              <a:defRPr sz="2000"/>
            </a:lvl1pPr>
            <a:lvl2pPr marL="0" indent="0">
              <a:lnSpc>
                <a:spcPts val="2000"/>
              </a:lnSpc>
              <a:spcBef>
                <a:spcPts val="0"/>
              </a:spcBef>
              <a:spcAft>
                <a:spcPts val="1200"/>
              </a:spcAft>
              <a:buFontTx/>
              <a:buNone/>
              <a:defRPr sz="1600"/>
            </a:lvl2pPr>
            <a:lvl3pPr marL="0" indent="0">
              <a:lnSpc>
                <a:spcPts val="2000"/>
              </a:lnSpc>
              <a:spcBef>
                <a:spcPts val="0"/>
              </a:spcBef>
              <a:spcAft>
                <a:spcPts val="1200"/>
              </a:spcAft>
              <a:buNone/>
              <a:defRPr sz="1600"/>
            </a:lvl3pPr>
            <a:lvl4pPr marL="0" indent="0">
              <a:lnSpc>
                <a:spcPts val="2000"/>
              </a:lnSpc>
              <a:spcBef>
                <a:spcPts val="0"/>
              </a:spcBef>
              <a:spcAft>
                <a:spcPts val="1200"/>
              </a:spcAft>
              <a:buNone/>
              <a:defRPr sz="1600"/>
            </a:lvl4pPr>
            <a:lvl5pPr marL="0" indent="0">
              <a:lnSpc>
                <a:spcPts val="2000"/>
              </a:lnSpc>
              <a:spcBef>
                <a:spcPts val="0"/>
              </a:spcBef>
              <a:spcAft>
                <a:spcPts val="1200"/>
              </a:spcAft>
              <a:buNone/>
              <a:defRPr sz="1600"/>
            </a:lvl5pPr>
          </a:lstStyle>
          <a:p>
            <a:pPr lvl="0"/>
            <a:r>
              <a:rPr lang="en-US" dirty="0" smtClean="0"/>
              <a:t>Click to insert content</a:t>
            </a:r>
          </a:p>
          <a:p>
            <a:pPr lvl="1"/>
            <a:r>
              <a:rPr lang="en-US" dirty="0" smtClean="0"/>
              <a:t>Level 1 bullet</a:t>
            </a:r>
          </a:p>
          <a:p>
            <a:pPr lvl="1"/>
            <a:r>
              <a:rPr lang="en-US" dirty="0" smtClean="0"/>
              <a:t>Level 1 bullet</a:t>
            </a:r>
          </a:p>
        </p:txBody>
      </p:sp>
      <p:sp>
        <p:nvSpPr>
          <p:cNvPr id="10" name="Date Placeholder 3"/>
          <p:cNvSpPr>
            <a:spLocks noGrp="1"/>
          </p:cNvSpPr>
          <p:nvPr>
            <p:ph type="dt" sz="half" idx="2"/>
          </p:nvPr>
        </p:nvSpPr>
        <p:spPr>
          <a:xfrm>
            <a:off x="1700785" y="4766310"/>
            <a:ext cx="2807208" cy="137160"/>
          </a:xfrm>
          <a:prstGeom prst="rect">
            <a:avLst/>
          </a:prstGeom>
        </p:spPr>
        <p:txBody>
          <a:bodyPr vert="horz" lIns="0" tIns="0" rIns="0" bIns="0" rtlCol="0" anchor="t" anchorCtr="0"/>
          <a:lstStyle>
            <a:lvl1pPr algn="r">
              <a:defRPr sz="900">
                <a:solidFill>
                  <a:schemeClr val="tx1"/>
                </a:solidFill>
              </a:defRPr>
            </a:lvl1pPr>
          </a:lstStyle>
          <a:p>
            <a:r>
              <a:rPr lang="en-US" dirty="0" smtClean="0">
                <a:solidFill>
                  <a:srgbClr val="454545"/>
                </a:solidFill>
              </a:rPr>
              <a:t>Title or Job Number | XX Month 201X</a:t>
            </a:r>
            <a:endParaRPr lang="en-US" dirty="0">
              <a:solidFill>
                <a:srgbClr val="454545"/>
              </a:solidFill>
            </a:endParaRPr>
          </a:p>
        </p:txBody>
      </p:sp>
      <p:sp>
        <p:nvSpPr>
          <p:cNvPr id="13" name="Footer Placeholder 6"/>
          <p:cNvSpPr>
            <a:spLocks noGrp="1"/>
          </p:cNvSpPr>
          <p:nvPr>
            <p:ph type="ftr" sz="quarter" idx="3"/>
          </p:nvPr>
        </p:nvSpPr>
        <p:spPr>
          <a:xfrm>
            <a:off x="6025896" y="4766310"/>
            <a:ext cx="1536192" cy="240030"/>
          </a:xfrm>
          <a:prstGeom prst="rect">
            <a:avLst/>
          </a:prstGeom>
        </p:spPr>
        <p:txBody>
          <a:bodyPr vert="horz" lIns="0" tIns="0" rIns="0" bIns="0" rtlCol="0" anchor="t" anchorCtr="0"/>
          <a:lstStyle>
            <a:lvl1pPr algn="l">
              <a:defRPr sz="900" baseline="0">
                <a:solidFill>
                  <a:schemeClr val="tx1"/>
                </a:solidFill>
              </a:defRPr>
            </a:lvl1pPr>
          </a:lstStyle>
          <a:p>
            <a:r>
              <a:rPr lang="en-US" dirty="0" smtClean="0">
                <a:solidFill>
                  <a:srgbClr val="454545"/>
                </a:solidFill>
              </a:rPr>
              <a:t>See tutorial regarding confidentiality disclosures.</a:t>
            </a:r>
            <a:endParaRPr lang="en-US" dirty="0">
              <a:solidFill>
                <a:srgbClr val="454545"/>
              </a:solidFill>
            </a:endParaRPr>
          </a:p>
        </p:txBody>
      </p:sp>
      <p:sp>
        <p:nvSpPr>
          <p:cNvPr id="14" name="Slide Number Placeholder 8"/>
          <p:cNvSpPr>
            <a:spLocks noGrp="1"/>
          </p:cNvSpPr>
          <p:nvPr>
            <p:ph type="sldNum" sz="quarter" idx="4"/>
          </p:nvPr>
        </p:nvSpPr>
        <p:spPr>
          <a:xfrm>
            <a:off x="8494776" y="4766310"/>
            <a:ext cx="219456" cy="315468"/>
          </a:xfrm>
          <a:prstGeom prst="rect">
            <a:avLst/>
          </a:prstGeom>
        </p:spPr>
        <p:txBody>
          <a:bodyPr vert="horz" lIns="0" tIns="0" rIns="0" bIns="0" rtlCol="0" anchor="t" anchorCtr="0"/>
          <a:lstStyle>
            <a:lvl1pPr algn="r">
              <a:defRPr sz="900" baseline="0">
                <a:solidFill>
                  <a:schemeClr val="tx1"/>
                </a:solidFill>
              </a:defRPr>
            </a:lvl1pPr>
          </a:lstStyle>
          <a:p>
            <a:fld id="{BFDC49DC-4C59-0B46-B4E4-08C86B3978D0}" type="slidenum">
              <a:rPr lang="en-US" smtClean="0">
                <a:solidFill>
                  <a:srgbClr val="454545"/>
                </a:solidFill>
              </a:rPr>
              <a:pPr/>
              <a:t>‹#›</a:t>
            </a:fld>
            <a:endParaRPr lang="en-US" dirty="0">
              <a:solidFill>
                <a:srgbClr val="454545"/>
              </a:solidFill>
            </a:endParaRPr>
          </a:p>
        </p:txBody>
      </p:sp>
    </p:spTree>
    <p:extLst>
      <p:ext uri="{BB962C8B-B14F-4D97-AF65-F5344CB8AC3E}">
        <p14:creationId xmlns:p14="http://schemas.microsoft.com/office/powerpoint/2010/main" val="1156664782"/>
      </p:ext>
    </p:extLst>
  </p:cSld>
  <p:clrMapOvr>
    <a:masterClrMapping/>
  </p:clrMapOvr>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w/ Title &amp; Footer">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296651"/>
            <a:ext cx="9144000" cy="3243263"/>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p:nvPr>
        </p:nvSpPr>
        <p:spPr>
          <a:xfrm>
            <a:off x="379094" y="411481"/>
            <a:ext cx="8352156" cy="765752"/>
          </a:xfrm>
        </p:spPr>
        <p:txBody>
          <a:bodyPr/>
          <a:lstStyle/>
          <a:p>
            <a:r>
              <a:rPr lang="en-US" smtClean="0"/>
              <a:t>Click to edit Master title style</a:t>
            </a:r>
            <a:endParaRPr lang="en-US" dirty="0"/>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
        <p:nvSpPr>
          <p:cNvPr id="9" name="Text Placeholder 8"/>
          <p:cNvSpPr>
            <a:spLocks noGrp="1"/>
          </p:cNvSpPr>
          <p:nvPr>
            <p:ph type="body" sz="quarter" idx="14" hasCustomPrompt="1"/>
          </p:nvPr>
        </p:nvSpPr>
        <p:spPr bwMode="gray">
          <a:xfrm>
            <a:off x="379094" y="1346054"/>
            <a:ext cx="8318500" cy="1046559"/>
          </a:xfrm>
        </p:spPr>
        <p:txBody>
          <a:bodyPr/>
          <a:lstStyle>
            <a:lvl1pPr>
              <a:defRPr sz="2400" baseline="0"/>
            </a:lvl1pPr>
          </a:lstStyle>
          <a:p>
            <a:pPr lvl="0"/>
            <a:r>
              <a:rPr lang="en-US" dirty="0" smtClean="0"/>
              <a:t>Click to add text over image. White or gray only. 32pt flexible positioning. Delete if not needed.</a:t>
            </a:r>
          </a:p>
        </p:txBody>
      </p:sp>
    </p:spTree>
    <p:extLst>
      <p:ext uri="{BB962C8B-B14F-4D97-AF65-F5344CB8AC3E}">
        <p14:creationId xmlns:p14="http://schemas.microsoft.com/office/powerpoint/2010/main" val="1699534160"/>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p:cSld name="Quadra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insert headline</a:t>
            </a:r>
            <a:endParaRPr lang="en-US" dirty="0"/>
          </a:p>
        </p:txBody>
      </p:sp>
      <p:sp>
        <p:nvSpPr>
          <p:cNvPr id="4" name="Text Placeholder 3"/>
          <p:cNvSpPr>
            <a:spLocks noGrp="1"/>
          </p:cNvSpPr>
          <p:nvPr>
            <p:ph type="body" sz="quarter" idx="11" hasCustomPrompt="1"/>
          </p:nvPr>
        </p:nvSpPr>
        <p:spPr>
          <a:xfrm>
            <a:off x="0" y="1303020"/>
            <a:ext cx="4526280" cy="1529334"/>
          </a:xfrm>
          <a:solidFill>
            <a:schemeClr val="tx2"/>
          </a:solidFill>
        </p:spPr>
        <p:txBody>
          <a:bodyPr lIns="456573" tIns="182632" rIns="182632">
            <a:noAutofit/>
          </a:bodyPr>
          <a:lstStyle>
            <a:lvl1pPr marL="0">
              <a:lnSpc>
                <a:spcPts val="2350"/>
              </a:lnSpc>
              <a:spcBef>
                <a:spcPts val="0"/>
              </a:spcBef>
              <a:spcAft>
                <a:spcPts val="1200"/>
              </a:spcAft>
              <a:defRPr sz="2200">
                <a:solidFill>
                  <a:schemeClr val="bg1"/>
                </a:solidFill>
              </a:defRPr>
            </a:lvl1pPr>
            <a:lvl2pPr marL="164361" indent="-164361">
              <a:lnSpc>
                <a:spcPct val="100000"/>
              </a:lnSpc>
              <a:spcBef>
                <a:spcPts val="0"/>
              </a:spcBef>
              <a:spcAft>
                <a:spcPts val="600"/>
              </a:spcAft>
              <a:buFont typeface="Arial"/>
              <a:buChar char="•"/>
              <a:defRPr sz="1800" baseline="0">
                <a:solidFill>
                  <a:schemeClr val="bg1"/>
                </a:solidFill>
              </a:defRPr>
            </a:lvl2pPr>
            <a:lvl3pPr marL="0" indent="0">
              <a:lnSpc>
                <a:spcPct val="100000"/>
              </a:lnSpc>
              <a:spcBef>
                <a:spcPts val="0"/>
              </a:spcBef>
              <a:spcAft>
                <a:spcPts val="600"/>
              </a:spcAft>
              <a:buFont typeface="Arial"/>
              <a:buNone/>
              <a:defRPr sz="1800">
                <a:solidFill>
                  <a:srgbClr val="FFFFFF"/>
                </a:solidFill>
              </a:defRPr>
            </a:lvl3pPr>
            <a:lvl4pPr marL="0" indent="0">
              <a:lnSpc>
                <a:spcPts val="2000"/>
              </a:lnSpc>
              <a:spcBef>
                <a:spcPts val="0"/>
              </a:spcBef>
              <a:spcAft>
                <a:spcPts val="1200"/>
              </a:spcAft>
              <a:buNone/>
              <a:defRPr sz="1600"/>
            </a:lvl4pPr>
            <a:lvl5pPr marL="0" indent="0">
              <a:lnSpc>
                <a:spcPts val="2000"/>
              </a:lnSpc>
              <a:spcBef>
                <a:spcPts val="0"/>
              </a:spcBef>
              <a:spcAft>
                <a:spcPts val="1200"/>
              </a:spcAft>
              <a:buNone/>
              <a:defRPr sz="1600"/>
            </a:lvl5pPr>
          </a:lstStyle>
          <a:p>
            <a:pPr lvl="0"/>
            <a:r>
              <a:rPr lang="en-US" dirty="0" smtClean="0"/>
              <a:t>Click to insert content</a:t>
            </a:r>
          </a:p>
          <a:p>
            <a:pPr lvl="1"/>
            <a:r>
              <a:rPr lang="en-US" dirty="0" smtClean="0"/>
              <a:t>Level 1 bullet</a:t>
            </a:r>
          </a:p>
          <a:p>
            <a:pPr lvl="1"/>
            <a:r>
              <a:rPr lang="en-US" dirty="0" smtClean="0"/>
              <a:t>Level 1 bullet</a:t>
            </a:r>
          </a:p>
        </p:txBody>
      </p:sp>
      <p:sp>
        <p:nvSpPr>
          <p:cNvPr id="14" name="Text Placeholder 3"/>
          <p:cNvSpPr>
            <a:spLocks noGrp="1"/>
          </p:cNvSpPr>
          <p:nvPr>
            <p:ph type="body" sz="quarter" idx="12" hasCustomPrompt="1"/>
          </p:nvPr>
        </p:nvSpPr>
        <p:spPr>
          <a:xfrm>
            <a:off x="0" y="2969514"/>
            <a:ext cx="4526280" cy="1529334"/>
          </a:xfrm>
          <a:solidFill>
            <a:schemeClr val="tx2"/>
          </a:solidFill>
        </p:spPr>
        <p:txBody>
          <a:bodyPr lIns="456573" tIns="182632" rIns="182632">
            <a:noAutofit/>
          </a:bodyPr>
          <a:lstStyle>
            <a:lvl1pPr marL="0">
              <a:lnSpc>
                <a:spcPts val="2350"/>
              </a:lnSpc>
              <a:spcBef>
                <a:spcPts val="0"/>
              </a:spcBef>
              <a:spcAft>
                <a:spcPts val="1200"/>
              </a:spcAft>
              <a:defRPr sz="2200">
                <a:solidFill>
                  <a:schemeClr val="bg1"/>
                </a:solidFill>
              </a:defRPr>
            </a:lvl1pPr>
            <a:lvl2pPr marL="164361" indent="-164361">
              <a:lnSpc>
                <a:spcPct val="100000"/>
              </a:lnSpc>
              <a:spcBef>
                <a:spcPts val="0"/>
              </a:spcBef>
              <a:spcAft>
                <a:spcPts val="600"/>
              </a:spcAft>
              <a:buFont typeface="Arial"/>
              <a:buChar char="•"/>
              <a:defRPr sz="1800" baseline="0">
                <a:solidFill>
                  <a:schemeClr val="bg1"/>
                </a:solidFill>
              </a:defRPr>
            </a:lvl2pPr>
            <a:lvl3pPr marL="0" indent="0">
              <a:lnSpc>
                <a:spcPct val="100000"/>
              </a:lnSpc>
              <a:spcBef>
                <a:spcPts val="0"/>
              </a:spcBef>
              <a:spcAft>
                <a:spcPts val="600"/>
              </a:spcAft>
              <a:buFont typeface="Arial"/>
              <a:buNone/>
              <a:defRPr sz="1800">
                <a:solidFill>
                  <a:srgbClr val="FFFFFF"/>
                </a:solidFill>
              </a:defRPr>
            </a:lvl3pPr>
            <a:lvl4pPr marL="0" indent="0">
              <a:lnSpc>
                <a:spcPts val="2000"/>
              </a:lnSpc>
              <a:spcBef>
                <a:spcPts val="0"/>
              </a:spcBef>
              <a:spcAft>
                <a:spcPts val="1200"/>
              </a:spcAft>
              <a:buNone/>
              <a:defRPr sz="1600"/>
            </a:lvl4pPr>
            <a:lvl5pPr marL="0" indent="0">
              <a:lnSpc>
                <a:spcPts val="2000"/>
              </a:lnSpc>
              <a:spcBef>
                <a:spcPts val="0"/>
              </a:spcBef>
              <a:spcAft>
                <a:spcPts val="1200"/>
              </a:spcAft>
              <a:buNone/>
              <a:defRPr sz="1600"/>
            </a:lvl5pPr>
          </a:lstStyle>
          <a:p>
            <a:pPr lvl="0"/>
            <a:r>
              <a:rPr lang="en-US" dirty="0" smtClean="0"/>
              <a:t>Click to insert content</a:t>
            </a:r>
          </a:p>
          <a:p>
            <a:pPr lvl="1"/>
            <a:r>
              <a:rPr lang="en-US" dirty="0" smtClean="0"/>
              <a:t>Level 1 bullet</a:t>
            </a:r>
          </a:p>
          <a:p>
            <a:pPr lvl="1"/>
            <a:r>
              <a:rPr lang="en-US" dirty="0" smtClean="0"/>
              <a:t>Level 1 bullet</a:t>
            </a:r>
          </a:p>
        </p:txBody>
      </p:sp>
      <p:sp>
        <p:nvSpPr>
          <p:cNvPr id="15" name="Text Placeholder 3"/>
          <p:cNvSpPr>
            <a:spLocks noGrp="1"/>
          </p:cNvSpPr>
          <p:nvPr>
            <p:ph type="body" sz="quarter" idx="13" hasCustomPrompt="1"/>
          </p:nvPr>
        </p:nvSpPr>
        <p:spPr>
          <a:xfrm>
            <a:off x="4617720" y="1303020"/>
            <a:ext cx="4526280" cy="1529334"/>
          </a:xfrm>
          <a:solidFill>
            <a:schemeClr val="tx2"/>
          </a:solidFill>
        </p:spPr>
        <p:txBody>
          <a:bodyPr lIns="456573" tIns="182632" rIns="182632">
            <a:noAutofit/>
          </a:bodyPr>
          <a:lstStyle>
            <a:lvl1pPr marL="0">
              <a:lnSpc>
                <a:spcPts val="2350"/>
              </a:lnSpc>
              <a:spcBef>
                <a:spcPts val="0"/>
              </a:spcBef>
              <a:spcAft>
                <a:spcPts val="1200"/>
              </a:spcAft>
              <a:defRPr sz="2200">
                <a:solidFill>
                  <a:schemeClr val="bg1"/>
                </a:solidFill>
              </a:defRPr>
            </a:lvl1pPr>
            <a:lvl2pPr marL="164361" indent="-164361">
              <a:lnSpc>
                <a:spcPct val="100000"/>
              </a:lnSpc>
              <a:spcBef>
                <a:spcPts val="0"/>
              </a:spcBef>
              <a:spcAft>
                <a:spcPts val="600"/>
              </a:spcAft>
              <a:buFont typeface="Arial"/>
              <a:buChar char="•"/>
              <a:defRPr sz="1800" baseline="0">
                <a:solidFill>
                  <a:schemeClr val="bg1"/>
                </a:solidFill>
              </a:defRPr>
            </a:lvl2pPr>
            <a:lvl3pPr marL="0" indent="0">
              <a:lnSpc>
                <a:spcPct val="100000"/>
              </a:lnSpc>
              <a:spcBef>
                <a:spcPts val="0"/>
              </a:spcBef>
              <a:spcAft>
                <a:spcPts val="600"/>
              </a:spcAft>
              <a:buFont typeface="Arial"/>
              <a:buNone/>
              <a:defRPr sz="1800">
                <a:solidFill>
                  <a:srgbClr val="FFFFFF"/>
                </a:solidFill>
              </a:defRPr>
            </a:lvl3pPr>
            <a:lvl4pPr marL="0" indent="0">
              <a:lnSpc>
                <a:spcPts val="2000"/>
              </a:lnSpc>
              <a:spcBef>
                <a:spcPts val="0"/>
              </a:spcBef>
              <a:spcAft>
                <a:spcPts val="1200"/>
              </a:spcAft>
              <a:buNone/>
              <a:defRPr sz="1600"/>
            </a:lvl4pPr>
            <a:lvl5pPr marL="0" indent="0">
              <a:lnSpc>
                <a:spcPts val="2000"/>
              </a:lnSpc>
              <a:spcBef>
                <a:spcPts val="0"/>
              </a:spcBef>
              <a:spcAft>
                <a:spcPts val="1200"/>
              </a:spcAft>
              <a:buNone/>
              <a:defRPr sz="1600"/>
            </a:lvl5pPr>
          </a:lstStyle>
          <a:p>
            <a:pPr lvl="0"/>
            <a:r>
              <a:rPr lang="en-US" dirty="0" smtClean="0"/>
              <a:t>Click to insert content</a:t>
            </a:r>
          </a:p>
          <a:p>
            <a:pPr lvl="1"/>
            <a:r>
              <a:rPr lang="en-US" dirty="0" smtClean="0"/>
              <a:t>Level 1 bullet</a:t>
            </a:r>
          </a:p>
          <a:p>
            <a:pPr lvl="1"/>
            <a:r>
              <a:rPr lang="en-US" dirty="0" smtClean="0"/>
              <a:t>Level 1 bullet</a:t>
            </a:r>
          </a:p>
        </p:txBody>
      </p:sp>
      <p:sp>
        <p:nvSpPr>
          <p:cNvPr id="16" name="Text Placeholder 3"/>
          <p:cNvSpPr>
            <a:spLocks noGrp="1"/>
          </p:cNvSpPr>
          <p:nvPr>
            <p:ph type="body" sz="quarter" idx="14" hasCustomPrompt="1"/>
          </p:nvPr>
        </p:nvSpPr>
        <p:spPr>
          <a:xfrm>
            <a:off x="4617720" y="2969514"/>
            <a:ext cx="4526280" cy="1529334"/>
          </a:xfrm>
          <a:solidFill>
            <a:schemeClr val="tx2"/>
          </a:solidFill>
        </p:spPr>
        <p:txBody>
          <a:bodyPr lIns="456573" tIns="182632" rIns="182632">
            <a:noAutofit/>
          </a:bodyPr>
          <a:lstStyle>
            <a:lvl1pPr marL="0">
              <a:lnSpc>
                <a:spcPts val="2350"/>
              </a:lnSpc>
              <a:spcBef>
                <a:spcPts val="0"/>
              </a:spcBef>
              <a:spcAft>
                <a:spcPts val="1200"/>
              </a:spcAft>
              <a:defRPr sz="2200">
                <a:solidFill>
                  <a:schemeClr val="bg1"/>
                </a:solidFill>
              </a:defRPr>
            </a:lvl1pPr>
            <a:lvl2pPr marL="164361" indent="-164361">
              <a:lnSpc>
                <a:spcPct val="100000"/>
              </a:lnSpc>
              <a:spcBef>
                <a:spcPts val="0"/>
              </a:spcBef>
              <a:spcAft>
                <a:spcPts val="600"/>
              </a:spcAft>
              <a:buFont typeface="Arial"/>
              <a:buChar char="•"/>
              <a:defRPr sz="1800" baseline="0">
                <a:solidFill>
                  <a:schemeClr val="bg1"/>
                </a:solidFill>
              </a:defRPr>
            </a:lvl2pPr>
            <a:lvl3pPr marL="0" indent="0">
              <a:lnSpc>
                <a:spcPct val="100000"/>
              </a:lnSpc>
              <a:spcBef>
                <a:spcPts val="0"/>
              </a:spcBef>
              <a:spcAft>
                <a:spcPts val="600"/>
              </a:spcAft>
              <a:buFont typeface="Arial"/>
              <a:buNone/>
              <a:defRPr sz="1800">
                <a:solidFill>
                  <a:srgbClr val="FFFFFF"/>
                </a:solidFill>
              </a:defRPr>
            </a:lvl3pPr>
            <a:lvl4pPr marL="0" indent="0">
              <a:lnSpc>
                <a:spcPts val="2000"/>
              </a:lnSpc>
              <a:spcBef>
                <a:spcPts val="0"/>
              </a:spcBef>
              <a:spcAft>
                <a:spcPts val="1200"/>
              </a:spcAft>
              <a:buNone/>
              <a:defRPr sz="1600"/>
            </a:lvl4pPr>
            <a:lvl5pPr marL="0" indent="0">
              <a:lnSpc>
                <a:spcPts val="2000"/>
              </a:lnSpc>
              <a:spcBef>
                <a:spcPts val="0"/>
              </a:spcBef>
              <a:spcAft>
                <a:spcPts val="1200"/>
              </a:spcAft>
              <a:buNone/>
              <a:defRPr sz="1600"/>
            </a:lvl5pPr>
          </a:lstStyle>
          <a:p>
            <a:pPr lvl="0"/>
            <a:r>
              <a:rPr lang="en-US" dirty="0" smtClean="0"/>
              <a:t>Click to insert content</a:t>
            </a:r>
          </a:p>
          <a:p>
            <a:pPr lvl="1"/>
            <a:r>
              <a:rPr lang="en-US" dirty="0" smtClean="0"/>
              <a:t>Level 1 bullet</a:t>
            </a:r>
          </a:p>
          <a:p>
            <a:pPr lvl="1"/>
            <a:r>
              <a:rPr lang="en-US" dirty="0" smtClean="0"/>
              <a:t>Level 1 bullet</a:t>
            </a:r>
          </a:p>
        </p:txBody>
      </p:sp>
      <p:sp>
        <p:nvSpPr>
          <p:cNvPr id="10" name="Date Placeholder 3"/>
          <p:cNvSpPr>
            <a:spLocks noGrp="1"/>
          </p:cNvSpPr>
          <p:nvPr>
            <p:ph type="dt" sz="half" idx="2"/>
          </p:nvPr>
        </p:nvSpPr>
        <p:spPr>
          <a:xfrm>
            <a:off x="1700785" y="4766310"/>
            <a:ext cx="2807208" cy="137160"/>
          </a:xfrm>
          <a:prstGeom prst="rect">
            <a:avLst/>
          </a:prstGeom>
        </p:spPr>
        <p:txBody>
          <a:bodyPr vert="horz" lIns="0" tIns="0" rIns="0" bIns="0" rtlCol="0" anchor="t" anchorCtr="0"/>
          <a:lstStyle>
            <a:lvl1pPr algn="r">
              <a:defRPr sz="900">
                <a:solidFill>
                  <a:schemeClr val="tx1"/>
                </a:solidFill>
              </a:defRPr>
            </a:lvl1pPr>
          </a:lstStyle>
          <a:p>
            <a:r>
              <a:rPr lang="en-US" dirty="0" smtClean="0">
                <a:solidFill>
                  <a:srgbClr val="454545"/>
                </a:solidFill>
              </a:rPr>
              <a:t>Title or Job Number | XX Month 201X</a:t>
            </a:r>
            <a:endParaRPr lang="en-US" dirty="0">
              <a:solidFill>
                <a:srgbClr val="454545"/>
              </a:solidFill>
            </a:endParaRPr>
          </a:p>
        </p:txBody>
      </p:sp>
      <p:sp>
        <p:nvSpPr>
          <p:cNvPr id="11" name="Footer Placeholder 6"/>
          <p:cNvSpPr>
            <a:spLocks noGrp="1"/>
          </p:cNvSpPr>
          <p:nvPr>
            <p:ph type="ftr" sz="quarter" idx="3"/>
          </p:nvPr>
        </p:nvSpPr>
        <p:spPr>
          <a:xfrm>
            <a:off x="6025896" y="4766310"/>
            <a:ext cx="1536192" cy="240030"/>
          </a:xfrm>
          <a:prstGeom prst="rect">
            <a:avLst/>
          </a:prstGeom>
        </p:spPr>
        <p:txBody>
          <a:bodyPr vert="horz" lIns="0" tIns="0" rIns="0" bIns="0" rtlCol="0" anchor="t" anchorCtr="0"/>
          <a:lstStyle>
            <a:lvl1pPr algn="l">
              <a:defRPr sz="900" baseline="0">
                <a:solidFill>
                  <a:schemeClr val="tx1"/>
                </a:solidFill>
              </a:defRPr>
            </a:lvl1pPr>
          </a:lstStyle>
          <a:p>
            <a:r>
              <a:rPr lang="en-US" dirty="0" smtClean="0">
                <a:solidFill>
                  <a:srgbClr val="454545"/>
                </a:solidFill>
              </a:rPr>
              <a:t>See tutorial regarding confidentiality disclosures.</a:t>
            </a:r>
            <a:endParaRPr lang="en-US" dirty="0">
              <a:solidFill>
                <a:srgbClr val="454545"/>
              </a:solidFill>
            </a:endParaRPr>
          </a:p>
        </p:txBody>
      </p:sp>
      <p:sp>
        <p:nvSpPr>
          <p:cNvPr id="12" name="Slide Number Placeholder 8"/>
          <p:cNvSpPr>
            <a:spLocks noGrp="1"/>
          </p:cNvSpPr>
          <p:nvPr>
            <p:ph type="sldNum" sz="quarter" idx="4"/>
          </p:nvPr>
        </p:nvSpPr>
        <p:spPr>
          <a:xfrm>
            <a:off x="8494776" y="4766310"/>
            <a:ext cx="219456" cy="315468"/>
          </a:xfrm>
          <a:prstGeom prst="rect">
            <a:avLst/>
          </a:prstGeom>
        </p:spPr>
        <p:txBody>
          <a:bodyPr vert="horz" lIns="0" tIns="0" rIns="0" bIns="0" rtlCol="0" anchor="t" anchorCtr="0"/>
          <a:lstStyle>
            <a:lvl1pPr algn="r">
              <a:defRPr sz="900" baseline="0">
                <a:solidFill>
                  <a:schemeClr val="tx1"/>
                </a:solidFill>
              </a:defRPr>
            </a:lvl1pPr>
          </a:lstStyle>
          <a:p>
            <a:fld id="{BFDC49DC-4C59-0B46-B4E4-08C86B3978D0}" type="slidenum">
              <a:rPr lang="en-US" smtClean="0">
                <a:solidFill>
                  <a:srgbClr val="454545"/>
                </a:solidFill>
              </a:rPr>
              <a:pPr/>
              <a:t>‹#›</a:t>
            </a:fld>
            <a:endParaRPr lang="en-US" dirty="0">
              <a:solidFill>
                <a:srgbClr val="454545"/>
              </a:solidFill>
            </a:endParaRPr>
          </a:p>
        </p:txBody>
      </p:sp>
    </p:spTree>
    <p:extLst>
      <p:ext uri="{BB962C8B-B14F-4D97-AF65-F5344CB8AC3E}">
        <p14:creationId xmlns:p14="http://schemas.microsoft.com/office/powerpoint/2010/main" val="2202958704"/>
      </p:ext>
    </p:extLst>
  </p:cSld>
  <p:clrMapOvr>
    <a:masterClrMapping/>
  </p:clrMapOvr>
  <p:timing>
    <p:tnLst>
      <p:par>
        <p:cTn xmlns:p14="http://schemas.microsoft.com/office/powerpoint/2010/main" id="1" dur="indefinite" restart="never" nodeType="tmRoot"/>
      </p:par>
    </p:tnLst>
  </p:timing>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411163" y="1584198"/>
            <a:ext cx="8311896" cy="2372868"/>
          </a:xfrm>
        </p:spPr>
        <p:txBody>
          <a:bodyPr/>
          <a:lstStyle/>
          <a:p>
            <a:r>
              <a:rPr lang="en-US" dirty="0" smtClean="0"/>
              <a:t>Click icon to add table</a:t>
            </a:r>
            <a:endParaRPr lang="en-US" dirty="0"/>
          </a:p>
        </p:txBody>
      </p:sp>
      <p:sp>
        <p:nvSpPr>
          <p:cNvPr id="6" name="Text Placeholder 5"/>
          <p:cNvSpPr>
            <a:spLocks noGrp="1"/>
          </p:cNvSpPr>
          <p:nvPr>
            <p:ph type="body" sz="quarter" idx="11"/>
          </p:nvPr>
        </p:nvSpPr>
        <p:spPr>
          <a:xfrm>
            <a:off x="411163" y="4243388"/>
            <a:ext cx="3529584" cy="294894"/>
          </a:xfrm>
        </p:spPr>
        <p:txBody>
          <a:bodyPr>
            <a:noAutofit/>
          </a:bodyPr>
          <a:lstStyle>
            <a:lvl1pPr marL="0">
              <a:lnSpc>
                <a:spcPct val="100000"/>
              </a:lnSpc>
              <a:spcBef>
                <a:spcPts val="0"/>
              </a:spcBef>
              <a:defRPr sz="900">
                <a:solidFill>
                  <a:schemeClr val="tx1"/>
                </a:solidFill>
              </a:defRPr>
            </a:lvl1pPr>
          </a:lstStyle>
          <a:p>
            <a:pPr lvl="0"/>
            <a:r>
              <a:rPr lang="en-US" smtClean="0"/>
              <a:t>Click to edit Master text styles</a:t>
            </a:r>
          </a:p>
        </p:txBody>
      </p:sp>
      <p:sp>
        <p:nvSpPr>
          <p:cNvPr id="3" name="Title 2"/>
          <p:cNvSpPr>
            <a:spLocks noGrp="1"/>
          </p:cNvSpPr>
          <p:nvPr>
            <p:ph type="title" hasCustomPrompt="1"/>
          </p:nvPr>
        </p:nvSpPr>
        <p:spPr/>
        <p:txBody>
          <a:bodyPr/>
          <a:lstStyle>
            <a:lvl1pPr>
              <a:defRPr baseline="0"/>
            </a:lvl1pPr>
          </a:lstStyle>
          <a:p>
            <a:r>
              <a:rPr lang="en-US" dirty="0" smtClean="0"/>
              <a:t>Click to insert headline</a:t>
            </a:r>
            <a:endParaRPr lang="en-US" dirty="0"/>
          </a:p>
        </p:txBody>
      </p:sp>
      <p:sp>
        <p:nvSpPr>
          <p:cNvPr id="8" name="Date Placeholder 3"/>
          <p:cNvSpPr>
            <a:spLocks noGrp="1"/>
          </p:cNvSpPr>
          <p:nvPr>
            <p:ph type="dt" sz="half" idx="2"/>
          </p:nvPr>
        </p:nvSpPr>
        <p:spPr>
          <a:xfrm>
            <a:off x="1700785" y="4766310"/>
            <a:ext cx="2807208" cy="137160"/>
          </a:xfrm>
          <a:prstGeom prst="rect">
            <a:avLst/>
          </a:prstGeom>
        </p:spPr>
        <p:txBody>
          <a:bodyPr vert="horz" lIns="0" tIns="0" rIns="0" bIns="0" rtlCol="0" anchor="t" anchorCtr="0"/>
          <a:lstStyle>
            <a:lvl1pPr algn="r">
              <a:defRPr sz="900">
                <a:solidFill>
                  <a:schemeClr val="tx1"/>
                </a:solidFill>
              </a:defRPr>
            </a:lvl1pPr>
          </a:lstStyle>
          <a:p>
            <a:r>
              <a:rPr lang="en-US" dirty="0" smtClean="0">
                <a:solidFill>
                  <a:srgbClr val="454545"/>
                </a:solidFill>
              </a:rPr>
              <a:t>Title or Job Number | XX Month 201X</a:t>
            </a:r>
            <a:endParaRPr lang="en-US" dirty="0">
              <a:solidFill>
                <a:srgbClr val="454545"/>
              </a:solidFill>
            </a:endParaRPr>
          </a:p>
        </p:txBody>
      </p:sp>
      <p:sp>
        <p:nvSpPr>
          <p:cNvPr id="12" name="Footer Placeholder 6"/>
          <p:cNvSpPr>
            <a:spLocks noGrp="1"/>
          </p:cNvSpPr>
          <p:nvPr>
            <p:ph type="ftr" sz="quarter" idx="3"/>
          </p:nvPr>
        </p:nvSpPr>
        <p:spPr>
          <a:xfrm>
            <a:off x="6025896" y="4766310"/>
            <a:ext cx="1536192" cy="240030"/>
          </a:xfrm>
          <a:prstGeom prst="rect">
            <a:avLst/>
          </a:prstGeom>
        </p:spPr>
        <p:txBody>
          <a:bodyPr vert="horz" lIns="0" tIns="0" rIns="0" bIns="0" rtlCol="0" anchor="t" anchorCtr="0"/>
          <a:lstStyle>
            <a:lvl1pPr algn="l">
              <a:defRPr sz="900" baseline="0">
                <a:solidFill>
                  <a:schemeClr val="tx1"/>
                </a:solidFill>
              </a:defRPr>
            </a:lvl1pPr>
          </a:lstStyle>
          <a:p>
            <a:r>
              <a:rPr lang="en-US" dirty="0" smtClean="0">
                <a:solidFill>
                  <a:srgbClr val="454545"/>
                </a:solidFill>
              </a:rPr>
              <a:t>See tutorial regarding confidentiality disclosures.</a:t>
            </a:r>
            <a:endParaRPr lang="en-US" dirty="0">
              <a:solidFill>
                <a:srgbClr val="454545"/>
              </a:solidFill>
            </a:endParaRPr>
          </a:p>
        </p:txBody>
      </p:sp>
      <p:sp>
        <p:nvSpPr>
          <p:cNvPr id="13" name="Slide Number Placeholder 8"/>
          <p:cNvSpPr>
            <a:spLocks noGrp="1"/>
          </p:cNvSpPr>
          <p:nvPr>
            <p:ph type="sldNum" sz="quarter" idx="4"/>
          </p:nvPr>
        </p:nvSpPr>
        <p:spPr>
          <a:xfrm>
            <a:off x="8494776" y="4766310"/>
            <a:ext cx="219456" cy="315468"/>
          </a:xfrm>
          <a:prstGeom prst="rect">
            <a:avLst/>
          </a:prstGeom>
        </p:spPr>
        <p:txBody>
          <a:bodyPr vert="horz" lIns="0" tIns="0" rIns="0" bIns="0" rtlCol="0" anchor="t" anchorCtr="0"/>
          <a:lstStyle>
            <a:lvl1pPr algn="r">
              <a:defRPr sz="900" baseline="0">
                <a:solidFill>
                  <a:schemeClr val="tx1"/>
                </a:solidFill>
              </a:defRPr>
            </a:lvl1pPr>
          </a:lstStyle>
          <a:p>
            <a:fld id="{BFDC49DC-4C59-0B46-B4E4-08C86B3978D0}" type="slidenum">
              <a:rPr lang="en-US" smtClean="0">
                <a:solidFill>
                  <a:srgbClr val="454545"/>
                </a:solidFill>
              </a:rPr>
              <a:pPr/>
              <a:t>‹#›</a:t>
            </a:fld>
            <a:endParaRPr lang="en-US" dirty="0">
              <a:solidFill>
                <a:srgbClr val="454545"/>
              </a:solidFill>
            </a:endParaRPr>
          </a:p>
        </p:txBody>
      </p:sp>
    </p:spTree>
    <p:extLst>
      <p:ext uri="{BB962C8B-B14F-4D97-AF65-F5344CB8AC3E}">
        <p14:creationId xmlns:p14="http://schemas.microsoft.com/office/powerpoint/2010/main" val="2066445324"/>
      </p:ext>
    </p:extLst>
  </p:cSld>
  <p:clrMapOvr>
    <a:masterClrMapping/>
  </p:clrMapOvr>
  <p:timing>
    <p:tnLst>
      <p:par>
        <p:cTn xmlns:p14="http://schemas.microsoft.com/office/powerpoint/2010/main" id="1" dur="indefinite" restart="never" nodeType="tmRoot"/>
      </p:par>
    </p:tnLst>
  </p:timing>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insert headline</a:t>
            </a:r>
            <a:endParaRPr lang="en-US" dirty="0"/>
          </a:p>
        </p:txBody>
      </p:sp>
      <p:sp>
        <p:nvSpPr>
          <p:cNvPr id="5" name="Chart Placeholder 4"/>
          <p:cNvSpPr>
            <a:spLocks noGrp="1"/>
          </p:cNvSpPr>
          <p:nvPr>
            <p:ph type="chart" sz="quarter" idx="10"/>
          </p:nvPr>
        </p:nvSpPr>
        <p:spPr>
          <a:xfrm>
            <a:off x="411480" y="1296971"/>
            <a:ext cx="8311896" cy="2678455"/>
          </a:xfrm>
        </p:spPr>
        <p:txBody>
          <a:bodyPr/>
          <a:lstStyle/>
          <a:p>
            <a:r>
              <a:rPr lang="en-US" dirty="0" smtClean="0"/>
              <a:t>Click icon to add chart</a:t>
            </a:r>
            <a:endParaRPr lang="en-US" dirty="0"/>
          </a:p>
        </p:txBody>
      </p:sp>
      <p:sp>
        <p:nvSpPr>
          <p:cNvPr id="6" name="Text Placeholder 5"/>
          <p:cNvSpPr>
            <a:spLocks noGrp="1"/>
          </p:cNvSpPr>
          <p:nvPr>
            <p:ph type="body" sz="quarter" idx="11"/>
          </p:nvPr>
        </p:nvSpPr>
        <p:spPr>
          <a:xfrm>
            <a:off x="411163" y="4243388"/>
            <a:ext cx="3529584" cy="294894"/>
          </a:xfrm>
        </p:spPr>
        <p:txBody>
          <a:bodyPr>
            <a:noAutofit/>
          </a:bodyPr>
          <a:lstStyle>
            <a:lvl1pPr marL="0">
              <a:lnSpc>
                <a:spcPct val="100000"/>
              </a:lnSpc>
              <a:spcBef>
                <a:spcPts val="0"/>
              </a:spcBef>
              <a:defRPr sz="900">
                <a:solidFill>
                  <a:schemeClr val="tx1"/>
                </a:solidFill>
              </a:defRPr>
            </a:lvl1pPr>
          </a:lstStyle>
          <a:p>
            <a:pPr lvl="0"/>
            <a:r>
              <a:rPr lang="en-US" smtClean="0"/>
              <a:t>Click to edit Master text styles</a:t>
            </a:r>
          </a:p>
        </p:txBody>
      </p:sp>
      <p:sp>
        <p:nvSpPr>
          <p:cNvPr id="11" name="Date Placeholder 3"/>
          <p:cNvSpPr>
            <a:spLocks noGrp="1"/>
          </p:cNvSpPr>
          <p:nvPr>
            <p:ph type="dt" sz="half" idx="2"/>
          </p:nvPr>
        </p:nvSpPr>
        <p:spPr>
          <a:xfrm>
            <a:off x="1700785" y="4766310"/>
            <a:ext cx="2807208" cy="137160"/>
          </a:xfrm>
          <a:prstGeom prst="rect">
            <a:avLst/>
          </a:prstGeom>
        </p:spPr>
        <p:txBody>
          <a:bodyPr vert="horz" lIns="0" tIns="0" rIns="0" bIns="0" rtlCol="0" anchor="t" anchorCtr="0"/>
          <a:lstStyle>
            <a:lvl1pPr algn="r">
              <a:defRPr sz="900">
                <a:solidFill>
                  <a:schemeClr val="tx1"/>
                </a:solidFill>
              </a:defRPr>
            </a:lvl1pPr>
          </a:lstStyle>
          <a:p>
            <a:r>
              <a:rPr lang="en-US" dirty="0" smtClean="0">
                <a:solidFill>
                  <a:srgbClr val="454545"/>
                </a:solidFill>
              </a:rPr>
              <a:t>Title or Job Number | XX Month 201X</a:t>
            </a:r>
            <a:endParaRPr lang="en-US" dirty="0">
              <a:solidFill>
                <a:srgbClr val="454545"/>
              </a:solidFill>
            </a:endParaRPr>
          </a:p>
        </p:txBody>
      </p:sp>
      <p:sp>
        <p:nvSpPr>
          <p:cNvPr id="12" name="Footer Placeholder 6"/>
          <p:cNvSpPr>
            <a:spLocks noGrp="1"/>
          </p:cNvSpPr>
          <p:nvPr>
            <p:ph type="ftr" sz="quarter" idx="3"/>
          </p:nvPr>
        </p:nvSpPr>
        <p:spPr>
          <a:xfrm>
            <a:off x="6025896" y="4766310"/>
            <a:ext cx="1536192" cy="240030"/>
          </a:xfrm>
          <a:prstGeom prst="rect">
            <a:avLst/>
          </a:prstGeom>
        </p:spPr>
        <p:txBody>
          <a:bodyPr vert="horz" lIns="0" tIns="0" rIns="0" bIns="0" rtlCol="0" anchor="t" anchorCtr="0"/>
          <a:lstStyle>
            <a:lvl1pPr algn="l">
              <a:defRPr sz="900" baseline="0">
                <a:solidFill>
                  <a:schemeClr val="tx1"/>
                </a:solidFill>
              </a:defRPr>
            </a:lvl1pPr>
          </a:lstStyle>
          <a:p>
            <a:r>
              <a:rPr lang="en-US" dirty="0" smtClean="0">
                <a:solidFill>
                  <a:srgbClr val="454545"/>
                </a:solidFill>
              </a:rPr>
              <a:t>See tutorial regarding confidentiality disclosures.</a:t>
            </a:r>
            <a:endParaRPr lang="en-US" dirty="0">
              <a:solidFill>
                <a:srgbClr val="454545"/>
              </a:solidFill>
            </a:endParaRPr>
          </a:p>
        </p:txBody>
      </p:sp>
      <p:sp>
        <p:nvSpPr>
          <p:cNvPr id="13" name="Slide Number Placeholder 8"/>
          <p:cNvSpPr>
            <a:spLocks noGrp="1"/>
          </p:cNvSpPr>
          <p:nvPr>
            <p:ph type="sldNum" sz="quarter" idx="4"/>
          </p:nvPr>
        </p:nvSpPr>
        <p:spPr>
          <a:xfrm>
            <a:off x="8494776" y="4766310"/>
            <a:ext cx="219456" cy="315468"/>
          </a:xfrm>
          <a:prstGeom prst="rect">
            <a:avLst/>
          </a:prstGeom>
        </p:spPr>
        <p:txBody>
          <a:bodyPr vert="horz" lIns="0" tIns="0" rIns="0" bIns="0" rtlCol="0" anchor="t" anchorCtr="0"/>
          <a:lstStyle>
            <a:lvl1pPr algn="r">
              <a:defRPr sz="900" baseline="0">
                <a:solidFill>
                  <a:schemeClr val="tx1"/>
                </a:solidFill>
              </a:defRPr>
            </a:lvl1pPr>
          </a:lstStyle>
          <a:p>
            <a:fld id="{BFDC49DC-4C59-0B46-B4E4-08C86B3978D0}" type="slidenum">
              <a:rPr lang="en-US" smtClean="0">
                <a:solidFill>
                  <a:srgbClr val="454545"/>
                </a:solidFill>
              </a:rPr>
              <a:pPr/>
              <a:t>‹#›</a:t>
            </a:fld>
            <a:endParaRPr lang="en-US" dirty="0">
              <a:solidFill>
                <a:srgbClr val="454545"/>
              </a:solidFill>
            </a:endParaRPr>
          </a:p>
        </p:txBody>
      </p:sp>
    </p:spTree>
    <p:extLst>
      <p:ext uri="{BB962C8B-B14F-4D97-AF65-F5344CB8AC3E}">
        <p14:creationId xmlns:p14="http://schemas.microsoft.com/office/powerpoint/2010/main" val="3264765013"/>
      </p:ext>
    </p:extLst>
  </p:cSld>
  <p:clrMapOvr>
    <a:masterClrMapping/>
  </p:clrMapOvr>
  <p:timing>
    <p:tnLst>
      <p:par>
        <p:cTn xmlns:p14="http://schemas.microsoft.com/office/powerpoint/2010/main" id="1" dur="indefinite" restart="never" nodeType="tmRoot"/>
      </p:par>
    </p:tnLst>
  </p:timing>
</p:sldLayout>
</file>

<file path=ppt/slideLayouts/slideLayout223.xml><?xml version="1.0" encoding="utf-8"?>
<p:sldLayout xmlns:a="http://schemas.openxmlformats.org/drawingml/2006/main" xmlns:r="http://schemas.openxmlformats.org/officeDocument/2006/relationships" xmlns:p="http://schemas.openxmlformats.org/presentationml/2006/main" showMasterSp="0" preserve="1">
  <p:cSld name="Text Slide w/ Color Bckgr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bg1"/>
                </a:solidFill>
              </a:defRPr>
            </a:lvl1pPr>
          </a:lstStyle>
          <a:p>
            <a:r>
              <a:rPr lang="en-US" dirty="0" smtClean="0"/>
              <a:t>Click to insert headline</a:t>
            </a:r>
            <a:endParaRPr lang="en-US" dirty="0"/>
          </a:p>
        </p:txBody>
      </p:sp>
      <p:sp>
        <p:nvSpPr>
          <p:cNvPr id="7" name="Text Placeholder 6"/>
          <p:cNvSpPr>
            <a:spLocks noGrp="1"/>
          </p:cNvSpPr>
          <p:nvPr>
            <p:ph type="body" sz="quarter" idx="10" hasCustomPrompt="1"/>
          </p:nvPr>
        </p:nvSpPr>
        <p:spPr>
          <a:xfrm>
            <a:off x="411163" y="1159002"/>
            <a:ext cx="8311896" cy="2537460"/>
          </a:xfrm>
        </p:spPr>
        <p:txBody>
          <a:bodyPr/>
          <a:lstStyle>
            <a:lvl1pPr>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stStyle>
          <a:p>
            <a:pPr lvl="0"/>
            <a:r>
              <a:rPr lang="en-US" dirty="0" smtClean="0"/>
              <a:t>Click to insert content</a:t>
            </a:r>
          </a:p>
          <a:p>
            <a:pPr lvl="1"/>
            <a:r>
              <a:rPr lang="en-US" dirty="0" smtClean="0"/>
              <a:t>First level bullet </a:t>
            </a:r>
          </a:p>
          <a:p>
            <a:pPr lvl="2"/>
            <a:r>
              <a:rPr lang="en-US" dirty="0" smtClean="0"/>
              <a:t>Second level bullet</a:t>
            </a:r>
          </a:p>
          <a:p>
            <a:pPr lvl="3"/>
            <a:r>
              <a:rPr lang="en-US" dirty="0" smtClean="0"/>
              <a:t>Third level bullet</a:t>
            </a:r>
          </a:p>
        </p:txBody>
      </p:sp>
      <p:pic>
        <p:nvPicPr>
          <p:cNvPr id="10" name="Picture 9" descr="Monogram_PPT_small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480" y="4663440"/>
            <a:ext cx="457200" cy="342900"/>
          </a:xfrm>
          <a:prstGeom prst="rect">
            <a:avLst/>
          </a:prstGeom>
        </p:spPr>
      </p:pic>
      <p:sp>
        <p:nvSpPr>
          <p:cNvPr id="11" name="Date Placeholder 3"/>
          <p:cNvSpPr>
            <a:spLocks noGrp="1"/>
          </p:cNvSpPr>
          <p:nvPr>
            <p:ph type="dt" sz="half" idx="2"/>
          </p:nvPr>
        </p:nvSpPr>
        <p:spPr>
          <a:xfrm>
            <a:off x="1700785" y="4766310"/>
            <a:ext cx="2807208" cy="137160"/>
          </a:xfrm>
          <a:prstGeom prst="rect">
            <a:avLst/>
          </a:prstGeom>
        </p:spPr>
        <p:txBody>
          <a:bodyPr vert="horz" lIns="0" tIns="0" rIns="0" bIns="0" rtlCol="0" anchor="t" anchorCtr="0"/>
          <a:lstStyle>
            <a:lvl1pPr algn="r">
              <a:defRPr sz="900">
                <a:solidFill>
                  <a:srgbClr val="FFFFFF"/>
                </a:solidFill>
              </a:defRPr>
            </a:lvl1pPr>
          </a:lstStyle>
          <a:p>
            <a:r>
              <a:rPr lang="en-US" dirty="0" smtClean="0"/>
              <a:t>Title or Job Number | XX Month 201X</a:t>
            </a:r>
            <a:endParaRPr lang="en-US" dirty="0"/>
          </a:p>
        </p:txBody>
      </p:sp>
      <p:sp>
        <p:nvSpPr>
          <p:cNvPr id="12" name="Footer Placeholder 6"/>
          <p:cNvSpPr>
            <a:spLocks noGrp="1"/>
          </p:cNvSpPr>
          <p:nvPr>
            <p:ph type="ftr" sz="quarter" idx="3"/>
          </p:nvPr>
        </p:nvSpPr>
        <p:spPr>
          <a:xfrm>
            <a:off x="6025896" y="4766310"/>
            <a:ext cx="1536192" cy="240030"/>
          </a:xfrm>
          <a:prstGeom prst="rect">
            <a:avLst/>
          </a:prstGeom>
        </p:spPr>
        <p:txBody>
          <a:bodyPr vert="horz" lIns="0" tIns="0" rIns="0" bIns="0" rtlCol="0" anchor="t" anchorCtr="0"/>
          <a:lstStyle>
            <a:lvl1pPr algn="l">
              <a:defRPr sz="900" baseline="0">
                <a:solidFill>
                  <a:srgbClr val="FFFFFF"/>
                </a:solidFill>
              </a:defRPr>
            </a:lvl1pPr>
          </a:lstStyle>
          <a:p>
            <a:r>
              <a:rPr lang="en-US" dirty="0" smtClean="0"/>
              <a:t>See tutorial regarding confidentiality disclosures.</a:t>
            </a:r>
            <a:endParaRPr lang="en-US" dirty="0"/>
          </a:p>
        </p:txBody>
      </p:sp>
      <p:sp>
        <p:nvSpPr>
          <p:cNvPr id="13" name="Slide Number Placeholder 8"/>
          <p:cNvSpPr>
            <a:spLocks noGrp="1"/>
          </p:cNvSpPr>
          <p:nvPr>
            <p:ph type="sldNum" sz="quarter" idx="4"/>
          </p:nvPr>
        </p:nvSpPr>
        <p:spPr>
          <a:xfrm>
            <a:off x="8494776" y="4766310"/>
            <a:ext cx="219456" cy="315468"/>
          </a:xfrm>
          <a:prstGeom prst="rect">
            <a:avLst/>
          </a:prstGeom>
        </p:spPr>
        <p:txBody>
          <a:bodyPr vert="horz" lIns="0" tIns="0" rIns="0" bIns="0" rtlCol="0" anchor="t" anchorCtr="0"/>
          <a:lstStyle>
            <a:lvl1pPr algn="r">
              <a:defRPr sz="900" baseline="0">
                <a:solidFill>
                  <a:srgbClr val="FFFFFF"/>
                </a:solidFill>
              </a:defRPr>
            </a:lvl1pPr>
          </a:lstStyle>
          <a:p>
            <a:fld id="{BFDC49DC-4C59-0B46-B4E4-08C86B3978D0}" type="slidenum">
              <a:rPr lang="en-US" smtClean="0"/>
              <a:pPr/>
              <a:t>‹#›</a:t>
            </a:fld>
            <a:endParaRPr lang="en-US" dirty="0"/>
          </a:p>
        </p:txBody>
      </p:sp>
    </p:spTree>
    <p:extLst>
      <p:ext uri="{BB962C8B-B14F-4D97-AF65-F5344CB8AC3E}">
        <p14:creationId xmlns:p14="http://schemas.microsoft.com/office/powerpoint/2010/main" val="2509970174"/>
      </p:ext>
    </p:extLst>
  </p:cSld>
  <p:clrMapOvr>
    <a:masterClrMapping/>
  </p:clrMapOvr>
  <p:timing>
    <p:tnLst>
      <p:par>
        <p:cTn xmlns:p14="http://schemas.microsoft.com/office/powerpoint/2010/main" id="1" dur="indefinite" restart="never" nodeType="tmRoot"/>
      </p:par>
    </p:tnLst>
  </p:timing>
</p:sldLayout>
</file>

<file path=ppt/slideLayouts/slideLayout224.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tx2"/>
        </a:solidFill>
        <a:effectLst/>
      </p:bgPr>
    </p:bg>
    <p:spTree>
      <p:nvGrpSpPr>
        <p:cNvPr id="1" name=""/>
        <p:cNvGrpSpPr/>
        <p:nvPr/>
      </p:nvGrpSpPr>
      <p:grpSpPr>
        <a:xfrm>
          <a:off x="0" y="0"/>
          <a:ext cx="0" cy="0"/>
          <a:chOff x="0" y="0"/>
          <a:chExt cx="0" cy="0"/>
        </a:xfrm>
      </p:grpSpPr>
      <p:pic>
        <p:nvPicPr>
          <p:cNvPr id="4" name="Picture 3" descr="Monogram_ART_end slide2.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16625"/>
          <a:stretch/>
        </p:blipFill>
        <p:spPr>
          <a:xfrm>
            <a:off x="0" y="1712214"/>
            <a:ext cx="5717836" cy="1719072"/>
          </a:xfrm>
          <a:prstGeom prst="rect">
            <a:avLst/>
          </a:prstGeom>
        </p:spPr>
      </p:pic>
    </p:spTree>
    <p:extLst>
      <p:ext uri="{BB962C8B-B14F-4D97-AF65-F5344CB8AC3E}">
        <p14:creationId xmlns:p14="http://schemas.microsoft.com/office/powerpoint/2010/main" val="2252164330"/>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4"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88" y="4562522"/>
            <a:ext cx="1600200" cy="377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18"/>
          <p:cNvSpPr txBox="1">
            <a:spLocks noChangeArrowheads="1"/>
          </p:cNvSpPr>
          <p:nvPr userDrawn="1"/>
        </p:nvSpPr>
        <p:spPr bwMode="auto">
          <a:xfrm>
            <a:off x="6442126" y="4672025"/>
            <a:ext cx="2455863" cy="46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08" tIns="45654" rIns="91308" bIns="45654">
            <a:spAutoFit/>
          </a:bodyPr>
          <a:lstStyle/>
          <a:p>
            <a:pPr algn="r" defTabSz="913146" eaLnBrk="0" fontAlgn="base" hangingPunct="0">
              <a:lnSpc>
                <a:spcPct val="90000"/>
              </a:lnSpc>
              <a:spcBef>
                <a:spcPct val="0"/>
              </a:spcBef>
              <a:spcAft>
                <a:spcPct val="0"/>
              </a:spcAft>
            </a:pPr>
            <a:fld id="{95990F28-EF56-40AF-B6C1-2CF755EA3890}" type="slidenum">
              <a:rPr lang="en-US" sz="900">
                <a:solidFill>
                  <a:srgbClr val="454545"/>
                </a:solidFill>
                <a:latin typeface="GE Inspira Pitch" pitchFamily="34" charset="0"/>
              </a:rPr>
              <a:pPr algn="r" defTabSz="913146" eaLnBrk="0" fontAlgn="base" hangingPunct="0">
                <a:lnSpc>
                  <a:spcPct val="90000"/>
                </a:lnSpc>
                <a:spcBef>
                  <a:spcPct val="0"/>
                </a:spcBef>
                <a:spcAft>
                  <a:spcPct val="0"/>
                </a:spcAft>
              </a:pPr>
              <a:t>‹#›</a:t>
            </a:fld>
            <a:r>
              <a:rPr lang="en-US" sz="900" dirty="0">
                <a:solidFill>
                  <a:srgbClr val="454545"/>
                </a:solidFill>
                <a:latin typeface="GE Inspira Pitch" pitchFamily="34" charset="0"/>
              </a:rPr>
              <a:t> </a:t>
            </a:r>
          </a:p>
          <a:p>
            <a:pPr algn="r" defTabSz="913146" eaLnBrk="0" fontAlgn="base" hangingPunct="0">
              <a:lnSpc>
                <a:spcPct val="90000"/>
              </a:lnSpc>
              <a:spcBef>
                <a:spcPct val="0"/>
              </a:spcBef>
              <a:spcAft>
                <a:spcPct val="0"/>
              </a:spcAft>
            </a:pPr>
            <a:r>
              <a:rPr lang="en-US" sz="900" dirty="0">
                <a:solidFill>
                  <a:srgbClr val="454545"/>
                </a:solidFill>
                <a:latin typeface="GE Inspira Pitch" pitchFamily="34" charset="0"/>
              </a:rPr>
              <a:t>GE Title or job number</a:t>
            </a:r>
          </a:p>
          <a:p>
            <a:pPr algn="r" defTabSz="913146" eaLnBrk="0" fontAlgn="base" hangingPunct="0">
              <a:lnSpc>
                <a:spcPct val="90000"/>
              </a:lnSpc>
              <a:spcBef>
                <a:spcPct val="0"/>
              </a:spcBef>
              <a:spcAft>
                <a:spcPct val="0"/>
              </a:spcAft>
            </a:pPr>
            <a:fld id="{F50CD2AD-FBB4-4F75-A08B-B1DD55C25E63}" type="datetime1">
              <a:rPr lang="en-US" sz="900">
                <a:solidFill>
                  <a:srgbClr val="454545"/>
                </a:solidFill>
                <a:latin typeface="GE Inspira Pitch" pitchFamily="34" charset="0"/>
              </a:rPr>
              <a:pPr algn="r" defTabSz="913146" eaLnBrk="0" fontAlgn="base" hangingPunct="0">
                <a:lnSpc>
                  <a:spcPct val="90000"/>
                </a:lnSpc>
                <a:spcBef>
                  <a:spcPct val="0"/>
                </a:spcBef>
                <a:spcAft>
                  <a:spcPct val="0"/>
                </a:spcAft>
              </a:pPr>
              <a:t>5/12/16</a:t>
            </a:fld>
            <a:endParaRPr lang="en-US" sz="3200" dirty="0">
              <a:solidFill>
                <a:srgbClr val="454545"/>
              </a:solidFill>
              <a:latin typeface="GE Inspira Pitch" pitchFamily="34" charset="0"/>
            </a:endParaRPr>
          </a:p>
        </p:txBody>
      </p:sp>
    </p:spTree>
    <p:extLst>
      <p:ext uri="{BB962C8B-B14F-4D97-AF65-F5344CB8AC3E}">
        <p14:creationId xmlns:p14="http://schemas.microsoft.com/office/powerpoint/2010/main" val="2465343786"/>
      </p:ext>
    </p:extLst>
  </p:cSld>
  <p:clrMapOvr>
    <a:masterClrMapping/>
  </p:clrMapOvr>
  <p:timing>
    <p:tnLst>
      <p:par>
        <p:cTn xmlns:p14="http://schemas.microsoft.com/office/powerpoint/2010/main" id="1" dur="indefinite" restart="never" nodeType="tmRoot"/>
      </p:par>
    </p:tnLst>
  </p:timing>
</p:sldLayout>
</file>

<file path=ppt/slideLayouts/slideLayout2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74"/>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62" y="4631332"/>
            <a:ext cx="2069797" cy="253916"/>
          </a:xfrm>
          <a:prstGeom prst="rect">
            <a:avLst/>
          </a:prstGeom>
          <a:noFill/>
        </p:spPr>
        <p:txBody>
          <a:bodyPr wrap="none" lIns="0" tIns="0" rIns="0" bIns="0" rtlCol="0" anchor="b" anchorCtr="0">
            <a:noAutofit/>
          </a:bodyPr>
          <a:lstStyle/>
          <a:p>
            <a:pPr defTabSz="684951"/>
            <a:r>
              <a:rPr lang="en-US" sz="1200" b="1" dirty="0">
                <a:solidFill>
                  <a:srgbClr val="005CB9"/>
                </a:solidFill>
                <a:latin typeface="GE Inspira Pitch"/>
              </a:rPr>
              <a:t>Imagination at work</a:t>
            </a: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922571" y="1"/>
            <a:ext cx="3221481" cy="2468204"/>
          </a:xfrm>
          <a:prstGeom prst="rect">
            <a:avLst/>
          </a:prstGeom>
        </p:spPr>
      </p:pic>
    </p:spTree>
    <p:extLst>
      <p:ext uri="{BB962C8B-B14F-4D97-AF65-F5344CB8AC3E}">
        <p14:creationId xmlns:p14="http://schemas.microsoft.com/office/powerpoint/2010/main" val="3665434293"/>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type="title" preserve="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74"/>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62" y="4631332"/>
            <a:ext cx="2069797" cy="253916"/>
          </a:xfrm>
          <a:prstGeom prst="rect">
            <a:avLst/>
          </a:prstGeom>
          <a:noFill/>
        </p:spPr>
        <p:txBody>
          <a:bodyPr wrap="none" lIns="0" tIns="0" rIns="0" bIns="0" rtlCol="0" anchor="b" anchorCtr="0">
            <a:noAutofit/>
          </a:bodyPr>
          <a:lstStyle/>
          <a:p>
            <a:pPr defTabSz="684951"/>
            <a:r>
              <a:rPr lang="en-US" sz="1200" b="1" dirty="0">
                <a:solidFill>
                  <a:srgbClr val="005CB9"/>
                </a:solidFill>
                <a:latin typeface="GE Inspira Pitch"/>
              </a:rPr>
              <a:t>Imagination at work</a:t>
            </a: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619127"/>
            <a:ext cx="3322270" cy="1628775"/>
          </a:xfrm>
          <a:prstGeom prst="rect">
            <a:avLst/>
          </a:prstGeom>
        </p:spPr>
      </p:pic>
    </p:spTree>
    <p:extLst>
      <p:ext uri="{BB962C8B-B14F-4D97-AF65-F5344CB8AC3E}">
        <p14:creationId xmlns:p14="http://schemas.microsoft.com/office/powerpoint/2010/main" val="3220729401"/>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type="title" preserve="1">
  <p:cSld name="Title Slide 3">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74"/>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62" y="4631332"/>
            <a:ext cx="2069797" cy="253916"/>
          </a:xfrm>
          <a:prstGeom prst="rect">
            <a:avLst/>
          </a:prstGeom>
          <a:noFill/>
        </p:spPr>
        <p:txBody>
          <a:bodyPr wrap="none" lIns="0" tIns="0" rIns="0" bIns="0" rtlCol="0" anchor="b" anchorCtr="0">
            <a:noAutofit/>
          </a:bodyPr>
          <a:lstStyle/>
          <a:p>
            <a:pPr defTabSz="684951"/>
            <a:r>
              <a:rPr lang="en-US" sz="1200" b="1" dirty="0">
                <a:solidFill>
                  <a:srgbClr val="005CB9"/>
                </a:solidFill>
                <a:latin typeface="GE Inspira Pitch"/>
              </a:rPr>
              <a:t>Imagination at work</a:t>
            </a: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 y="2"/>
            <a:ext cx="9143999" cy="2005905"/>
          </a:xfrm>
          <a:prstGeom prst="rect">
            <a:avLst/>
          </a:prstGeom>
        </p:spPr>
      </p:pic>
    </p:spTree>
    <p:extLst>
      <p:ext uri="{BB962C8B-B14F-4D97-AF65-F5344CB8AC3E}">
        <p14:creationId xmlns:p14="http://schemas.microsoft.com/office/powerpoint/2010/main" val="2808116171"/>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type="title" preserve="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74"/>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62" y="4631332"/>
            <a:ext cx="2069797" cy="253916"/>
          </a:xfrm>
          <a:prstGeom prst="rect">
            <a:avLst/>
          </a:prstGeom>
          <a:noFill/>
        </p:spPr>
        <p:txBody>
          <a:bodyPr wrap="none" lIns="0" tIns="0" rIns="0" bIns="0" rtlCol="0" anchor="b" anchorCtr="0">
            <a:noAutofit/>
          </a:bodyPr>
          <a:lstStyle/>
          <a:p>
            <a:pPr defTabSz="684951"/>
            <a:r>
              <a:rPr lang="en-US" sz="1200" b="1" dirty="0">
                <a:solidFill>
                  <a:srgbClr val="005CB9"/>
                </a:solidFill>
                <a:latin typeface="GE Inspira Pitch"/>
              </a:rPr>
              <a:t>Imagination at work</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156408"/>
            <a:ext cx="9144002" cy="2044733"/>
          </a:xfrm>
          <a:prstGeom prst="rect">
            <a:avLst/>
          </a:prstGeom>
        </p:spPr>
      </p:pic>
    </p:spTree>
    <p:extLst>
      <p:ext uri="{BB962C8B-B14F-4D97-AF65-F5344CB8AC3E}">
        <p14:creationId xmlns:p14="http://schemas.microsoft.com/office/powerpoint/2010/main" val="1555637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w/ Title">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296593"/>
            <a:ext cx="9144000" cy="3846909"/>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D558541-60C9-42A2-8392-FF12533A6B7A}" type="slidenum">
              <a:rPr lang="en-US" smtClean="0">
                <a:solidFill>
                  <a:prstClr val="white"/>
                </a:solidFill>
                <a:latin typeface="GE Inspira Pitch"/>
              </a:rPr>
              <a:pPr/>
              <a:t>‹#›</a:t>
            </a:fld>
            <a:endParaRPr lang="en-US">
              <a:solidFill>
                <a:prstClr val="white"/>
              </a:solidFill>
              <a:latin typeface="GE Inspira Pitch"/>
            </a:endParaRPr>
          </a:p>
        </p:txBody>
      </p:sp>
      <p:sp>
        <p:nvSpPr>
          <p:cNvPr id="9" name="Text Placeholder 8"/>
          <p:cNvSpPr>
            <a:spLocks noGrp="1"/>
          </p:cNvSpPr>
          <p:nvPr>
            <p:ph type="body" sz="quarter" idx="14" hasCustomPrompt="1"/>
          </p:nvPr>
        </p:nvSpPr>
        <p:spPr bwMode="gray">
          <a:xfrm>
            <a:off x="384049" y="1344170"/>
            <a:ext cx="8318500" cy="1046559"/>
          </a:xfrm>
        </p:spPr>
        <p:txBody>
          <a:bodyPr/>
          <a:lstStyle>
            <a:lvl1pPr>
              <a:defRPr sz="2400" baseline="0"/>
            </a:lvl1pPr>
          </a:lstStyle>
          <a:p>
            <a:pPr lvl="0"/>
            <a:r>
              <a:rPr lang="en-US" dirty="0" smtClean="0"/>
              <a:t>Click to add text over image. White or gray only. 32pt flexible positioning. Delete if not needed.</a:t>
            </a:r>
          </a:p>
        </p:txBody>
      </p:sp>
      <p:sp>
        <p:nvSpPr>
          <p:cNvPr id="8" name="TextBox 7"/>
          <p:cNvSpPr txBox="1"/>
          <p:nvPr userDrawn="1"/>
        </p:nvSpPr>
        <p:spPr>
          <a:xfrm>
            <a:off x="5398521" y="4658494"/>
            <a:ext cx="2833485" cy="207749"/>
          </a:xfrm>
          <a:prstGeom prst="rect">
            <a:avLst/>
          </a:prstGeom>
          <a:noFill/>
        </p:spPr>
        <p:txBody>
          <a:bodyPr wrap="square" lIns="0" tIns="0" rIns="0" bIns="0" rtlCol="0" anchor="b">
            <a:noAutofit/>
          </a:bodyPr>
          <a:lstStyle/>
          <a:p>
            <a:pPr defTabSz="684267"/>
            <a:r>
              <a:rPr lang="en-US" sz="700" dirty="0">
                <a:solidFill>
                  <a:prstClr val="white"/>
                </a:solidFill>
                <a:latin typeface="GE Inspira Pitch"/>
              </a:rPr>
              <a:t>See tutorial regarding confidentiality disclosures. Delete if not needed.</a:t>
            </a:r>
          </a:p>
        </p:txBody>
      </p:sp>
    </p:spTree>
    <p:extLst>
      <p:ext uri="{BB962C8B-B14F-4D97-AF65-F5344CB8AC3E}">
        <p14:creationId xmlns:p14="http://schemas.microsoft.com/office/powerpoint/2010/main" val="1942926758"/>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showMasterSp="0" type="title" preserve="1">
  <p:cSld name="Title Slide 5">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74"/>
            <a:ext cx="5811520"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5793232" cy="571500"/>
          </a:xfrm>
        </p:spPr>
        <p:txBody>
          <a:bodyPr/>
          <a:lstStyle>
            <a:lvl1pPr marL="0" indent="0" algn="l">
              <a:lnSpc>
                <a:spcPct val="110000"/>
              </a:lnSpc>
              <a:spcBef>
                <a:spcPts val="0"/>
              </a:spcBef>
              <a:buNone/>
              <a:defRPr sz="1800" baseline="0">
                <a:solidFill>
                  <a:schemeClr val="tx1"/>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62" y="4631332"/>
            <a:ext cx="2069797" cy="253916"/>
          </a:xfrm>
          <a:prstGeom prst="rect">
            <a:avLst/>
          </a:prstGeom>
          <a:noFill/>
        </p:spPr>
        <p:txBody>
          <a:bodyPr wrap="none" lIns="0" tIns="0" rIns="0" bIns="0" rtlCol="0" anchor="b" anchorCtr="0">
            <a:noAutofit/>
          </a:bodyPr>
          <a:lstStyle/>
          <a:p>
            <a:pPr defTabSz="684951"/>
            <a:r>
              <a:rPr lang="en-US" sz="1200" b="1" dirty="0">
                <a:solidFill>
                  <a:srgbClr val="005CB9"/>
                </a:solidFill>
                <a:latin typeface="GE Inspira Pitch"/>
              </a:rPr>
              <a:t>Imagination at work</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6005322" y="0"/>
            <a:ext cx="3138678" cy="3074484"/>
          </a:xfrm>
          <a:prstGeom prst="rect">
            <a:avLst/>
          </a:prstGeom>
        </p:spPr>
      </p:pic>
    </p:spTree>
    <p:extLst>
      <p:ext uri="{BB962C8B-B14F-4D97-AF65-F5344CB8AC3E}">
        <p14:creationId xmlns:p14="http://schemas.microsoft.com/office/powerpoint/2010/main" val="2206512332"/>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84056" y="1220759"/>
            <a:ext cx="7615463" cy="326011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1255520399"/>
      </p:ext>
    </p:extLst>
  </p:cSld>
  <p:clrMapOvr>
    <a:masterClrMapping/>
  </p:clrMapOvr>
  <p:timing>
    <p:tnLst>
      <p:par>
        <p:cTn xmlns:p14="http://schemas.microsoft.com/office/powerpoint/2010/main" id="1" dur="indefinite" restart="never" nodeType="tmRoot"/>
      </p:par>
    </p:tnLst>
  </p:timing>
</p:sldLayout>
</file>

<file path=ppt/slideLayouts/slideLayout232.xml><?xml version="1.0" encoding="utf-8"?>
<p:sldLayout xmlns:a="http://schemas.openxmlformats.org/drawingml/2006/main" xmlns:r="http://schemas.openxmlformats.org/officeDocument/2006/relationships" xmlns:p="http://schemas.openxmlformats.org/presentationml/2006/main" type="obj" preserve="1">
  <p:cSld name="Storytelling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9094" y="413812"/>
            <a:ext cx="8352156" cy="765752"/>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79094" y="1798608"/>
            <a:ext cx="7620418" cy="2741248"/>
          </a:xfrm>
        </p:spPr>
        <p:txBody>
          <a:bodyPr/>
          <a:lstStyle>
            <a:lvl1pPr>
              <a:defRPr sz="2100">
                <a:solidFill>
                  <a:schemeClr val="tx2"/>
                </a:solidFill>
              </a:defRPr>
            </a:lvl1pPr>
            <a:lvl2pPr marL="212854" indent="-197406">
              <a:defRPr sz="2100"/>
            </a:lvl2pPr>
          </a:lstStyle>
          <a:p>
            <a:pPr lvl="0"/>
            <a:r>
              <a:rPr lang="en-US" dirty="0" smtClean="0"/>
              <a:t>Click to edit Master text styles</a:t>
            </a:r>
          </a:p>
          <a:p>
            <a:pPr lvl="1"/>
            <a:r>
              <a:rPr lang="en-US" dirty="0" smtClean="0"/>
              <a:t>Second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8" name="Date Placeholder 3"/>
          <p:cNvSpPr>
            <a:spLocks noGrp="1"/>
          </p:cNvSpPr>
          <p:nvPr>
            <p:ph type="dt" sz="half" idx="10"/>
          </p:nvPr>
        </p:nvSpPr>
        <p:spPr>
          <a:xfrm>
            <a:off x="3796749" y="4785943"/>
            <a:ext cx="2067270" cy="101918"/>
          </a:xfrm>
          <a:prstGeom prst="rect">
            <a:avLst/>
          </a:prstGeom>
        </p:spPr>
        <p:txBody>
          <a:bodyPr lIns="68490" tIns="34246" rIns="68490" bIns="34246"/>
          <a:lstStyle/>
          <a:p>
            <a:pPr algn="ctr" defTabSz="684951"/>
            <a:r>
              <a:rPr lang="en-US" sz="1400" smtClean="0">
                <a:solidFill>
                  <a:srgbClr val="575757"/>
                </a:solidFill>
                <a:latin typeface="GE Inspira Pitch"/>
              </a:rPr>
              <a:t>BMA 797F Truck Optimization FTO</a:t>
            </a:r>
          </a:p>
          <a:p>
            <a:pPr algn="ctr" defTabSz="684951"/>
            <a:endParaRPr lang="en-US" sz="200" smtClean="0">
              <a:solidFill>
                <a:srgbClr val="575757"/>
              </a:solidFill>
              <a:latin typeface="GE Inspira Pitch"/>
            </a:endParaRPr>
          </a:p>
          <a:p>
            <a:pPr algn="ctr" defTabSz="684951"/>
            <a:r>
              <a:rPr lang="en-US" sz="1400" smtClean="0">
                <a:solidFill>
                  <a:srgbClr val="575757"/>
                </a:solidFill>
                <a:latin typeface="GE Inspira Pitch"/>
              </a:rPr>
              <a:t>Privileged and Confidential</a:t>
            </a:r>
            <a:endParaRPr lang="en-US" sz="1400" dirty="0">
              <a:solidFill>
                <a:srgbClr val="575757"/>
              </a:solidFill>
              <a:latin typeface="GE Inspira Pitch"/>
            </a:endParaRPr>
          </a:p>
        </p:txBody>
      </p:sp>
    </p:spTree>
    <p:extLst>
      <p:ext uri="{BB962C8B-B14F-4D97-AF65-F5344CB8AC3E}">
        <p14:creationId xmlns:p14="http://schemas.microsoft.com/office/powerpoint/2010/main" val="3391676421"/>
      </p:ext>
    </p:extLst>
  </p:cSld>
  <p:clrMapOvr>
    <a:masterClrMapping/>
  </p:clrMapOvr>
  <p:timing>
    <p:tnLst>
      <p:par>
        <p:cTn xmlns:p14="http://schemas.microsoft.com/office/powerpoint/2010/main" id="1" dur="indefinite" restart="never" nodeType="tmRoot"/>
      </p:par>
    </p:tnLst>
  </p:timing>
</p:sldLayout>
</file>

<file path=ppt/slideLayouts/slideLayout233.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384056" y="1220759"/>
            <a:ext cx="7615463" cy="326011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7" name="Date Placeholder 3"/>
          <p:cNvSpPr txBox="1">
            <a:spLocks/>
          </p:cNvSpPr>
          <p:nvPr userDrawn="1"/>
        </p:nvSpPr>
        <p:spPr>
          <a:xfrm>
            <a:off x="3796749" y="4785943"/>
            <a:ext cx="2067270" cy="101918"/>
          </a:xfrm>
          <a:prstGeom prst="rect">
            <a:avLst/>
          </a:prstGeom>
        </p:spPr>
        <p:txBody>
          <a:bodyPr vert="horz" lIns="0" tIns="0" rIns="0" bIns="0" rtlCol="0" anchor="t" anchorCtr="0"/>
          <a:lstStyle>
            <a:defPPr>
              <a:defRPr lang="en-US"/>
            </a:defPPr>
            <a:lvl1pPr marL="0" algn="r" defTabSz="914400" rtl="0" eaLnBrk="1" latinLnBrk="0" hangingPunct="1">
              <a:defRPr sz="900" kern="1200">
                <a:solidFill>
                  <a:srgbClr val="89898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mtClean="0">
                <a:latin typeface="GE Inspira Pitch"/>
              </a:rPr>
              <a:t>BMA 797F Truck Optimization FTO</a:t>
            </a:r>
          </a:p>
          <a:p>
            <a:pPr algn="ctr"/>
            <a:endParaRPr lang="en-US" sz="200" smtClean="0">
              <a:latin typeface="GE Inspira Pitch"/>
            </a:endParaRPr>
          </a:p>
          <a:p>
            <a:pPr algn="ctr"/>
            <a:r>
              <a:rPr lang="en-US" smtClean="0">
                <a:latin typeface="GE Inspira Pitch"/>
              </a:rPr>
              <a:t>Privileged and Confidential</a:t>
            </a:r>
            <a:endParaRPr lang="en-US" dirty="0">
              <a:latin typeface="GE Inspira Pitch"/>
            </a:endParaRPr>
          </a:p>
        </p:txBody>
      </p:sp>
    </p:spTree>
    <p:extLst>
      <p:ext uri="{BB962C8B-B14F-4D97-AF65-F5344CB8AC3E}">
        <p14:creationId xmlns:p14="http://schemas.microsoft.com/office/powerpoint/2010/main" val="753952655"/>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obj" preserve="1">
  <p:cSld name="Big Tit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8632" y="401237"/>
            <a:ext cx="8312573" cy="1186866"/>
          </a:xfrm>
        </p:spPr>
        <p:txBody>
          <a:bodyPr/>
          <a:lstStyle>
            <a:lvl1pPr>
              <a:lnSpc>
                <a:spcPct val="85000"/>
              </a:lnSpc>
              <a:defRPr sz="4500"/>
            </a:lvl1pPr>
          </a:lstStyle>
          <a:p>
            <a:r>
              <a:rPr lang="en-US" dirty="0" err="1" smtClean="0"/>
              <a:t>PClick</a:t>
            </a:r>
            <a:r>
              <a:rPr lang="en-US" dirty="0" smtClean="0"/>
              <a:t> to edit Master title style</a:t>
            </a:r>
            <a:endParaRPr lang="en-US" dirty="0"/>
          </a:p>
        </p:txBody>
      </p:sp>
      <p:sp>
        <p:nvSpPr>
          <p:cNvPr id="3" name="Content Placeholder 2"/>
          <p:cNvSpPr>
            <a:spLocks noGrp="1"/>
          </p:cNvSpPr>
          <p:nvPr>
            <p:ph idx="1"/>
          </p:nvPr>
        </p:nvSpPr>
        <p:spPr>
          <a:xfrm>
            <a:off x="384056" y="1828802"/>
            <a:ext cx="7615463" cy="2690619"/>
          </a:xfrm>
        </p:spPr>
        <p:txBody>
          <a:bodyPr/>
          <a:lstStyle>
            <a:lvl1pPr>
              <a:defRPr>
                <a:solidFill>
                  <a:schemeClr val="tx2"/>
                </a:solidFill>
              </a:defRPr>
            </a:lvl1pPr>
            <a:lvl4pPr>
              <a:defRPr sz="12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Date Placeholder 3"/>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1136797397"/>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obj" preserve="1">
  <p:cSld name="Title and Content Text Heav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391668" y="1243260"/>
            <a:ext cx="7607844" cy="3243263"/>
          </a:xfrm>
        </p:spPr>
        <p:txBody>
          <a:bodyPr vert="horz" lIns="0" tIns="0" rIns="0" bIns="0" rtlCol="0">
            <a:noAutofit/>
          </a:bodyPr>
          <a:lstStyle>
            <a:lvl1pPr>
              <a:spcAft>
                <a:spcPts val="0"/>
              </a:spcAft>
              <a:defRPr lang="en-US" sz="1500" dirty="0" smtClean="0"/>
            </a:lvl1pPr>
            <a:lvl2pPr marL="145078" indent="-136743">
              <a:defRPr lang="en-US" dirty="0" smtClean="0"/>
            </a:lvl2pPr>
            <a:lvl3pPr marL="299681" indent="-146269">
              <a:defRPr lang="en-US" sz="1400" dirty="0" smtClean="0"/>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3003551164"/>
      </p:ext>
    </p:extLst>
  </p:cSld>
  <p:clrMapOvr>
    <a:masterClrMapping/>
  </p:clrMapOvr>
  <p:timing>
    <p:tnLst>
      <p:par>
        <p:cTn xmlns:p14="http://schemas.microsoft.com/office/powerpoint/2010/main" id="1" dur="indefinite" restart="never" nodeType="tmRoot"/>
      </p:par>
    </p:tnLst>
  </p:timing>
</p:sldLayout>
</file>

<file path=ppt/slideLayouts/slideLayout236.xml><?xml version="1.0" encoding="utf-8"?>
<p:sldLayout xmlns:a="http://schemas.openxmlformats.org/drawingml/2006/main" xmlns:r="http://schemas.openxmlformats.org/officeDocument/2006/relationships" xmlns:p="http://schemas.openxmlformats.org/presentationml/2006/main" type="obj" preserve="1">
  <p:cSld name="Title and Content Text Heavy 1-Line">
    <p:spTree>
      <p:nvGrpSpPr>
        <p:cNvPr id="1" name=""/>
        <p:cNvGrpSpPr/>
        <p:nvPr/>
      </p:nvGrpSpPr>
      <p:grpSpPr>
        <a:xfrm>
          <a:off x="0" y="0"/>
          <a:ext cx="0" cy="0"/>
          <a:chOff x="0" y="0"/>
          <a:chExt cx="0" cy="0"/>
        </a:xfrm>
      </p:grpSpPr>
      <p:sp>
        <p:nvSpPr>
          <p:cNvPr id="2" name="Title 1"/>
          <p:cNvSpPr>
            <a:spLocks noGrp="1"/>
          </p:cNvSpPr>
          <p:nvPr>
            <p:ph type="title"/>
          </p:nvPr>
        </p:nvSpPr>
        <p:spPr>
          <a:xfrm>
            <a:off x="379094" y="411523"/>
            <a:ext cx="8352156" cy="395815"/>
          </a:xfrm>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391668" y="810049"/>
            <a:ext cx="7607844" cy="3438859"/>
          </a:xfrm>
        </p:spPr>
        <p:txBody>
          <a:bodyPr vert="horz" lIns="0" tIns="0" rIns="0" bIns="0" rtlCol="0">
            <a:noAutofit/>
          </a:bodyPr>
          <a:lstStyle>
            <a:lvl1pPr>
              <a:spcAft>
                <a:spcPts val="0"/>
              </a:spcAft>
              <a:defRPr lang="en-US" sz="1500" dirty="0" smtClean="0"/>
            </a:lvl1pPr>
            <a:lvl2pPr marL="145078" indent="-136743">
              <a:defRPr lang="en-US" dirty="0" smtClean="0"/>
            </a:lvl2pPr>
            <a:lvl3pPr marL="299681" indent="-146269">
              <a:defRPr lang="en-US" sz="1400" dirty="0" smtClean="0"/>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3998953883"/>
      </p:ext>
    </p:extLst>
  </p:cSld>
  <p:clrMapOvr>
    <a:masterClrMapping/>
  </p:clrMapOvr>
  <p:timing>
    <p:tnLst>
      <p:par>
        <p:cTn xmlns:p14="http://schemas.microsoft.com/office/powerpoint/2010/main" id="1" dur="indefinite" restart="never" nodeType="tmRoot"/>
      </p:par>
    </p:tnLst>
  </p:timing>
</p:sldLayout>
</file>

<file path=ppt/slideLayouts/slideLayout2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391833" y="1242515"/>
            <a:ext cx="3896043" cy="3297340"/>
          </a:xfrm>
        </p:spPr>
        <p:txBody>
          <a:bodyPr vert="horz" lIns="0" tIns="0" rIns="0" bIns="0" rtlCol="0">
            <a:noAutofit/>
          </a:bodyPr>
          <a:lstStyle>
            <a:lvl1pPr>
              <a:spcBef>
                <a:spcPts val="750"/>
              </a:spcBef>
              <a:defRPr lang="en-US" sz="1500" dirty="0" smtClean="0"/>
            </a:lvl1pPr>
            <a:lvl2pPr>
              <a:spcBef>
                <a:spcPts val="600"/>
              </a:spcBef>
              <a:defRPr lang="en-US" sz="1400" dirty="0" smtClean="0"/>
            </a:lvl2pPr>
            <a:lvl3pPr>
              <a:spcBef>
                <a:spcPts val="450"/>
              </a:spcBef>
              <a:defRPr lang="en-US" sz="1200" dirty="0" smtClean="0"/>
            </a:lvl3pPr>
            <a:lvl4pPr>
              <a:spcBef>
                <a:spcPts val="300"/>
              </a:spcBef>
              <a:defRPr lang="en-US" sz="1100" dirty="0" smtClean="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831080" y="1242515"/>
            <a:ext cx="3900170" cy="3297340"/>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dirty="0" smtClean="0"/>
              <a:t>Click to edit Master text styles</a:t>
            </a:r>
          </a:p>
          <a:p>
            <a:pPr lvl="1">
              <a:spcBef>
                <a:spcPts val="600"/>
              </a:spcBef>
            </a:pPr>
            <a:r>
              <a:rPr lang="en-US" dirty="0" smtClean="0"/>
              <a:t>Second level</a:t>
            </a:r>
          </a:p>
          <a:p>
            <a:pPr lvl="2">
              <a:spcBef>
                <a:spcPts val="450"/>
              </a:spcBef>
            </a:pPr>
            <a:r>
              <a:rPr lang="en-US" dirty="0" smtClean="0"/>
              <a:t>Third level</a:t>
            </a:r>
          </a:p>
          <a:p>
            <a:pPr lvl="3">
              <a:spcBef>
                <a:spcPts val="300"/>
              </a:spcBef>
            </a:pPr>
            <a:r>
              <a:rPr lang="en-US" dirty="0" smtClean="0"/>
              <a:t>Fourth level</a:t>
            </a:r>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1218079860"/>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hasCustomPrompt="1"/>
          </p:nvPr>
        </p:nvSpPr>
        <p:spPr>
          <a:xfrm>
            <a:off x="391795" y="1225869"/>
            <a:ext cx="3904488" cy="279797"/>
          </a:xfrm>
        </p:spPr>
        <p:txBody>
          <a:bodyPr rIns="136980" anchor="b"/>
          <a:lstStyle>
            <a:lvl1pPr marL="0" indent="0">
              <a:buNone/>
              <a:defRPr sz="1800" b="1">
                <a:solidFill>
                  <a:schemeClr val="tx2"/>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dirty="0" err="1" smtClean="0"/>
              <a:t>PClick</a:t>
            </a:r>
            <a:r>
              <a:rPr lang="en-US" dirty="0" smtClean="0"/>
              <a:t> to edit Master text</a:t>
            </a:r>
          </a:p>
        </p:txBody>
      </p:sp>
      <p:sp>
        <p:nvSpPr>
          <p:cNvPr id="4" name="Content Placeholder 3"/>
          <p:cNvSpPr>
            <a:spLocks noGrp="1"/>
          </p:cNvSpPr>
          <p:nvPr>
            <p:ph sz="half" idx="2"/>
          </p:nvPr>
        </p:nvSpPr>
        <p:spPr>
          <a:xfrm>
            <a:off x="391795" y="1553742"/>
            <a:ext cx="3904488" cy="2858489"/>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dirty="0" smtClean="0"/>
              <a:t>Click to edit Master text styles</a:t>
            </a:r>
          </a:p>
          <a:p>
            <a:pPr lvl="1">
              <a:spcBef>
                <a:spcPts val="600"/>
              </a:spcBef>
            </a:pPr>
            <a:r>
              <a:rPr lang="en-US" dirty="0" smtClean="0"/>
              <a:t>Second level</a:t>
            </a:r>
          </a:p>
          <a:p>
            <a:pPr lvl="2">
              <a:spcBef>
                <a:spcPts val="450"/>
              </a:spcBef>
            </a:pPr>
            <a:r>
              <a:rPr lang="en-US" dirty="0" smtClean="0"/>
              <a:t>Third level</a:t>
            </a:r>
          </a:p>
          <a:p>
            <a:pPr lvl="3">
              <a:spcBef>
                <a:spcPts val="300"/>
              </a:spcBef>
            </a:pPr>
            <a:r>
              <a:rPr lang="en-US" dirty="0" smtClean="0"/>
              <a:t>Fourth level</a:t>
            </a:r>
          </a:p>
        </p:txBody>
      </p:sp>
      <p:sp>
        <p:nvSpPr>
          <p:cNvPr id="5" name="Text Placeholder 4"/>
          <p:cNvSpPr>
            <a:spLocks noGrp="1"/>
          </p:cNvSpPr>
          <p:nvPr>
            <p:ph type="body" sz="quarter" idx="3"/>
          </p:nvPr>
        </p:nvSpPr>
        <p:spPr>
          <a:xfrm>
            <a:off x="4831080" y="1225869"/>
            <a:ext cx="3900170" cy="279797"/>
          </a:xfrm>
        </p:spPr>
        <p:txBody>
          <a:bodyPr rIns="136980" anchor="b"/>
          <a:lstStyle>
            <a:lvl1pPr marL="0" indent="0">
              <a:buNone/>
              <a:defRPr sz="1800" b="1">
                <a:solidFill>
                  <a:schemeClr val="tx2"/>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dirty="0" smtClean="0"/>
              <a:t>Click to edit Master text</a:t>
            </a:r>
          </a:p>
        </p:txBody>
      </p:sp>
      <p:sp>
        <p:nvSpPr>
          <p:cNvPr id="6" name="Content Placeholder 5"/>
          <p:cNvSpPr>
            <a:spLocks noGrp="1"/>
          </p:cNvSpPr>
          <p:nvPr>
            <p:ph sz="quarter" idx="4"/>
          </p:nvPr>
        </p:nvSpPr>
        <p:spPr>
          <a:xfrm>
            <a:off x="4831080" y="1553742"/>
            <a:ext cx="3900170" cy="2858489"/>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dirty="0" smtClean="0"/>
              <a:t>Click to edit Master text styles</a:t>
            </a:r>
          </a:p>
          <a:p>
            <a:pPr lvl="1">
              <a:spcBef>
                <a:spcPts val="600"/>
              </a:spcBef>
            </a:pPr>
            <a:r>
              <a:rPr lang="en-US" dirty="0" smtClean="0"/>
              <a:t>Second level</a:t>
            </a:r>
          </a:p>
          <a:p>
            <a:pPr lvl="2">
              <a:spcBef>
                <a:spcPts val="450"/>
              </a:spcBef>
            </a:pPr>
            <a:r>
              <a:rPr lang="en-US" dirty="0" smtClean="0"/>
              <a:t>Third level</a:t>
            </a:r>
          </a:p>
          <a:p>
            <a:pPr lvl="3">
              <a:spcBef>
                <a:spcPts val="300"/>
              </a:spcBef>
            </a:pPr>
            <a:r>
              <a:rPr lang="en-US" dirty="0" smtClean="0"/>
              <a:t>Fourth level</a:t>
            </a:r>
          </a:p>
        </p:txBody>
      </p:sp>
      <p:sp>
        <p:nvSpPr>
          <p:cNvPr id="7" name="Date Placeholder 6"/>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9" name="Slide Number Placeholder 8"/>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2710756457"/>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0" y="1296591"/>
            <a:ext cx="4495800" cy="1563624"/>
          </a:xfrm>
          <a:solidFill>
            <a:schemeClr val="tx2"/>
          </a:solidFill>
        </p:spPr>
        <p:txBody>
          <a:bodyPr lIns="219187" tIns="89065" rIns="136980"/>
          <a:lstStyle>
            <a:lvl1pPr marL="159360" indent="0">
              <a:lnSpc>
                <a:spcPct val="100000"/>
              </a:lnSpc>
              <a:spcBef>
                <a:spcPts val="450"/>
              </a:spcBef>
              <a:spcAft>
                <a:spcPts val="150"/>
              </a:spcAft>
              <a:defRPr lang="en-US" sz="1500" dirty="0" smtClean="0">
                <a:solidFill>
                  <a:schemeClr val="bg1"/>
                </a:solidFill>
              </a:defRPr>
            </a:lvl1pPr>
            <a:lvl2pPr marL="285392" indent="-118913">
              <a:lnSpc>
                <a:spcPct val="100000"/>
              </a:lnSpc>
              <a:spcBef>
                <a:spcPts val="750"/>
              </a:spcBef>
              <a:defRPr lang="en-US" sz="14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2" name="Content Placeholder 2"/>
          <p:cNvSpPr>
            <a:spLocks noGrp="1"/>
          </p:cNvSpPr>
          <p:nvPr>
            <p:ph sz="half" idx="13"/>
          </p:nvPr>
        </p:nvSpPr>
        <p:spPr>
          <a:xfrm>
            <a:off x="4644390" y="1296591"/>
            <a:ext cx="4498848" cy="1563624"/>
          </a:xfrm>
          <a:solidFill>
            <a:schemeClr val="tx2"/>
          </a:solidFill>
        </p:spPr>
        <p:txBody>
          <a:bodyPr lIns="219187" tIns="89065" rIns="136980"/>
          <a:lstStyle>
            <a:lvl1pPr marL="159360" indent="0">
              <a:lnSpc>
                <a:spcPct val="100000"/>
              </a:lnSpc>
              <a:spcBef>
                <a:spcPts val="450"/>
              </a:spcBef>
              <a:spcAft>
                <a:spcPts val="150"/>
              </a:spcAft>
              <a:defRPr lang="en-US" sz="1500" dirty="0" smtClean="0">
                <a:solidFill>
                  <a:schemeClr val="bg1"/>
                </a:solidFill>
              </a:defRPr>
            </a:lvl1pPr>
            <a:lvl2pPr marL="285392" indent="-118913">
              <a:lnSpc>
                <a:spcPct val="100000"/>
              </a:lnSpc>
              <a:spcBef>
                <a:spcPts val="750"/>
              </a:spcBef>
              <a:defRPr lang="en-US" sz="14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13" name="Content Placeholder 2"/>
          <p:cNvSpPr>
            <a:spLocks noGrp="1"/>
          </p:cNvSpPr>
          <p:nvPr>
            <p:ph sz="half" idx="14"/>
          </p:nvPr>
        </p:nvSpPr>
        <p:spPr>
          <a:xfrm>
            <a:off x="0" y="2971647"/>
            <a:ext cx="4495800" cy="1563624"/>
          </a:xfrm>
          <a:solidFill>
            <a:schemeClr val="tx2"/>
          </a:solidFill>
        </p:spPr>
        <p:txBody>
          <a:bodyPr lIns="219187" tIns="89065" rIns="136980"/>
          <a:lstStyle>
            <a:lvl1pPr marL="159360" indent="0">
              <a:lnSpc>
                <a:spcPct val="100000"/>
              </a:lnSpc>
              <a:spcBef>
                <a:spcPts val="450"/>
              </a:spcBef>
              <a:spcAft>
                <a:spcPts val="150"/>
              </a:spcAft>
              <a:defRPr lang="en-US" sz="1500" dirty="0" smtClean="0">
                <a:solidFill>
                  <a:schemeClr val="bg1"/>
                </a:solidFill>
              </a:defRPr>
            </a:lvl1pPr>
            <a:lvl2pPr marL="285392" indent="-118913">
              <a:lnSpc>
                <a:spcPct val="100000"/>
              </a:lnSpc>
              <a:spcBef>
                <a:spcPts val="750"/>
              </a:spcBef>
              <a:defRPr lang="en-US" sz="14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14" name="Content Placeholder 2"/>
          <p:cNvSpPr>
            <a:spLocks noGrp="1"/>
          </p:cNvSpPr>
          <p:nvPr>
            <p:ph sz="half" idx="15"/>
          </p:nvPr>
        </p:nvSpPr>
        <p:spPr>
          <a:xfrm>
            <a:off x="4644390" y="2971647"/>
            <a:ext cx="4498848" cy="1563624"/>
          </a:xfrm>
          <a:solidFill>
            <a:schemeClr val="tx2"/>
          </a:solidFill>
        </p:spPr>
        <p:txBody>
          <a:bodyPr lIns="219187" tIns="89065" rIns="136980"/>
          <a:lstStyle>
            <a:lvl1pPr marL="159360" indent="0">
              <a:lnSpc>
                <a:spcPct val="100000"/>
              </a:lnSpc>
              <a:spcBef>
                <a:spcPts val="450"/>
              </a:spcBef>
              <a:spcAft>
                <a:spcPts val="150"/>
              </a:spcAft>
              <a:defRPr lang="en-US" sz="1500" dirty="0" smtClean="0">
                <a:solidFill>
                  <a:schemeClr val="bg1"/>
                </a:solidFill>
              </a:defRPr>
            </a:lvl1pPr>
            <a:lvl2pPr marL="285392" indent="-118913">
              <a:lnSpc>
                <a:spcPct val="100000"/>
              </a:lnSpc>
              <a:spcBef>
                <a:spcPts val="750"/>
              </a:spcBef>
              <a:defRPr lang="en-US" sz="14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1473726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2400" spc="0" baseline="0"/>
            </a:lvl1pPr>
          </a:lstStyle>
          <a:p>
            <a:pPr lvl="0"/>
            <a:r>
              <a:rPr lang="en-US" dirty="0" smtClean="0"/>
              <a:t>Click to add text over image. White or gray only. 32pt flexible positioning. Delete if not needed.</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D558541-60C9-42A2-8392-FF12533A6B7A}" type="slidenum">
              <a:rPr lang="en-US" smtClean="0">
                <a:solidFill>
                  <a:prstClr val="white"/>
                </a:solidFill>
                <a:latin typeface="GE Inspira Pitch"/>
              </a:rPr>
              <a:pPr/>
              <a:t>‹#›</a:t>
            </a:fld>
            <a:endParaRPr lang="en-US">
              <a:solidFill>
                <a:prstClr val="white"/>
              </a:solidFill>
              <a:latin typeface="GE Inspira Pitch"/>
            </a:endParaRPr>
          </a:p>
        </p:txBody>
      </p:sp>
      <p:sp>
        <p:nvSpPr>
          <p:cNvPr id="6" name="TextBox 5"/>
          <p:cNvSpPr txBox="1"/>
          <p:nvPr userDrawn="1"/>
        </p:nvSpPr>
        <p:spPr>
          <a:xfrm>
            <a:off x="5398521" y="4658494"/>
            <a:ext cx="2833485" cy="207749"/>
          </a:xfrm>
          <a:prstGeom prst="rect">
            <a:avLst/>
          </a:prstGeom>
          <a:noFill/>
        </p:spPr>
        <p:txBody>
          <a:bodyPr wrap="square" lIns="0" tIns="0" rIns="0" bIns="0" rtlCol="0" anchor="b">
            <a:noAutofit/>
          </a:bodyPr>
          <a:lstStyle/>
          <a:p>
            <a:pPr defTabSz="684267"/>
            <a:r>
              <a:rPr lang="en-US" sz="700" dirty="0">
                <a:solidFill>
                  <a:prstClr val="white"/>
                </a:solidFill>
                <a:latin typeface="GE Inspira Pitch"/>
              </a:rPr>
              <a:t>See tutorial regarding confidentiality disclosures. Delete if not needed.</a:t>
            </a:r>
          </a:p>
        </p:txBody>
      </p:sp>
    </p:spTree>
    <p:extLst>
      <p:ext uri="{BB962C8B-B14F-4D97-AF65-F5344CB8AC3E}">
        <p14:creationId xmlns:p14="http://schemas.microsoft.com/office/powerpoint/2010/main" val="250562822"/>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Vertical Quadra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12752" y="1296633"/>
            <a:ext cx="1965960" cy="3243263"/>
          </a:xfrm>
          <a:solidFill>
            <a:schemeClr val="tx2"/>
          </a:solidFill>
        </p:spPr>
        <p:txBody>
          <a:bodyPr lIns="136980" tIns="102736" rIns="136980"/>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6" name="Content Placeholder 2"/>
          <p:cNvSpPr>
            <a:spLocks noGrp="1"/>
          </p:cNvSpPr>
          <p:nvPr>
            <p:ph sz="half" idx="13"/>
          </p:nvPr>
        </p:nvSpPr>
        <p:spPr>
          <a:xfrm>
            <a:off x="2529841" y="1296633"/>
            <a:ext cx="1965960" cy="3243263"/>
          </a:xfrm>
          <a:solidFill>
            <a:schemeClr val="tx2"/>
          </a:solidFill>
        </p:spPr>
        <p:txBody>
          <a:bodyPr lIns="136980" tIns="102736" rIns="136980"/>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20" name="Content Placeholder 2"/>
          <p:cNvSpPr>
            <a:spLocks noGrp="1"/>
          </p:cNvSpPr>
          <p:nvPr>
            <p:ph sz="half" idx="14"/>
          </p:nvPr>
        </p:nvSpPr>
        <p:spPr>
          <a:xfrm>
            <a:off x="4644391" y="1296633"/>
            <a:ext cx="1965960" cy="3243263"/>
          </a:xfrm>
          <a:solidFill>
            <a:schemeClr val="tx2"/>
          </a:solidFill>
        </p:spPr>
        <p:txBody>
          <a:bodyPr lIns="136980" tIns="102736" rIns="136980"/>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22" name="Content Placeholder 2"/>
          <p:cNvSpPr>
            <a:spLocks noGrp="1"/>
          </p:cNvSpPr>
          <p:nvPr>
            <p:ph sz="half" idx="15"/>
          </p:nvPr>
        </p:nvSpPr>
        <p:spPr>
          <a:xfrm>
            <a:off x="6758940" y="1296633"/>
            <a:ext cx="1965960" cy="3243263"/>
          </a:xfrm>
          <a:solidFill>
            <a:schemeClr val="tx2"/>
          </a:solidFill>
        </p:spPr>
        <p:txBody>
          <a:bodyPr lIns="136980" tIns="102736" rIns="136980"/>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391557778"/>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Quadra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0" y="1295854"/>
            <a:ext cx="4498848" cy="308610"/>
          </a:xfrm>
          <a:solidFill>
            <a:schemeClr val="bg2"/>
          </a:solidFill>
        </p:spPr>
        <p:txBody>
          <a:bodyPr lIns="82206" rIns="136980" bIns="20544" anchor="ctr"/>
          <a:lstStyle>
            <a:lvl1pPr marL="298490" indent="0">
              <a:spcBef>
                <a:spcPts val="0"/>
              </a:spcBef>
              <a:buNone/>
              <a:defRPr sz="1400" b="0">
                <a:solidFill>
                  <a:schemeClr val="tx1"/>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397510" y="1697639"/>
            <a:ext cx="3890328" cy="1144494"/>
          </a:xfrm>
        </p:spPr>
        <p:txBody>
          <a:bodyPr vert="horz" lIns="0" tIns="0" rIns="136980" bIns="0" rtlCol="0">
            <a:noAutofit/>
          </a:bodyPr>
          <a:lstStyle>
            <a:lvl1pPr>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dirty="0" smtClean="0"/>
              <a:t>Click to edit Master text styles</a:t>
            </a:r>
          </a:p>
        </p:txBody>
      </p:sp>
      <p:sp>
        <p:nvSpPr>
          <p:cNvPr id="5" name="Text Placeholder 4"/>
          <p:cNvSpPr>
            <a:spLocks noGrp="1"/>
          </p:cNvSpPr>
          <p:nvPr>
            <p:ph type="body" sz="quarter" idx="3"/>
          </p:nvPr>
        </p:nvSpPr>
        <p:spPr>
          <a:xfrm>
            <a:off x="4644390" y="1295854"/>
            <a:ext cx="4498848" cy="308610"/>
          </a:xfrm>
          <a:solidFill>
            <a:schemeClr val="bg2"/>
          </a:solidFill>
        </p:spPr>
        <p:txBody>
          <a:bodyPr lIns="82206" rIns="136980" bIns="20544" anchor="ctr"/>
          <a:lstStyle>
            <a:lvl1pPr marL="136743" indent="0">
              <a:spcBef>
                <a:spcPts val="0"/>
              </a:spcBef>
              <a:buNone/>
              <a:tabLst/>
              <a:defRPr sz="1400" b="0">
                <a:solidFill>
                  <a:schemeClr val="tx1"/>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dirty="0" smtClean="0"/>
              <a:t>Click to edit Master text styles</a:t>
            </a:r>
          </a:p>
        </p:txBody>
      </p:sp>
      <p:sp>
        <p:nvSpPr>
          <p:cNvPr id="6" name="Content Placeholder 5"/>
          <p:cNvSpPr>
            <a:spLocks noGrp="1"/>
          </p:cNvSpPr>
          <p:nvPr>
            <p:ph sz="quarter" idx="4"/>
          </p:nvPr>
        </p:nvSpPr>
        <p:spPr>
          <a:xfrm>
            <a:off x="4826538" y="1697639"/>
            <a:ext cx="3895344" cy="1144494"/>
          </a:xfrm>
        </p:spPr>
        <p:txBody>
          <a:bodyPr vert="horz" lIns="0" tIns="0" rIns="136980"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dirty="0" smtClean="0"/>
              <a:t>Click to edit Master text styles</a:t>
            </a:r>
          </a:p>
        </p:txBody>
      </p:sp>
      <p:sp>
        <p:nvSpPr>
          <p:cNvPr id="7" name="Date Placeholder 6"/>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9" name="Slide Number Placeholder 8"/>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24" name="Text Placeholder 4"/>
          <p:cNvSpPr>
            <a:spLocks noGrp="1"/>
          </p:cNvSpPr>
          <p:nvPr>
            <p:ph type="body" sz="quarter" idx="14"/>
          </p:nvPr>
        </p:nvSpPr>
        <p:spPr>
          <a:xfrm>
            <a:off x="0" y="2993575"/>
            <a:ext cx="4498848" cy="308610"/>
          </a:xfrm>
          <a:solidFill>
            <a:schemeClr val="bg2"/>
          </a:solidFill>
        </p:spPr>
        <p:txBody>
          <a:bodyPr lIns="82206" rIns="136980" bIns="20544" anchor="ctr"/>
          <a:lstStyle>
            <a:lvl1pPr marL="299681" indent="0">
              <a:spcBef>
                <a:spcPts val="0"/>
              </a:spcBef>
              <a:buNone/>
              <a:tabLst/>
              <a:defRPr sz="1400" b="0">
                <a:solidFill>
                  <a:schemeClr val="tx1"/>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dirty="0" smtClean="0"/>
              <a:t>Click to edit Master text styles</a:t>
            </a:r>
          </a:p>
        </p:txBody>
      </p:sp>
      <p:sp>
        <p:nvSpPr>
          <p:cNvPr id="25" name="Content Placeholder 5"/>
          <p:cNvSpPr>
            <a:spLocks noGrp="1"/>
          </p:cNvSpPr>
          <p:nvPr>
            <p:ph sz="quarter" idx="15"/>
          </p:nvPr>
        </p:nvSpPr>
        <p:spPr>
          <a:xfrm>
            <a:off x="397512" y="3395360"/>
            <a:ext cx="3890328" cy="1144494"/>
          </a:xfrm>
        </p:spPr>
        <p:txBody>
          <a:bodyPr vert="horz" lIns="0" tIns="0" rIns="136980"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dirty="0" smtClean="0"/>
              <a:t>Click to edit Master text styles</a:t>
            </a:r>
          </a:p>
        </p:txBody>
      </p:sp>
      <p:sp>
        <p:nvSpPr>
          <p:cNvPr id="26" name="Text Placeholder 4"/>
          <p:cNvSpPr>
            <a:spLocks noGrp="1"/>
          </p:cNvSpPr>
          <p:nvPr>
            <p:ph type="body" sz="quarter" idx="16"/>
          </p:nvPr>
        </p:nvSpPr>
        <p:spPr>
          <a:xfrm>
            <a:off x="4644390" y="2993575"/>
            <a:ext cx="4498848" cy="308610"/>
          </a:xfrm>
          <a:solidFill>
            <a:schemeClr val="bg2"/>
          </a:solidFill>
        </p:spPr>
        <p:txBody>
          <a:bodyPr lIns="82206" rIns="136980" bIns="20544" anchor="ctr"/>
          <a:lstStyle>
            <a:lvl1pPr marL="135551" indent="0">
              <a:spcBef>
                <a:spcPts val="0"/>
              </a:spcBef>
              <a:buNone/>
              <a:tabLst/>
              <a:defRPr sz="1400" b="0">
                <a:solidFill>
                  <a:schemeClr val="tx1"/>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dirty="0" smtClean="0"/>
              <a:t>Click to edit Master text styles</a:t>
            </a:r>
          </a:p>
        </p:txBody>
      </p:sp>
      <p:sp>
        <p:nvSpPr>
          <p:cNvPr id="27" name="Content Placeholder 5"/>
          <p:cNvSpPr>
            <a:spLocks noGrp="1"/>
          </p:cNvSpPr>
          <p:nvPr>
            <p:ph sz="quarter" idx="17"/>
          </p:nvPr>
        </p:nvSpPr>
        <p:spPr>
          <a:xfrm>
            <a:off x="4826538" y="3395360"/>
            <a:ext cx="3895344" cy="1144494"/>
          </a:xfrm>
        </p:spPr>
        <p:txBody>
          <a:bodyPr vert="horz" lIns="0" tIns="0" rIns="136980"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dirty="0" smtClean="0"/>
              <a:t>Click to edit Master text styles</a:t>
            </a:r>
          </a:p>
        </p:txBody>
      </p:sp>
    </p:spTree>
    <p:extLst>
      <p:ext uri="{BB962C8B-B14F-4D97-AF65-F5344CB8AC3E}">
        <p14:creationId xmlns:p14="http://schemas.microsoft.com/office/powerpoint/2010/main" val="3194137720"/>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7" name="Chart Placeholder 6"/>
          <p:cNvSpPr>
            <a:spLocks noGrp="1"/>
          </p:cNvSpPr>
          <p:nvPr>
            <p:ph type="chart" sz="quarter" idx="13"/>
          </p:nvPr>
        </p:nvSpPr>
        <p:spPr>
          <a:xfrm>
            <a:off x="412751" y="1433512"/>
            <a:ext cx="7586762" cy="2852738"/>
          </a:xfrm>
        </p:spPr>
        <p:txBody>
          <a:bodyPr anchor="ctr"/>
          <a:lstStyle>
            <a:lvl1pPr algn="ctr">
              <a:defRPr/>
            </a:lvl1pPr>
          </a:lstStyle>
          <a:p>
            <a:endParaRPr lang="en-US"/>
          </a:p>
        </p:txBody>
      </p:sp>
    </p:spTree>
    <p:extLst>
      <p:ext uri="{BB962C8B-B14F-4D97-AF65-F5344CB8AC3E}">
        <p14:creationId xmlns:p14="http://schemas.microsoft.com/office/powerpoint/2010/main" val="2446126929"/>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7" name="Table Placeholder 6"/>
          <p:cNvSpPr>
            <a:spLocks noGrp="1"/>
          </p:cNvSpPr>
          <p:nvPr>
            <p:ph type="tbl" sz="quarter" idx="13"/>
          </p:nvPr>
        </p:nvSpPr>
        <p:spPr>
          <a:xfrm>
            <a:off x="412751" y="1296633"/>
            <a:ext cx="7586762" cy="3243263"/>
          </a:xfrm>
        </p:spPr>
        <p:txBody>
          <a:bodyPr anchor="ctr"/>
          <a:lstStyle>
            <a:lvl1pPr algn="ctr">
              <a:defRPr/>
            </a:lvl1pPr>
          </a:lstStyle>
          <a:p>
            <a:endParaRPr lang="en-US" dirty="0"/>
          </a:p>
        </p:txBody>
      </p:sp>
    </p:spTree>
    <p:extLst>
      <p:ext uri="{BB962C8B-B14F-4D97-AF65-F5344CB8AC3E}">
        <p14:creationId xmlns:p14="http://schemas.microsoft.com/office/powerpoint/2010/main" val="128479932"/>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a:solidFill>
                <a:srgbClr val="575757"/>
              </a:solidFill>
              <a:latin typeface="GE Inspira Pitch"/>
            </a:endParaRPr>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527114518"/>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a:solidFill>
                <a:srgbClr val="575757"/>
              </a:solidFill>
              <a:latin typeface="GE Inspira Pitch"/>
            </a:endParaRPr>
          </a:p>
        </p:txBody>
      </p:sp>
      <p:sp>
        <p:nvSpPr>
          <p:cNvPr id="4" name="Slide Number Placeholder 3"/>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2814143961"/>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Half Text - Half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5041900" y="1241583"/>
            <a:ext cx="3689350" cy="3298270"/>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dirty="0" smtClean="0"/>
              <a:t>Click to edit Master text styles</a:t>
            </a:r>
          </a:p>
          <a:p>
            <a:pPr lvl="1">
              <a:spcBef>
                <a:spcPts val="600"/>
              </a:spcBef>
            </a:pPr>
            <a:r>
              <a:rPr lang="en-US" dirty="0" smtClean="0"/>
              <a:t>Second level</a:t>
            </a:r>
          </a:p>
          <a:p>
            <a:pPr lvl="2">
              <a:spcBef>
                <a:spcPts val="450"/>
              </a:spcBef>
            </a:pPr>
            <a:r>
              <a:rPr lang="en-US" dirty="0" smtClean="0"/>
              <a:t>Third level</a:t>
            </a:r>
          </a:p>
          <a:p>
            <a:pPr lvl="3">
              <a:spcBef>
                <a:spcPts val="300"/>
              </a:spcBef>
            </a:pPr>
            <a:r>
              <a:rPr lang="en-US" dirty="0" smtClean="0"/>
              <a:t>Fourth level</a:t>
            </a:r>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1" name="Picture Placeholder 10"/>
          <p:cNvSpPr>
            <a:spLocks noGrp="1"/>
          </p:cNvSpPr>
          <p:nvPr>
            <p:ph type="pic" sz="quarter" idx="13" hasCustomPrompt="1"/>
          </p:nvPr>
        </p:nvSpPr>
        <p:spPr>
          <a:xfrm>
            <a:off x="1" y="1296633"/>
            <a:ext cx="4514850" cy="3243263"/>
          </a:xfrm>
          <a:solidFill>
            <a:schemeClr val="bg1">
              <a:lumMod val="95000"/>
            </a:schemeClr>
          </a:solidFill>
        </p:spPr>
        <p:txBody>
          <a:bodyPr anchor="ctr"/>
          <a:lstStyle>
            <a:lvl1pPr algn="ctr">
              <a:defRPr/>
            </a:lvl1pPr>
          </a:lstStyle>
          <a:p>
            <a:r>
              <a:rPr lang="en-US" dirty="0" smtClean="0"/>
              <a:t>Click to add image</a:t>
            </a:r>
            <a:endParaRPr lang="en-US" dirty="0"/>
          </a:p>
        </p:txBody>
      </p:sp>
    </p:spTree>
    <p:extLst>
      <p:ext uri="{BB962C8B-B14F-4D97-AF65-F5344CB8AC3E}">
        <p14:creationId xmlns:p14="http://schemas.microsoft.com/office/powerpoint/2010/main" val="584184511"/>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Image w/ Title &amp; Footer">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296633"/>
            <a:ext cx="9144000" cy="3243263"/>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p:nvPr>
        </p:nvSpPr>
        <p:spPr>
          <a:xfrm>
            <a:off x="379094" y="411481"/>
            <a:ext cx="8352156" cy="765752"/>
          </a:xfrm>
        </p:spPr>
        <p:txBody>
          <a:bodyPr/>
          <a:lstStyle/>
          <a:p>
            <a:r>
              <a:rPr lang="en-US" dirty="0" smtClean="0"/>
              <a:t>Click to edit Master title style</a:t>
            </a:r>
            <a:endParaRPr lang="en-US" dirty="0"/>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
        <p:nvSpPr>
          <p:cNvPr id="9" name="Text Placeholder 8"/>
          <p:cNvSpPr>
            <a:spLocks noGrp="1"/>
          </p:cNvSpPr>
          <p:nvPr>
            <p:ph type="body" sz="quarter" idx="14" hasCustomPrompt="1"/>
          </p:nvPr>
        </p:nvSpPr>
        <p:spPr bwMode="gray">
          <a:xfrm>
            <a:off x="379094" y="1346054"/>
            <a:ext cx="8318500" cy="1046559"/>
          </a:xfrm>
        </p:spPr>
        <p:txBody>
          <a:bodyPr/>
          <a:lstStyle>
            <a:lvl1pPr>
              <a:defRPr sz="2400" baseline="0"/>
            </a:lvl1pPr>
          </a:lstStyle>
          <a:p>
            <a:pPr lvl="0"/>
            <a:r>
              <a:rPr lang="en-US" dirty="0" smtClean="0"/>
              <a:t>Click to add text over image. White or gray only. 32pt flexible positioning. Delete if not needed.</a:t>
            </a:r>
          </a:p>
        </p:txBody>
      </p:sp>
    </p:spTree>
    <p:extLst>
      <p:ext uri="{BB962C8B-B14F-4D97-AF65-F5344CB8AC3E}">
        <p14:creationId xmlns:p14="http://schemas.microsoft.com/office/powerpoint/2010/main" val="1162259082"/>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userDrawn="1">
  <p:cSld name="Image w/ Title">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296593"/>
            <a:ext cx="9144000" cy="3846909"/>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lvl1pPr>
              <a:defRPr>
                <a:solidFill>
                  <a:schemeClr val="bg1"/>
                </a:solidFill>
              </a:defRPr>
            </a:lvl1pPr>
          </a:lstStyle>
          <a:p>
            <a:pPr defTabSz="684951"/>
            <a:r>
              <a:rPr lang="en-US" sz="1400" smtClean="0">
                <a:solidFill>
                  <a:prstClr val="white"/>
                </a:solidFill>
                <a:latin typeface="GE Inspira Pitch"/>
              </a:rPr>
              <a:t>Title or Job Number | XX Month 201X</a:t>
            </a:r>
            <a:endParaRPr lang="en-US" sz="1400">
              <a:solidFill>
                <a:prstClr val="white"/>
              </a:solidFill>
              <a:latin typeface="GE Inspira Pitch"/>
            </a:endParaRP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D558541-60C9-42A2-8392-FF12533A6B7A}" type="slidenum">
              <a:rPr lang="en-US" smtClean="0">
                <a:solidFill>
                  <a:prstClr val="white"/>
                </a:solidFill>
                <a:latin typeface="GE Inspira Pitch"/>
              </a:rPr>
              <a:pPr/>
              <a:t>‹#›</a:t>
            </a:fld>
            <a:endParaRPr lang="en-US">
              <a:solidFill>
                <a:prstClr val="white"/>
              </a:solidFill>
              <a:latin typeface="GE Inspira Pitch"/>
            </a:endParaRPr>
          </a:p>
        </p:txBody>
      </p:sp>
      <p:sp>
        <p:nvSpPr>
          <p:cNvPr id="9" name="Text Placeholder 8"/>
          <p:cNvSpPr>
            <a:spLocks noGrp="1"/>
          </p:cNvSpPr>
          <p:nvPr>
            <p:ph type="body" sz="quarter" idx="14" hasCustomPrompt="1"/>
          </p:nvPr>
        </p:nvSpPr>
        <p:spPr bwMode="gray">
          <a:xfrm>
            <a:off x="384049" y="1344170"/>
            <a:ext cx="8318500" cy="1046559"/>
          </a:xfrm>
        </p:spPr>
        <p:txBody>
          <a:bodyPr/>
          <a:lstStyle>
            <a:lvl1pPr>
              <a:defRPr sz="2400" baseline="0"/>
            </a:lvl1pPr>
          </a:lstStyle>
          <a:p>
            <a:pPr lvl="0"/>
            <a:r>
              <a:rPr lang="en-US" dirty="0" smtClean="0"/>
              <a:t>Click to add text over image. White or gray only. 32pt flexible positioning. Delete if not needed.</a:t>
            </a:r>
          </a:p>
        </p:txBody>
      </p:sp>
      <p:sp>
        <p:nvSpPr>
          <p:cNvPr id="8" name="TextBox 7"/>
          <p:cNvSpPr txBox="1"/>
          <p:nvPr userDrawn="1"/>
        </p:nvSpPr>
        <p:spPr>
          <a:xfrm>
            <a:off x="5398515" y="4658438"/>
            <a:ext cx="2833485" cy="207749"/>
          </a:xfrm>
          <a:prstGeom prst="rect">
            <a:avLst/>
          </a:prstGeom>
          <a:noFill/>
        </p:spPr>
        <p:txBody>
          <a:bodyPr wrap="square" lIns="0" tIns="0" rIns="0" bIns="0" rtlCol="0" anchor="b">
            <a:noAutofit/>
          </a:bodyPr>
          <a:lstStyle/>
          <a:p>
            <a:pPr defTabSz="684951"/>
            <a:r>
              <a:rPr lang="en-US" sz="700" dirty="0">
                <a:solidFill>
                  <a:prstClr val="white"/>
                </a:solidFill>
                <a:latin typeface="GE Inspira Pitch"/>
              </a:rPr>
              <a:t>See tutorial regarding confidentiality disclosures. Delete if not needed.</a:t>
            </a:r>
          </a:p>
        </p:txBody>
      </p:sp>
    </p:spTree>
    <p:extLst>
      <p:ext uri="{BB962C8B-B14F-4D97-AF65-F5344CB8AC3E}">
        <p14:creationId xmlns:p14="http://schemas.microsoft.com/office/powerpoint/2010/main" val="1998372416"/>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0"/>
            <a:ext cx="9144000" cy="5143500"/>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hasCustomPrompt="1"/>
          </p:nvPr>
        </p:nvSpPr>
        <p:spPr bwMode="gray"/>
        <p:txBody>
          <a:bodyPr/>
          <a:lstStyle>
            <a:lvl1pPr>
              <a:defRPr sz="2400" spc="0" baseline="0"/>
            </a:lvl1pPr>
          </a:lstStyle>
          <a:p>
            <a:pPr lvl="0"/>
            <a:r>
              <a:rPr lang="en-US" dirty="0" smtClean="0"/>
              <a:t>Click to add text over image. White or gray only. 32pt flexible positioning. Delete if not needed.</a:t>
            </a:r>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lvl1pPr>
              <a:defRPr>
                <a:solidFill>
                  <a:schemeClr val="bg1"/>
                </a:solidFill>
              </a:defRPr>
            </a:lvl1pPr>
          </a:lstStyle>
          <a:p>
            <a:pPr defTabSz="684951"/>
            <a:r>
              <a:rPr lang="en-US" sz="1400" smtClean="0">
                <a:solidFill>
                  <a:prstClr val="white"/>
                </a:solidFill>
                <a:latin typeface="GE Inspira Pitch"/>
              </a:rPr>
              <a:t>Title or Job Number | XX Month 201X</a:t>
            </a:r>
            <a:endParaRPr lang="en-US" sz="1400">
              <a:solidFill>
                <a:prstClr val="white"/>
              </a:solidFill>
              <a:latin typeface="GE Inspira Pitch"/>
            </a:endParaRP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D558541-60C9-42A2-8392-FF12533A6B7A}" type="slidenum">
              <a:rPr lang="en-US" smtClean="0">
                <a:solidFill>
                  <a:prstClr val="white"/>
                </a:solidFill>
                <a:latin typeface="GE Inspira Pitch"/>
              </a:rPr>
              <a:pPr/>
              <a:t>‹#›</a:t>
            </a:fld>
            <a:endParaRPr lang="en-US">
              <a:solidFill>
                <a:prstClr val="white"/>
              </a:solidFill>
              <a:latin typeface="GE Inspira Pitch"/>
            </a:endParaRPr>
          </a:p>
        </p:txBody>
      </p:sp>
      <p:sp>
        <p:nvSpPr>
          <p:cNvPr id="6" name="TextBox 5"/>
          <p:cNvSpPr txBox="1"/>
          <p:nvPr userDrawn="1"/>
        </p:nvSpPr>
        <p:spPr>
          <a:xfrm>
            <a:off x="5398515" y="4658438"/>
            <a:ext cx="2833485" cy="207749"/>
          </a:xfrm>
          <a:prstGeom prst="rect">
            <a:avLst/>
          </a:prstGeom>
          <a:noFill/>
        </p:spPr>
        <p:txBody>
          <a:bodyPr wrap="square" lIns="0" tIns="0" rIns="0" bIns="0" rtlCol="0" anchor="b">
            <a:noAutofit/>
          </a:bodyPr>
          <a:lstStyle/>
          <a:p>
            <a:pPr defTabSz="684951"/>
            <a:r>
              <a:rPr lang="en-US" sz="700" dirty="0">
                <a:solidFill>
                  <a:prstClr val="white"/>
                </a:solidFill>
                <a:latin typeface="GE Inspira Pitch"/>
              </a:rPr>
              <a:t>See tutorial regarding confidentiality disclosures. Delete if not needed.</a:t>
            </a:r>
          </a:p>
        </p:txBody>
      </p:sp>
    </p:spTree>
    <p:extLst>
      <p:ext uri="{BB962C8B-B14F-4D97-AF65-F5344CB8AC3E}">
        <p14:creationId xmlns:p14="http://schemas.microsoft.com/office/powerpoint/2010/main" val="33806646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Image Top">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
            <a:ext cx="9144000" cy="4539854"/>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hasCustomPrompt="1"/>
          </p:nvPr>
        </p:nvSpPr>
        <p:spPr bwMode="gray"/>
        <p:txBody>
          <a:bodyPr/>
          <a:lstStyle>
            <a:lvl1pPr>
              <a:defRPr sz="2400" spc="0" baseline="0"/>
            </a:lvl1pPr>
          </a:lstStyle>
          <a:p>
            <a:pPr lvl="0"/>
            <a:r>
              <a:rPr lang="en-US" dirty="0" smtClean="0"/>
              <a:t>Click to add text over image. White or gray only. 32pt flexible positioning. Delete if not needed.</a:t>
            </a: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3758168097"/>
      </p:ext>
    </p:extLst>
  </p:cSld>
  <p:clrMapOvr>
    <a:masterClrMapping/>
  </p:clrMapOvr>
  <p:timing>
    <p:tnLst>
      <p:par>
        <p:cTn xmlns:p14="http://schemas.microsoft.com/office/powerpoint/2010/main" id="1" dur="indefinite" restart="never" nodeType="tmRoot"/>
      </p:par>
    </p:tnLst>
  </p:timing>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userDrawn="1">
  <p:cSld name="Full Image Top">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
            <a:ext cx="9144000" cy="4539854"/>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hasCustomPrompt="1"/>
          </p:nvPr>
        </p:nvSpPr>
        <p:spPr bwMode="gray"/>
        <p:txBody>
          <a:bodyPr/>
          <a:lstStyle>
            <a:lvl1pPr>
              <a:defRPr sz="2400" spc="0" baseline="0"/>
            </a:lvl1pPr>
          </a:lstStyle>
          <a:p>
            <a:pPr lvl="0"/>
            <a:r>
              <a:rPr lang="en-US" dirty="0" smtClean="0"/>
              <a:t>Click to add text over image. White or gray only. 32pt flexible positioning. Delete if not needed.</a:t>
            </a:r>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590490604"/>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title" preserve="1">
  <p:cSld name="Two Statements">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365128" y="593058"/>
            <a:ext cx="4149725" cy="3384946"/>
          </a:xfrm>
        </p:spPr>
        <p:txBody>
          <a:bodyPr/>
          <a:lstStyle>
            <a:lvl1pPr>
              <a:lnSpc>
                <a:spcPct val="90000"/>
              </a:lnSpc>
              <a:defRPr sz="3300"/>
            </a:lvl1pPr>
          </a:lstStyle>
          <a:p>
            <a:r>
              <a:rPr lang="en-US" dirty="0" smtClean="0"/>
              <a:t>Extra emphasis headline five lines maximum </a:t>
            </a:r>
            <a:endParaRPr lang="en-US" dirty="0"/>
          </a:p>
        </p:txBody>
      </p:sp>
      <p:sp>
        <p:nvSpPr>
          <p:cNvPr id="3" name="Subtitle 2"/>
          <p:cNvSpPr>
            <a:spLocks noGrp="1"/>
          </p:cNvSpPr>
          <p:nvPr>
            <p:ph type="subTitle" idx="1" hasCustomPrompt="1"/>
          </p:nvPr>
        </p:nvSpPr>
        <p:spPr bwMode="gray">
          <a:xfrm>
            <a:off x="4955541" y="596868"/>
            <a:ext cx="3544570" cy="3396328"/>
          </a:xfrm>
        </p:spPr>
        <p:txBody>
          <a:bodyPr/>
          <a:lstStyle>
            <a:lvl1pPr marL="0" indent="0" algn="l">
              <a:lnSpc>
                <a:spcPct val="100000"/>
              </a:lnSpc>
              <a:buNone/>
              <a:defRPr sz="1500" baseline="0">
                <a:solidFill>
                  <a:schemeClr val="tx2"/>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err="1" smtClean="0"/>
              <a:t>APdditional</a:t>
            </a:r>
            <a:r>
              <a:rPr lang="en-US" dirty="0" smtClean="0"/>
              <a:t> statement goes here</a:t>
            </a:r>
            <a:endParaRPr lang="en-US" dirty="0"/>
          </a:p>
        </p:txBody>
      </p:sp>
      <p:sp>
        <p:nvSpPr>
          <p:cNvPr id="4" name="Date Placeholder 3"/>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a:solidFill>
                <a:srgbClr val="575757"/>
              </a:solidFill>
              <a:latin typeface="GE Inspira Pitch"/>
            </a:endParaRP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261236363"/>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5601" y="1210151"/>
            <a:ext cx="7643912" cy="1968216"/>
          </a:xfrm>
        </p:spPr>
        <p:txBody>
          <a:bodyPr anchor="t"/>
          <a:lstStyle>
            <a:lvl1pPr algn="l">
              <a:defRPr sz="4100" b="0" cap="none" spc="0" baseline="0">
                <a:solidFill>
                  <a:schemeClr val="tx2"/>
                </a:solidFill>
              </a:defRPr>
            </a:lvl1pPr>
          </a:lstStyle>
          <a:p>
            <a:r>
              <a:rPr lang="en-US" dirty="0" smtClean="0"/>
              <a:t>Click to add divider title</a:t>
            </a:r>
            <a:br>
              <a:rPr lang="en-US" dirty="0" smtClean="0"/>
            </a:br>
            <a:r>
              <a:rPr lang="en-US" dirty="0" smtClean="0"/>
              <a:t>two lines maximum</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05933" y="4663795"/>
            <a:ext cx="342384" cy="342295"/>
          </a:xfrm>
          <a:prstGeom prst="rect">
            <a:avLst/>
          </a:prstGeom>
        </p:spPr>
      </p:pic>
    </p:spTree>
    <p:extLst>
      <p:ext uri="{BB962C8B-B14F-4D97-AF65-F5344CB8AC3E}">
        <p14:creationId xmlns:p14="http://schemas.microsoft.com/office/powerpoint/2010/main" val="2879415650"/>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a:solidFill>
            <a:schemeClr val="tx2"/>
          </a:solidFill>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46044121"/>
      </p:ext>
    </p:extLst>
  </p:cSld>
  <p:clrMapOvr>
    <a:masterClrMapping/>
  </p:clrMapOvr>
  <p:timing>
    <p:tnLst>
      <p:par>
        <p:cTn xmlns:p14="http://schemas.microsoft.com/office/powerpoint/2010/main" id="1" dur="indefinite" restart="never" nodeType="tmRoot"/>
      </p:par>
    </p:tnLst>
  </p:timing>
</p:sldLayout>
</file>

<file path=ppt/slideLayouts/slideLayout254.xml><?xml version="1.0" encoding="utf-8"?>
<p:sldLayout xmlns:a="http://schemas.openxmlformats.org/drawingml/2006/main" xmlns:r="http://schemas.openxmlformats.org/officeDocument/2006/relationships" xmlns:p="http://schemas.openxmlformats.org/presentationml/2006/main" showMasterSp="0" preserve="1" userDrawn="1">
  <p:cSld name="Section Header Green">
    <p:bg>
      <p:bgPr>
        <a:solidFill>
          <a:srgbClr val="46AD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2293566064"/>
      </p:ext>
    </p:extLst>
  </p:cSld>
  <p:clrMapOvr>
    <a:masterClrMapping/>
  </p:clrMapOvr>
  <p:timing>
    <p:tnLst>
      <p:par>
        <p:cTn xmlns:p14="http://schemas.microsoft.com/office/powerpoint/2010/main" id="1" dur="indefinite" restart="never" nodeType="tmRoot"/>
      </p:par>
    </p:tnLst>
  </p:timing>
</p:sldLayout>
</file>

<file path=ppt/slideLayouts/slideLayout255.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p:bg>
      <p:bgPr>
        <a:solidFill>
          <a:srgbClr val="FF982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4114746921"/>
      </p:ext>
    </p:extLst>
  </p:cSld>
  <p:clrMapOvr>
    <a:masterClrMapping/>
  </p:clrMapOvr>
  <p:timing>
    <p:tnLst>
      <p:par>
        <p:cTn xmlns:p14="http://schemas.microsoft.com/office/powerpoint/2010/main" id="1" dur="indefinite" restart="never" nodeType="tmRoot"/>
      </p:par>
    </p:tnLst>
  </p:timing>
</p:sldLayout>
</file>

<file path=ppt/slideLayouts/slideLayout256.xml><?xml version="1.0" encoding="utf-8"?>
<p:sldLayout xmlns:a="http://schemas.openxmlformats.org/drawingml/2006/main" xmlns:r="http://schemas.openxmlformats.org/officeDocument/2006/relationships" xmlns:p="http://schemas.openxmlformats.org/presentationml/2006/main" showMasterSp="0" preserve="1" userDrawn="1">
  <p:cSld name="Section Header Purple">
    <p:bg>
      <p:bgPr>
        <a:solidFill>
          <a:srgbClr val="595194"/>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1231568429"/>
      </p:ext>
    </p:extLst>
  </p:cSld>
  <p:clrMapOvr>
    <a:masterClrMapping/>
  </p:clrMapOvr>
  <p:timing>
    <p:tnLst>
      <p:par>
        <p:cTn xmlns:p14="http://schemas.microsoft.com/office/powerpoint/2010/main" id="1" dur="indefinite" restart="never" nodeType="tmRoot"/>
      </p:par>
    </p:tnLst>
  </p:timing>
</p:sldLayout>
</file>

<file path=ppt/slideLayouts/slideLayout257.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p:bg>
      <p:bgPr>
        <a:solidFill>
          <a:schemeClr val="accent6"/>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757454184"/>
      </p:ext>
    </p:extLst>
  </p:cSld>
  <p:clrMapOvr>
    <a:masterClrMapping/>
  </p:clrMapOvr>
  <p:timing>
    <p:tnLst>
      <p:par>
        <p:cTn xmlns:p14="http://schemas.microsoft.com/office/powerpoint/2010/main" id="1" dur="indefinite" restart="never" nodeType="tmRoot"/>
      </p:par>
    </p:tnLst>
  </p:timing>
</p:sldLayout>
</file>

<file path=ppt/slideLayouts/slideLayout258.xml><?xml version="1.0" encoding="utf-8"?>
<p:sldLayout xmlns:a="http://schemas.openxmlformats.org/drawingml/2006/main" xmlns:r="http://schemas.openxmlformats.org/officeDocument/2006/relationships" xmlns:p="http://schemas.openxmlformats.org/presentationml/2006/main" showMasterSp="0" preserve="1" userDrawn="1">
  <p:cSld name="Section Header Gray">
    <p:bg>
      <p:bgPr>
        <a:solidFill>
          <a:srgbClr val="575757"/>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3478652110"/>
      </p:ext>
    </p:extLst>
  </p:cSld>
  <p:clrMapOvr>
    <a:masterClrMapping/>
  </p:clrMapOvr>
  <p:timing>
    <p:tnLst>
      <p:par>
        <p:cTn xmlns:p14="http://schemas.microsoft.com/office/powerpoint/2010/main" id="1" dur="indefinite" restart="never" nodeType="tmRoot"/>
      </p:par>
    </p:tnLst>
  </p:timing>
</p:sldLayout>
</file>

<file path=ppt/slideLayouts/slideLayout259.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57516" y="2057400"/>
            <a:ext cx="1028968" cy="1028700"/>
          </a:xfrm>
          <a:prstGeom prst="rect">
            <a:avLst/>
          </a:prstGeom>
        </p:spPr>
      </p:pic>
    </p:spTree>
    <p:extLst>
      <p:ext uri="{BB962C8B-B14F-4D97-AF65-F5344CB8AC3E}">
        <p14:creationId xmlns:p14="http://schemas.microsoft.com/office/powerpoint/2010/main" val="33697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wo Statements">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365156" y="593058"/>
            <a:ext cx="4149725" cy="3384946"/>
          </a:xfrm>
        </p:spPr>
        <p:txBody>
          <a:bodyPr/>
          <a:lstStyle>
            <a:lvl1pPr>
              <a:lnSpc>
                <a:spcPct val="90000"/>
              </a:lnSpc>
              <a:defRPr sz="3300"/>
            </a:lvl1pPr>
          </a:lstStyle>
          <a:p>
            <a:r>
              <a:rPr lang="en-US" dirty="0" smtClean="0"/>
              <a:t>Extra emphasis headline five lines maximum </a:t>
            </a:r>
            <a:endParaRPr lang="en-US" dirty="0"/>
          </a:p>
        </p:txBody>
      </p:sp>
      <p:sp>
        <p:nvSpPr>
          <p:cNvPr id="3" name="Subtitle 2"/>
          <p:cNvSpPr>
            <a:spLocks noGrp="1"/>
          </p:cNvSpPr>
          <p:nvPr>
            <p:ph type="subTitle" idx="1" hasCustomPrompt="1"/>
          </p:nvPr>
        </p:nvSpPr>
        <p:spPr bwMode="gray">
          <a:xfrm>
            <a:off x="4955541" y="596868"/>
            <a:ext cx="3544570" cy="3396328"/>
          </a:xfrm>
        </p:spPr>
        <p:txBody>
          <a:bodyPr/>
          <a:lstStyle>
            <a:lvl1pPr marL="0" indent="0" algn="l">
              <a:lnSpc>
                <a:spcPct val="100000"/>
              </a:lnSpc>
              <a:buNone/>
              <a:defRPr sz="1500" baseline="0">
                <a:solidFill>
                  <a:schemeClr val="tx2"/>
                </a:solidFill>
              </a:defRPr>
            </a:lvl1pPr>
            <a:lvl2pPr marL="342094" indent="0" algn="ctr">
              <a:buNone/>
              <a:defRPr>
                <a:solidFill>
                  <a:schemeClr val="tx1">
                    <a:tint val="75000"/>
                  </a:schemeClr>
                </a:solidFill>
              </a:defRPr>
            </a:lvl2pPr>
            <a:lvl3pPr marL="684267" indent="0" algn="ctr">
              <a:buNone/>
              <a:defRPr>
                <a:solidFill>
                  <a:schemeClr val="tx1">
                    <a:tint val="75000"/>
                  </a:schemeClr>
                </a:solidFill>
              </a:defRPr>
            </a:lvl3pPr>
            <a:lvl4pPr marL="1026388" indent="0" algn="ctr">
              <a:buNone/>
              <a:defRPr>
                <a:solidFill>
                  <a:schemeClr val="tx1">
                    <a:tint val="75000"/>
                  </a:schemeClr>
                </a:solidFill>
              </a:defRPr>
            </a:lvl4pPr>
            <a:lvl5pPr marL="1368534" indent="0" algn="ctr">
              <a:buNone/>
              <a:defRPr>
                <a:solidFill>
                  <a:schemeClr val="tx1">
                    <a:tint val="75000"/>
                  </a:schemeClr>
                </a:solidFill>
              </a:defRPr>
            </a:lvl5pPr>
            <a:lvl6pPr marL="1710630" indent="0" algn="ctr">
              <a:buNone/>
              <a:defRPr>
                <a:solidFill>
                  <a:schemeClr val="tx1">
                    <a:tint val="75000"/>
                  </a:schemeClr>
                </a:solidFill>
              </a:defRPr>
            </a:lvl6pPr>
            <a:lvl7pPr marL="2052794" indent="0" algn="ctr">
              <a:buNone/>
              <a:defRPr>
                <a:solidFill>
                  <a:schemeClr val="tx1">
                    <a:tint val="75000"/>
                  </a:schemeClr>
                </a:solidFill>
              </a:defRPr>
            </a:lvl7pPr>
            <a:lvl8pPr marL="2394920" indent="0" algn="ctr">
              <a:buNone/>
              <a:defRPr>
                <a:solidFill>
                  <a:schemeClr val="tx1">
                    <a:tint val="75000"/>
                  </a:schemeClr>
                </a:solidFill>
              </a:defRPr>
            </a:lvl8pPr>
            <a:lvl9pPr marL="2737065" indent="0" algn="ctr">
              <a:buNone/>
              <a:defRPr>
                <a:solidFill>
                  <a:schemeClr val="tx1">
                    <a:tint val="75000"/>
                  </a:schemeClr>
                </a:solidFill>
              </a:defRPr>
            </a:lvl9pPr>
          </a:lstStyle>
          <a:p>
            <a:r>
              <a:rPr lang="en-US" dirty="0" err="1" smtClean="0"/>
              <a:t>APdditional</a:t>
            </a:r>
            <a:r>
              <a:rPr lang="en-US" dirty="0" smtClean="0"/>
              <a:t> statement goes here</a:t>
            </a:r>
            <a:endParaRPr lang="en-US" dirty="0"/>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1742742744"/>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74"/>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62" y="4631332"/>
            <a:ext cx="2069797" cy="253916"/>
          </a:xfrm>
          <a:prstGeom prst="rect">
            <a:avLst/>
          </a:prstGeom>
          <a:noFill/>
        </p:spPr>
        <p:txBody>
          <a:bodyPr wrap="none" lIns="0" tIns="0" rIns="0" bIns="0" rtlCol="0" anchor="b" anchorCtr="0">
            <a:noAutofit/>
          </a:bodyPr>
          <a:lstStyle/>
          <a:p>
            <a:pPr defTabSz="684951"/>
            <a:r>
              <a:rPr lang="en-US" sz="1200" b="1" dirty="0">
                <a:solidFill>
                  <a:srgbClr val="005CB9"/>
                </a:solidFill>
                <a:latin typeface="GE Inspira Pitch"/>
              </a:rPr>
              <a:t>Imagination at work</a:t>
            </a: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922571" y="1"/>
            <a:ext cx="3221481" cy="2468204"/>
          </a:xfrm>
          <a:prstGeom prst="rect">
            <a:avLst/>
          </a:prstGeom>
        </p:spPr>
      </p:pic>
    </p:spTree>
    <p:extLst>
      <p:ext uri="{BB962C8B-B14F-4D97-AF65-F5344CB8AC3E}">
        <p14:creationId xmlns:p14="http://schemas.microsoft.com/office/powerpoint/2010/main" val="335362771"/>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showMasterSp="0" type="title" preserve="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74"/>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62" y="4631332"/>
            <a:ext cx="2069797" cy="253916"/>
          </a:xfrm>
          <a:prstGeom prst="rect">
            <a:avLst/>
          </a:prstGeom>
          <a:noFill/>
        </p:spPr>
        <p:txBody>
          <a:bodyPr wrap="none" lIns="0" tIns="0" rIns="0" bIns="0" rtlCol="0" anchor="b" anchorCtr="0">
            <a:noAutofit/>
          </a:bodyPr>
          <a:lstStyle/>
          <a:p>
            <a:pPr defTabSz="684951"/>
            <a:r>
              <a:rPr lang="en-US" sz="1200" b="1" dirty="0">
                <a:solidFill>
                  <a:srgbClr val="005CB9"/>
                </a:solidFill>
                <a:latin typeface="GE Inspira Pitch"/>
              </a:rPr>
              <a:t>Imagination at work</a:t>
            </a: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619127"/>
            <a:ext cx="3322270" cy="1628775"/>
          </a:xfrm>
          <a:prstGeom prst="rect">
            <a:avLst/>
          </a:prstGeom>
        </p:spPr>
      </p:pic>
    </p:spTree>
    <p:extLst>
      <p:ext uri="{BB962C8B-B14F-4D97-AF65-F5344CB8AC3E}">
        <p14:creationId xmlns:p14="http://schemas.microsoft.com/office/powerpoint/2010/main" val="2742564716"/>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showMasterSp="0" type="title" preserve="1">
  <p:cSld name="Title Slide 3">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74"/>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62" y="4631332"/>
            <a:ext cx="2069797" cy="253916"/>
          </a:xfrm>
          <a:prstGeom prst="rect">
            <a:avLst/>
          </a:prstGeom>
          <a:noFill/>
        </p:spPr>
        <p:txBody>
          <a:bodyPr wrap="none" lIns="0" tIns="0" rIns="0" bIns="0" rtlCol="0" anchor="b" anchorCtr="0">
            <a:noAutofit/>
          </a:bodyPr>
          <a:lstStyle/>
          <a:p>
            <a:pPr defTabSz="684951"/>
            <a:r>
              <a:rPr lang="en-US" sz="1200" b="1" dirty="0">
                <a:solidFill>
                  <a:srgbClr val="005CB9"/>
                </a:solidFill>
                <a:latin typeface="GE Inspira Pitch"/>
              </a:rPr>
              <a:t>Imagination at work</a:t>
            </a: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 y="2"/>
            <a:ext cx="9143999" cy="2005905"/>
          </a:xfrm>
          <a:prstGeom prst="rect">
            <a:avLst/>
          </a:prstGeom>
        </p:spPr>
      </p:pic>
    </p:spTree>
    <p:extLst>
      <p:ext uri="{BB962C8B-B14F-4D97-AF65-F5344CB8AC3E}">
        <p14:creationId xmlns:p14="http://schemas.microsoft.com/office/powerpoint/2010/main" val="1387297200"/>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showMasterSp="0" type="title" preserve="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74"/>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62" y="4631332"/>
            <a:ext cx="2069797" cy="253916"/>
          </a:xfrm>
          <a:prstGeom prst="rect">
            <a:avLst/>
          </a:prstGeom>
          <a:noFill/>
        </p:spPr>
        <p:txBody>
          <a:bodyPr wrap="none" lIns="0" tIns="0" rIns="0" bIns="0" rtlCol="0" anchor="b" anchorCtr="0">
            <a:noAutofit/>
          </a:bodyPr>
          <a:lstStyle/>
          <a:p>
            <a:pPr defTabSz="684951"/>
            <a:r>
              <a:rPr lang="en-US" sz="1200" b="1" dirty="0">
                <a:solidFill>
                  <a:srgbClr val="005CB9"/>
                </a:solidFill>
                <a:latin typeface="GE Inspira Pitch"/>
              </a:rPr>
              <a:t>Imagination at work</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156408"/>
            <a:ext cx="9144002" cy="2044733"/>
          </a:xfrm>
          <a:prstGeom prst="rect">
            <a:avLst/>
          </a:prstGeom>
        </p:spPr>
      </p:pic>
    </p:spTree>
    <p:extLst>
      <p:ext uri="{BB962C8B-B14F-4D97-AF65-F5344CB8AC3E}">
        <p14:creationId xmlns:p14="http://schemas.microsoft.com/office/powerpoint/2010/main" val="1400370841"/>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showMasterSp="0" type="title" preserve="1">
  <p:cSld name="Title Slide 5">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74"/>
            <a:ext cx="5811520"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5793232" cy="571500"/>
          </a:xfrm>
        </p:spPr>
        <p:txBody>
          <a:bodyPr/>
          <a:lstStyle>
            <a:lvl1pPr marL="0" indent="0" algn="l">
              <a:lnSpc>
                <a:spcPct val="110000"/>
              </a:lnSpc>
              <a:spcBef>
                <a:spcPts val="0"/>
              </a:spcBef>
              <a:buNone/>
              <a:defRPr sz="1800" baseline="0">
                <a:solidFill>
                  <a:schemeClr val="tx1"/>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62" y="4631332"/>
            <a:ext cx="2069797" cy="253916"/>
          </a:xfrm>
          <a:prstGeom prst="rect">
            <a:avLst/>
          </a:prstGeom>
          <a:noFill/>
        </p:spPr>
        <p:txBody>
          <a:bodyPr wrap="none" lIns="0" tIns="0" rIns="0" bIns="0" rtlCol="0" anchor="b" anchorCtr="0">
            <a:noAutofit/>
          </a:bodyPr>
          <a:lstStyle/>
          <a:p>
            <a:pPr defTabSz="684951"/>
            <a:r>
              <a:rPr lang="en-US" sz="1200" b="1" dirty="0">
                <a:solidFill>
                  <a:srgbClr val="005CB9"/>
                </a:solidFill>
                <a:latin typeface="GE Inspira Pitch"/>
              </a:rPr>
              <a:t>Imagination at work</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6005322" y="0"/>
            <a:ext cx="3138678" cy="3074484"/>
          </a:xfrm>
          <a:prstGeom prst="rect">
            <a:avLst/>
          </a:prstGeom>
        </p:spPr>
      </p:pic>
    </p:spTree>
    <p:extLst>
      <p:ext uri="{BB962C8B-B14F-4D97-AF65-F5344CB8AC3E}">
        <p14:creationId xmlns:p14="http://schemas.microsoft.com/office/powerpoint/2010/main" val="3633661086"/>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84056" y="1220759"/>
            <a:ext cx="7615463" cy="326011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866414751"/>
      </p:ext>
    </p:extLst>
  </p:cSld>
  <p:clrMapOvr>
    <a:masterClrMapping/>
  </p:clrMapOvr>
  <p:timing>
    <p:tnLst>
      <p:par>
        <p:cTn xmlns:p14="http://schemas.microsoft.com/office/powerpoint/2010/main" id="1" dur="indefinite" restart="never" nodeType="tmRoot"/>
      </p:par>
    </p:tnLst>
  </p:timing>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Storytelling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9094" y="413812"/>
            <a:ext cx="8352156" cy="765752"/>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79094" y="1798608"/>
            <a:ext cx="7620418" cy="2741248"/>
          </a:xfrm>
        </p:spPr>
        <p:txBody>
          <a:bodyPr/>
          <a:lstStyle>
            <a:lvl1pPr>
              <a:defRPr sz="2100">
                <a:solidFill>
                  <a:schemeClr val="tx2"/>
                </a:solidFill>
              </a:defRPr>
            </a:lvl1pPr>
            <a:lvl2pPr marL="212854" indent="-197406">
              <a:defRPr sz="2100"/>
            </a:lvl2pPr>
          </a:lstStyle>
          <a:p>
            <a:pPr lvl="0"/>
            <a:r>
              <a:rPr lang="en-US" dirty="0" smtClean="0"/>
              <a:t>Click to edit Master text styles</a:t>
            </a:r>
          </a:p>
          <a:p>
            <a:pPr lvl="1"/>
            <a:r>
              <a:rPr lang="en-US" dirty="0" smtClean="0"/>
              <a:t>Second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8" name="Date Placeholder 3"/>
          <p:cNvSpPr>
            <a:spLocks noGrp="1"/>
          </p:cNvSpPr>
          <p:nvPr>
            <p:ph type="dt" sz="half" idx="10"/>
          </p:nvPr>
        </p:nvSpPr>
        <p:spPr>
          <a:xfrm>
            <a:off x="3796749" y="4785943"/>
            <a:ext cx="2067270" cy="101918"/>
          </a:xfrm>
          <a:prstGeom prst="rect">
            <a:avLst/>
          </a:prstGeom>
        </p:spPr>
        <p:txBody>
          <a:bodyPr lIns="68490" tIns="34246" rIns="68490" bIns="34246"/>
          <a:lstStyle/>
          <a:p>
            <a:pPr algn="ctr" defTabSz="684951"/>
            <a:r>
              <a:rPr lang="en-US" sz="1400" smtClean="0">
                <a:solidFill>
                  <a:srgbClr val="575757"/>
                </a:solidFill>
                <a:latin typeface="GE Inspira Pitch"/>
              </a:rPr>
              <a:t>BMA 797F Truck Optimization FTO</a:t>
            </a:r>
          </a:p>
          <a:p>
            <a:pPr algn="ctr" defTabSz="684951"/>
            <a:endParaRPr lang="en-US" sz="200" smtClean="0">
              <a:solidFill>
                <a:srgbClr val="575757"/>
              </a:solidFill>
              <a:latin typeface="GE Inspira Pitch"/>
            </a:endParaRPr>
          </a:p>
          <a:p>
            <a:pPr algn="ctr" defTabSz="684951"/>
            <a:r>
              <a:rPr lang="en-US" sz="1400" smtClean="0">
                <a:solidFill>
                  <a:srgbClr val="575757"/>
                </a:solidFill>
                <a:latin typeface="GE Inspira Pitch"/>
              </a:rPr>
              <a:t>Privileged and Confidential</a:t>
            </a:r>
            <a:endParaRPr lang="en-US" sz="1400" dirty="0">
              <a:solidFill>
                <a:srgbClr val="575757"/>
              </a:solidFill>
              <a:latin typeface="GE Inspira Pitch"/>
            </a:endParaRPr>
          </a:p>
        </p:txBody>
      </p:sp>
    </p:spTree>
    <p:extLst>
      <p:ext uri="{BB962C8B-B14F-4D97-AF65-F5344CB8AC3E}">
        <p14:creationId xmlns:p14="http://schemas.microsoft.com/office/powerpoint/2010/main" val="330985324"/>
      </p:ext>
    </p:extLst>
  </p:cSld>
  <p:clrMapOvr>
    <a:masterClrMapping/>
  </p:clrMapOvr>
  <p:timing>
    <p:tnLst>
      <p:par>
        <p:cTn xmlns:p14="http://schemas.microsoft.com/office/powerpoint/2010/main" id="1" dur="indefinite" restart="never" nodeType="tmRoot"/>
      </p:par>
    </p:tnLst>
  </p:timing>
</p:sldLayout>
</file>

<file path=ppt/slideLayouts/slideLayout267.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384056" y="1220759"/>
            <a:ext cx="7615463" cy="326011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7" name="Date Placeholder 3"/>
          <p:cNvSpPr txBox="1">
            <a:spLocks/>
          </p:cNvSpPr>
          <p:nvPr userDrawn="1"/>
        </p:nvSpPr>
        <p:spPr>
          <a:xfrm>
            <a:off x="3796749" y="4785943"/>
            <a:ext cx="2067270" cy="101918"/>
          </a:xfrm>
          <a:prstGeom prst="rect">
            <a:avLst/>
          </a:prstGeom>
        </p:spPr>
        <p:txBody>
          <a:bodyPr vert="horz" lIns="0" tIns="0" rIns="0" bIns="0" rtlCol="0" anchor="t" anchorCtr="0"/>
          <a:lstStyle>
            <a:defPPr>
              <a:defRPr lang="en-US"/>
            </a:defPPr>
            <a:lvl1pPr marL="0" algn="r" defTabSz="914400" rtl="0" eaLnBrk="1" latinLnBrk="0" hangingPunct="1">
              <a:defRPr sz="900" kern="1200">
                <a:solidFill>
                  <a:srgbClr val="89898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mtClean="0">
                <a:latin typeface="GE Inspira Pitch"/>
              </a:rPr>
              <a:t>BMA 797F Truck Optimization FTO</a:t>
            </a:r>
          </a:p>
          <a:p>
            <a:pPr algn="ctr"/>
            <a:endParaRPr lang="en-US" sz="200" smtClean="0">
              <a:latin typeface="GE Inspira Pitch"/>
            </a:endParaRPr>
          </a:p>
          <a:p>
            <a:pPr algn="ctr"/>
            <a:r>
              <a:rPr lang="en-US" smtClean="0">
                <a:latin typeface="GE Inspira Pitch"/>
              </a:rPr>
              <a:t>Privileged and Confidential</a:t>
            </a:r>
            <a:endParaRPr lang="en-US" dirty="0">
              <a:latin typeface="GE Inspira Pitch"/>
            </a:endParaRPr>
          </a:p>
        </p:txBody>
      </p:sp>
    </p:spTree>
    <p:extLst>
      <p:ext uri="{BB962C8B-B14F-4D97-AF65-F5344CB8AC3E}">
        <p14:creationId xmlns:p14="http://schemas.microsoft.com/office/powerpoint/2010/main" val="2599481349"/>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obj" preserve="1">
  <p:cSld name="Big Tit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8632" y="401237"/>
            <a:ext cx="8312573" cy="1186866"/>
          </a:xfrm>
        </p:spPr>
        <p:txBody>
          <a:bodyPr/>
          <a:lstStyle>
            <a:lvl1pPr>
              <a:lnSpc>
                <a:spcPct val="85000"/>
              </a:lnSpc>
              <a:defRPr sz="4500"/>
            </a:lvl1pPr>
          </a:lstStyle>
          <a:p>
            <a:r>
              <a:rPr lang="en-US" dirty="0" err="1" smtClean="0"/>
              <a:t>PClick</a:t>
            </a:r>
            <a:r>
              <a:rPr lang="en-US" dirty="0" smtClean="0"/>
              <a:t> to edit Master title style</a:t>
            </a:r>
            <a:endParaRPr lang="en-US" dirty="0"/>
          </a:p>
        </p:txBody>
      </p:sp>
      <p:sp>
        <p:nvSpPr>
          <p:cNvPr id="3" name="Content Placeholder 2"/>
          <p:cNvSpPr>
            <a:spLocks noGrp="1"/>
          </p:cNvSpPr>
          <p:nvPr>
            <p:ph idx="1"/>
          </p:nvPr>
        </p:nvSpPr>
        <p:spPr>
          <a:xfrm>
            <a:off x="384056" y="1828802"/>
            <a:ext cx="7615463" cy="2690619"/>
          </a:xfrm>
        </p:spPr>
        <p:txBody>
          <a:bodyPr/>
          <a:lstStyle>
            <a:lvl1pPr>
              <a:defRPr>
                <a:solidFill>
                  <a:schemeClr val="tx2"/>
                </a:solidFill>
              </a:defRPr>
            </a:lvl1pPr>
            <a:lvl4pPr>
              <a:defRPr sz="12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Date Placeholder 3"/>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1478656326"/>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obj" preserve="1">
  <p:cSld name="Title and Content Text Heav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391668" y="1243260"/>
            <a:ext cx="7607844" cy="3243263"/>
          </a:xfrm>
        </p:spPr>
        <p:txBody>
          <a:bodyPr vert="horz" lIns="0" tIns="0" rIns="0" bIns="0" rtlCol="0">
            <a:noAutofit/>
          </a:bodyPr>
          <a:lstStyle>
            <a:lvl1pPr>
              <a:spcAft>
                <a:spcPts val="0"/>
              </a:spcAft>
              <a:defRPr lang="en-US" sz="1500" dirty="0" smtClean="0"/>
            </a:lvl1pPr>
            <a:lvl2pPr marL="145078" indent="-136743">
              <a:defRPr lang="en-US" dirty="0" smtClean="0"/>
            </a:lvl2pPr>
            <a:lvl3pPr marL="299681" indent="-146269">
              <a:defRPr lang="en-US" sz="1400" dirty="0" smtClean="0"/>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3275004297"/>
      </p:ext>
    </p:extLst>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5601" y="1210151"/>
            <a:ext cx="7643912" cy="1968216"/>
          </a:xfrm>
        </p:spPr>
        <p:txBody>
          <a:bodyPr anchor="t"/>
          <a:lstStyle>
            <a:lvl1pPr algn="l">
              <a:defRPr sz="4100" b="0" cap="none" spc="0" baseline="0">
                <a:solidFill>
                  <a:schemeClr val="tx2"/>
                </a:solidFill>
              </a:defRPr>
            </a:lvl1pPr>
          </a:lstStyle>
          <a:p>
            <a:r>
              <a:rPr lang="en-US" dirty="0" smtClean="0"/>
              <a:t>Click to add divider title</a:t>
            </a:r>
            <a:br>
              <a:rPr lang="en-US" dirty="0" smtClean="0"/>
            </a:br>
            <a:r>
              <a:rPr lang="en-US" dirty="0" smtClean="0"/>
              <a:t>two lines maximum</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05933" y="4663851"/>
            <a:ext cx="342384" cy="342295"/>
          </a:xfrm>
          <a:prstGeom prst="rect">
            <a:avLst/>
          </a:prstGeom>
        </p:spPr>
      </p:pic>
    </p:spTree>
    <p:extLst>
      <p:ext uri="{BB962C8B-B14F-4D97-AF65-F5344CB8AC3E}">
        <p14:creationId xmlns:p14="http://schemas.microsoft.com/office/powerpoint/2010/main" val="1939513025"/>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obj" preserve="1">
  <p:cSld name="Title and Content Text Heavy 1-Line">
    <p:spTree>
      <p:nvGrpSpPr>
        <p:cNvPr id="1" name=""/>
        <p:cNvGrpSpPr/>
        <p:nvPr/>
      </p:nvGrpSpPr>
      <p:grpSpPr>
        <a:xfrm>
          <a:off x="0" y="0"/>
          <a:ext cx="0" cy="0"/>
          <a:chOff x="0" y="0"/>
          <a:chExt cx="0" cy="0"/>
        </a:xfrm>
      </p:grpSpPr>
      <p:sp>
        <p:nvSpPr>
          <p:cNvPr id="2" name="Title 1"/>
          <p:cNvSpPr>
            <a:spLocks noGrp="1"/>
          </p:cNvSpPr>
          <p:nvPr>
            <p:ph type="title"/>
          </p:nvPr>
        </p:nvSpPr>
        <p:spPr>
          <a:xfrm>
            <a:off x="379094" y="411523"/>
            <a:ext cx="8352156" cy="395815"/>
          </a:xfrm>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391668" y="810049"/>
            <a:ext cx="7607844" cy="3438859"/>
          </a:xfrm>
        </p:spPr>
        <p:txBody>
          <a:bodyPr vert="horz" lIns="0" tIns="0" rIns="0" bIns="0" rtlCol="0">
            <a:noAutofit/>
          </a:bodyPr>
          <a:lstStyle>
            <a:lvl1pPr>
              <a:spcAft>
                <a:spcPts val="0"/>
              </a:spcAft>
              <a:defRPr lang="en-US" sz="1500" dirty="0" smtClean="0"/>
            </a:lvl1pPr>
            <a:lvl2pPr marL="145078" indent="-136743">
              <a:defRPr lang="en-US" dirty="0" smtClean="0"/>
            </a:lvl2pPr>
            <a:lvl3pPr marL="299681" indent="-146269">
              <a:defRPr lang="en-US" sz="1400" dirty="0" smtClean="0"/>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2031854620"/>
      </p:ext>
    </p:extLst>
  </p:cSld>
  <p:clrMapOvr>
    <a:masterClrMapping/>
  </p:clrMapOvr>
  <p:timing>
    <p:tnLst>
      <p:par>
        <p:cTn xmlns:p14="http://schemas.microsoft.com/office/powerpoint/2010/main" id="1" dur="indefinite" restart="never" nodeType="tmRoot"/>
      </p:par>
    </p:tnLst>
  </p:timing>
</p:sldLayout>
</file>

<file path=ppt/slideLayouts/slideLayout2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391833" y="1242515"/>
            <a:ext cx="3896043" cy="3297340"/>
          </a:xfrm>
        </p:spPr>
        <p:txBody>
          <a:bodyPr vert="horz" lIns="0" tIns="0" rIns="0" bIns="0" rtlCol="0">
            <a:noAutofit/>
          </a:bodyPr>
          <a:lstStyle>
            <a:lvl1pPr>
              <a:spcBef>
                <a:spcPts val="750"/>
              </a:spcBef>
              <a:defRPr lang="en-US" sz="1500" dirty="0" smtClean="0"/>
            </a:lvl1pPr>
            <a:lvl2pPr>
              <a:spcBef>
                <a:spcPts val="600"/>
              </a:spcBef>
              <a:defRPr lang="en-US" sz="1400" dirty="0" smtClean="0"/>
            </a:lvl2pPr>
            <a:lvl3pPr>
              <a:spcBef>
                <a:spcPts val="450"/>
              </a:spcBef>
              <a:defRPr lang="en-US" sz="1200" dirty="0" smtClean="0"/>
            </a:lvl3pPr>
            <a:lvl4pPr>
              <a:spcBef>
                <a:spcPts val="300"/>
              </a:spcBef>
              <a:defRPr lang="en-US" sz="1100" dirty="0" smtClean="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831080" y="1242515"/>
            <a:ext cx="3900170" cy="3297340"/>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dirty="0" smtClean="0"/>
              <a:t>Click to edit Master text styles</a:t>
            </a:r>
          </a:p>
          <a:p>
            <a:pPr lvl="1">
              <a:spcBef>
                <a:spcPts val="600"/>
              </a:spcBef>
            </a:pPr>
            <a:r>
              <a:rPr lang="en-US" dirty="0" smtClean="0"/>
              <a:t>Second level</a:t>
            </a:r>
          </a:p>
          <a:p>
            <a:pPr lvl="2">
              <a:spcBef>
                <a:spcPts val="450"/>
              </a:spcBef>
            </a:pPr>
            <a:r>
              <a:rPr lang="en-US" dirty="0" smtClean="0"/>
              <a:t>Third level</a:t>
            </a:r>
          </a:p>
          <a:p>
            <a:pPr lvl="3">
              <a:spcBef>
                <a:spcPts val="300"/>
              </a:spcBef>
            </a:pPr>
            <a:r>
              <a:rPr lang="en-US" dirty="0" smtClean="0"/>
              <a:t>Fourth level</a:t>
            </a:r>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3166577735"/>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hasCustomPrompt="1"/>
          </p:nvPr>
        </p:nvSpPr>
        <p:spPr>
          <a:xfrm>
            <a:off x="391795" y="1225869"/>
            <a:ext cx="3904488" cy="279797"/>
          </a:xfrm>
        </p:spPr>
        <p:txBody>
          <a:bodyPr rIns="136980" anchor="b"/>
          <a:lstStyle>
            <a:lvl1pPr marL="0" indent="0">
              <a:buNone/>
              <a:defRPr sz="1800" b="1">
                <a:solidFill>
                  <a:schemeClr val="tx2"/>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dirty="0" err="1" smtClean="0"/>
              <a:t>PClick</a:t>
            </a:r>
            <a:r>
              <a:rPr lang="en-US" dirty="0" smtClean="0"/>
              <a:t> to edit Master text</a:t>
            </a:r>
          </a:p>
        </p:txBody>
      </p:sp>
      <p:sp>
        <p:nvSpPr>
          <p:cNvPr id="4" name="Content Placeholder 3"/>
          <p:cNvSpPr>
            <a:spLocks noGrp="1"/>
          </p:cNvSpPr>
          <p:nvPr>
            <p:ph sz="half" idx="2"/>
          </p:nvPr>
        </p:nvSpPr>
        <p:spPr>
          <a:xfrm>
            <a:off x="391795" y="1553742"/>
            <a:ext cx="3904488" cy="2858489"/>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dirty="0" smtClean="0"/>
              <a:t>Click to edit Master text styles</a:t>
            </a:r>
          </a:p>
          <a:p>
            <a:pPr lvl="1">
              <a:spcBef>
                <a:spcPts val="600"/>
              </a:spcBef>
            </a:pPr>
            <a:r>
              <a:rPr lang="en-US" dirty="0" smtClean="0"/>
              <a:t>Second level</a:t>
            </a:r>
          </a:p>
          <a:p>
            <a:pPr lvl="2">
              <a:spcBef>
                <a:spcPts val="450"/>
              </a:spcBef>
            </a:pPr>
            <a:r>
              <a:rPr lang="en-US" dirty="0" smtClean="0"/>
              <a:t>Third level</a:t>
            </a:r>
          </a:p>
          <a:p>
            <a:pPr lvl="3">
              <a:spcBef>
                <a:spcPts val="300"/>
              </a:spcBef>
            </a:pPr>
            <a:r>
              <a:rPr lang="en-US" dirty="0" smtClean="0"/>
              <a:t>Fourth level</a:t>
            </a:r>
          </a:p>
        </p:txBody>
      </p:sp>
      <p:sp>
        <p:nvSpPr>
          <p:cNvPr id="5" name="Text Placeholder 4"/>
          <p:cNvSpPr>
            <a:spLocks noGrp="1"/>
          </p:cNvSpPr>
          <p:nvPr>
            <p:ph type="body" sz="quarter" idx="3"/>
          </p:nvPr>
        </p:nvSpPr>
        <p:spPr>
          <a:xfrm>
            <a:off x="4831080" y="1225869"/>
            <a:ext cx="3900170" cy="279797"/>
          </a:xfrm>
        </p:spPr>
        <p:txBody>
          <a:bodyPr rIns="136980" anchor="b"/>
          <a:lstStyle>
            <a:lvl1pPr marL="0" indent="0">
              <a:buNone/>
              <a:defRPr sz="1800" b="1">
                <a:solidFill>
                  <a:schemeClr val="tx2"/>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dirty="0" smtClean="0"/>
              <a:t>Click to edit Master text</a:t>
            </a:r>
          </a:p>
        </p:txBody>
      </p:sp>
      <p:sp>
        <p:nvSpPr>
          <p:cNvPr id="6" name="Content Placeholder 5"/>
          <p:cNvSpPr>
            <a:spLocks noGrp="1"/>
          </p:cNvSpPr>
          <p:nvPr>
            <p:ph sz="quarter" idx="4"/>
          </p:nvPr>
        </p:nvSpPr>
        <p:spPr>
          <a:xfrm>
            <a:off x="4831080" y="1553742"/>
            <a:ext cx="3900170" cy="2858489"/>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dirty="0" smtClean="0"/>
              <a:t>Click to edit Master text styles</a:t>
            </a:r>
          </a:p>
          <a:p>
            <a:pPr lvl="1">
              <a:spcBef>
                <a:spcPts val="600"/>
              </a:spcBef>
            </a:pPr>
            <a:r>
              <a:rPr lang="en-US" dirty="0" smtClean="0"/>
              <a:t>Second level</a:t>
            </a:r>
          </a:p>
          <a:p>
            <a:pPr lvl="2">
              <a:spcBef>
                <a:spcPts val="450"/>
              </a:spcBef>
            </a:pPr>
            <a:r>
              <a:rPr lang="en-US" dirty="0" smtClean="0"/>
              <a:t>Third level</a:t>
            </a:r>
          </a:p>
          <a:p>
            <a:pPr lvl="3">
              <a:spcBef>
                <a:spcPts val="300"/>
              </a:spcBef>
            </a:pPr>
            <a:r>
              <a:rPr lang="en-US" dirty="0" smtClean="0"/>
              <a:t>Fourth level</a:t>
            </a:r>
          </a:p>
        </p:txBody>
      </p:sp>
      <p:sp>
        <p:nvSpPr>
          <p:cNvPr id="7" name="Date Placeholder 6"/>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9" name="Slide Number Placeholder 8"/>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3381616629"/>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0" y="1296591"/>
            <a:ext cx="4495800" cy="1563624"/>
          </a:xfrm>
          <a:solidFill>
            <a:schemeClr val="tx2"/>
          </a:solidFill>
        </p:spPr>
        <p:txBody>
          <a:bodyPr lIns="219187" tIns="89065" rIns="136980"/>
          <a:lstStyle>
            <a:lvl1pPr marL="159360" indent="0">
              <a:lnSpc>
                <a:spcPct val="100000"/>
              </a:lnSpc>
              <a:spcBef>
                <a:spcPts val="450"/>
              </a:spcBef>
              <a:spcAft>
                <a:spcPts val="150"/>
              </a:spcAft>
              <a:defRPr lang="en-US" sz="1500" dirty="0" smtClean="0">
                <a:solidFill>
                  <a:schemeClr val="bg1"/>
                </a:solidFill>
              </a:defRPr>
            </a:lvl1pPr>
            <a:lvl2pPr marL="285392" indent="-118913">
              <a:lnSpc>
                <a:spcPct val="100000"/>
              </a:lnSpc>
              <a:spcBef>
                <a:spcPts val="750"/>
              </a:spcBef>
              <a:defRPr lang="en-US" sz="14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2" name="Content Placeholder 2"/>
          <p:cNvSpPr>
            <a:spLocks noGrp="1"/>
          </p:cNvSpPr>
          <p:nvPr>
            <p:ph sz="half" idx="13"/>
          </p:nvPr>
        </p:nvSpPr>
        <p:spPr>
          <a:xfrm>
            <a:off x="4644390" y="1296591"/>
            <a:ext cx="4498848" cy="1563624"/>
          </a:xfrm>
          <a:solidFill>
            <a:schemeClr val="tx2"/>
          </a:solidFill>
        </p:spPr>
        <p:txBody>
          <a:bodyPr lIns="219187" tIns="89065" rIns="136980"/>
          <a:lstStyle>
            <a:lvl1pPr marL="159360" indent="0">
              <a:lnSpc>
                <a:spcPct val="100000"/>
              </a:lnSpc>
              <a:spcBef>
                <a:spcPts val="450"/>
              </a:spcBef>
              <a:spcAft>
                <a:spcPts val="150"/>
              </a:spcAft>
              <a:defRPr lang="en-US" sz="1500" dirty="0" smtClean="0">
                <a:solidFill>
                  <a:schemeClr val="bg1"/>
                </a:solidFill>
              </a:defRPr>
            </a:lvl1pPr>
            <a:lvl2pPr marL="285392" indent="-118913">
              <a:lnSpc>
                <a:spcPct val="100000"/>
              </a:lnSpc>
              <a:spcBef>
                <a:spcPts val="750"/>
              </a:spcBef>
              <a:defRPr lang="en-US" sz="14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13" name="Content Placeholder 2"/>
          <p:cNvSpPr>
            <a:spLocks noGrp="1"/>
          </p:cNvSpPr>
          <p:nvPr>
            <p:ph sz="half" idx="14"/>
          </p:nvPr>
        </p:nvSpPr>
        <p:spPr>
          <a:xfrm>
            <a:off x="0" y="2971647"/>
            <a:ext cx="4495800" cy="1563624"/>
          </a:xfrm>
          <a:solidFill>
            <a:schemeClr val="tx2"/>
          </a:solidFill>
        </p:spPr>
        <p:txBody>
          <a:bodyPr lIns="219187" tIns="89065" rIns="136980"/>
          <a:lstStyle>
            <a:lvl1pPr marL="159360" indent="0">
              <a:lnSpc>
                <a:spcPct val="100000"/>
              </a:lnSpc>
              <a:spcBef>
                <a:spcPts val="450"/>
              </a:spcBef>
              <a:spcAft>
                <a:spcPts val="150"/>
              </a:spcAft>
              <a:defRPr lang="en-US" sz="1500" dirty="0" smtClean="0">
                <a:solidFill>
                  <a:schemeClr val="bg1"/>
                </a:solidFill>
              </a:defRPr>
            </a:lvl1pPr>
            <a:lvl2pPr marL="285392" indent="-118913">
              <a:lnSpc>
                <a:spcPct val="100000"/>
              </a:lnSpc>
              <a:spcBef>
                <a:spcPts val="750"/>
              </a:spcBef>
              <a:defRPr lang="en-US" sz="14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14" name="Content Placeholder 2"/>
          <p:cNvSpPr>
            <a:spLocks noGrp="1"/>
          </p:cNvSpPr>
          <p:nvPr>
            <p:ph sz="half" idx="15"/>
          </p:nvPr>
        </p:nvSpPr>
        <p:spPr>
          <a:xfrm>
            <a:off x="4644390" y="2971647"/>
            <a:ext cx="4498848" cy="1563624"/>
          </a:xfrm>
          <a:solidFill>
            <a:schemeClr val="tx2"/>
          </a:solidFill>
        </p:spPr>
        <p:txBody>
          <a:bodyPr lIns="219187" tIns="89065" rIns="136980"/>
          <a:lstStyle>
            <a:lvl1pPr marL="159360" indent="0">
              <a:lnSpc>
                <a:spcPct val="100000"/>
              </a:lnSpc>
              <a:spcBef>
                <a:spcPts val="450"/>
              </a:spcBef>
              <a:spcAft>
                <a:spcPts val="150"/>
              </a:spcAft>
              <a:defRPr lang="en-US" sz="1500" dirty="0" smtClean="0">
                <a:solidFill>
                  <a:schemeClr val="bg1"/>
                </a:solidFill>
              </a:defRPr>
            </a:lvl1pPr>
            <a:lvl2pPr marL="285392" indent="-118913">
              <a:lnSpc>
                <a:spcPct val="100000"/>
              </a:lnSpc>
              <a:spcBef>
                <a:spcPts val="750"/>
              </a:spcBef>
              <a:defRPr lang="en-US" sz="14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1382808762"/>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userDrawn="1">
  <p:cSld name="Vertical Quadra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12752" y="1296633"/>
            <a:ext cx="1965960" cy="3243263"/>
          </a:xfrm>
          <a:solidFill>
            <a:schemeClr val="tx2"/>
          </a:solidFill>
        </p:spPr>
        <p:txBody>
          <a:bodyPr lIns="136980" tIns="102736" rIns="136980"/>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6" name="Content Placeholder 2"/>
          <p:cNvSpPr>
            <a:spLocks noGrp="1"/>
          </p:cNvSpPr>
          <p:nvPr>
            <p:ph sz="half" idx="13"/>
          </p:nvPr>
        </p:nvSpPr>
        <p:spPr>
          <a:xfrm>
            <a:off x="2529841" y="1296633"/>
            <a:ext cx="1965960" cy="3243263"/>
          </a:xfrm>
          <a:solidFill>
            <a:schemeClr val="tx2"/>
          </a:solidFill>
        </p:spPr>
        <p:txBody>
          <a:bodyPr lIns="136980" tIns="102736" rIns="136980"/>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20" name="Content Placeholder 2"/>
          <p:cNvSpPr>
            <a:spLocks noGrp="1"/>
          </p:cNvSpPr>
          <p:nvPr>
            <p:ph sz="half" idx="14"/>
          </p:nvPr>
        </p:nvSpPr>
        <p:spPr>
          <a:xfrm>
            <a:off x="4644391" y="1296633"/>
            <a:ext cx="1965960" cy="3243263"/>
          </a:xfrm>
          <a:solidFill>
            <a:schemeClr val="tx2"/>
          </a:solidFill>
        </p:spPr>
        <p:txBody>
          <a:bodyPr lIns="136980" tIns="102736" rIns="136980"/>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22" name="Content Placeholder 2"/>
          <p:cNvSpPr>
            <a:spLocks noGrp="1"/>
          </p:cNvSpPr>
          <p:nvPr>
            <p:ph sz="half" idx="15"/>
          </p:nvPr>
        </p:nvSpPr>
        <p:spPr>
          <a:xfrm>
            <a:off x="6758940" y="1296633"/>
            <a:ext cx="1965960" cy="3243263"/>
          </a:xfrm>
          <a:solidFill>
            <a:schemeClr val="tx2"/>
          </a:solidFill>
        </p:spPr>
        <p:txBody>
          <a:bodyPr lIns="136980" tIns="102736" rIns="136980"/>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1090352835"/>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userDrawn="1">
  <p:cSld name="Quadra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0" y="1295854"/>
            <a:ext cx="4498848" cy="308610"/>
          </a:xfrm>
          <a:solidFill>
            <a:schemeClr val="bg2"/>
          </a:solidFill>
        </p:spPr>
        <p:txBody>
          <a:bodyPr lIns="82206" rIns="136980" bIns="20544" anchor="ctr"/>
          <a:lstStyle>
            <a:lvl1pPr marL="298490" indent="0">
              <a:spcBef>
                <a:spcPts val="0"/>
              </a:spcBef>
              <a:buNone/>
              <a:defRPr sz="1400" b="0">
                <a:solidFill>
                  <a:schemeClr val="tx1"/>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397510" y="1697639"/>
            <a:ext cx="3890328" cy="1144494"/>
          </a:xfrm>
        </p:spPr>
        <p:txBody>
          <a:bodyPr vert="horz" lIns="0" tIns="0" rIns="136980" bIns="0" rtlCol="0">
            <a:noAutofit/>
          </a:bodyPr>
          <a:lstStyle>
            <a:lvl1pPr>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dirty="0" smtClean="0"/>
              <a:t>Click to edit Master text styles</a:t>
            </a:r>
          </a:p>
        </p:txBody>
      </p:sp>
      <p:sp>
        <p:nvSpPr>
          <p:cNvPr id="5" name="Text Placeholder 4"/>
          <p:cNvSpPr>
            <a:spLocks noGrp="1"/>
          </p:cNvSpPr>
          <p:nvPr>
            <p:ph type="body" sz="quarter" idx="3"/>
          </p:nvPr>
        </p:nvSpPr>
        <p:spPr>
          <a:xfrm>
            <a:off x="4644390" y="1295854"/>
            <a:ext cx="4498848" cy="308610"/>
          </a:xfrm>
          <a:solidFill>
            <a:schemeClr val="bg2"/>
          </a:solidFill>
        </p:spPr>
        <p:txBody>
          <a:bodyPr lIns="82206" rIns="136980" bIns="20544" anchor="ctr"/>
          <a:lstStyle>
            <a:lvl1pPr marL="136743" indent="0">
              <a:spcBef>
                <a:spcPts val="0"/>
              </a:spcBef>
              <a:buNone/>
              <a:tabLst/>
              <a:defRPr sz="1400" b="0">
                <a:solidFill>
                  <a:schemeClr val="tx1"/>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dirty="0" smtClean="0"/>
              <a:t>Click to edit Master text styles</a:t>
            </a:r>
          </a:p>
        </p:txBody>
      </p:sp>
      <p:sp>
        <p:nvSpPr>
          <p:cNvPr id="6" name="Content Placeholder 5"/>
          <p:cNvSpPr>
            <a:spLocks noGrp="1"/>
          </p:cNvSpPr>
          <p:nvPr>
            <p:ph sz="quarter" idx="4"/>
          </p:nvPr>
        </p:nvSpPr>
        <p:spPr>
          <a:xfrm>
            <a:off x="4826538" y="1697639"/>
            <a:ext cx="3895344" cy="1144494"/>
          </a:xfrm>
        </p:spPr>
        <p:txBody>
          <a:bodyPr vert="horz" lIns="0" tIns="0" rIns="136980"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dirty="0" smtClean="0"/>
              <a:t>Click to edit Master text styles</a:t>
            </a:r>
          </a:p>
        </p:txBody>
      </p:sp>
      <p:sp>
        <p:nvSpPr>
          <p:cNvPr id="7" name="Date Placeholder 6"/>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9" name="Slide Number Placeholder 8"/>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24" name="Text Placeholder 4"/>
          <p:cNvSpPr>
            <a:spLocks noGrp="1"/>
          </p:cNvSpPr>
          <p:nvPr>
            <p:ph type="body" sz="quarter" idx="14"/>
          </p:nvPr>
        </p:nvSpPr>
        <p:spPr>
          <a:xfrm>
            <a:off x="0" y="2993575"/>
            <a:ext cx="4498848" cy="308610"/>
          </a:xfrm>
          <a:solidFill>
            <a:schemeClr val="bg2"/>
          </a:solidFill>
        </p:spPr>
        <p:txBody>
          <a:bodyPr lIns="82206" rIns="136980" bIns="20544" anchor="ctr"/>
          <a:lstStyle>
            <a:lvl1pPr marL="299681" indent="0">
              <a:spcBef>
                <a:spcPts val="0"/>
              </a:spcBef>
              <a:buNone/>
              <a:tabLst/>
              <a:defRPr sz="1400" b="0">
                <a:solidFill>
                  <a:schemeClr val="tx1"/>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dirty="0" smtClean="0"/>
              <a:t>Click to edit Master text styles</a:t>
            </a:r>
          </a:p>
        </p:txBody>
      </p:sp>
      <p:sp>
        <p:nvSpPr>
          <p:cNvPr id="25" name="Content Placeholder 5"/>
          <p:cNvSpPr>
            <a:spLocks noGrp="1"/>
          </p:cNvSpPr>
          <p:nvPr>
            <p:ph sz="quarter" idx="15"/>
          </p:nvPr>
        </p:nvSpPr>
        <p:spPr>
          <a:xfrm>
            <a:off x="397512" y="3395360"/>
            <a:ext cx="3890328" cy="1144494"/>
          </a:xfrm>
        </p:spPr>
        <p:txBody>
          <a:bodyPr vert="horz" lIns="0" tIns="0" rIns="136980"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dirty="0" smtClean="0"/>
              <a:t>Click to edit Master text styles</a:t>
            </a:r>
          </a:p>
        </p:txBody>
      </p:sp>
      <p:sp>
        <p:nvSpPr>
          <p:cNvPr id="26" name="Text Placeholder 4"/>
          <p:cNvSpPr>
            <a:spLocks noGrp="1"/>
          </p:cNvSpPr>
          <p:nvPr>
            <p:ph type="body" sz="quarter" idx="16"/>
          </p:nvPr>
        </p:nvSpPr>
        <p:spPr>
          <a:xfrm>
            <a:off x="4644390" y="2993575"/>
            <a:ext cx="4498848" cy="308610"/>
          </a:xfrm>
          <a:solidFill>
            <a:schemeClr val="bg2"/>
          </a:solidFill>
        </p:spPr>
        <p:txBody>
          <a:bodyPr lIns="82206" rIns="136980" bIns="20544" anchor="ctr"/>
          <a:lstStyle>
            <a:lvl1pPr marL="135551" indent="0">
              <a:spcBef>
                <a:spcPts val="0"/>
              </a:spcBef>
              <a:buNone/>
              <a:tabLst/>
              <a:defRPr sz="1400" b="0">
                <a:solidFill>
                  <a:schemeClr val="tx1"/>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dirty="0" smtClean="0"/>
              <a:t>Click to edit Master text styles</a:t>
            </a:r>
          </a:p>
        </p:txBody>
      </p:sp>
      <p:sp>
        <p:nvSpPr>
          <p:cNvPr id="27" name="Content Placeholder 5"/>
          <p:cNvSpPr>
            <a:spLocks noGrp="1"/>
          </p:cNvSpPr>
          <p:nvPr>
            <p:ph sz="quarter" idx="17"/>
          </p:nvPr>
        </p:nvSpPr>
        <p:spPr>
          <a:xfrm>
            <a:off x="4826538" y="3395360"/>
            <a:ext cx="3895344" cy="1144494"/>
          </a:xfrm>
        </p:spPr>
        <p:txBody>
          <a:bodyPr vert="horz" lIns="0" tIns="0" rIns="136980"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dirty="0" smtClean="0"/>
              <a:t>Click to edit Master text styles</a:t>
            </a:r>
          </a:p>
        </p:txBody>
      </p:sp>
    </p:spTree>
    <p:extLst>
      <p:ext uri="{BB962C8B-B14F-4D97-AF65-F5344CB8AC3E}">
        <p14:creationId xmlns:p14="http://schemas.microsoft.com/office/powerpoint/2010/main" val="1828792983"/>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7" name="Chart Placeholder 6"/>
          <p:cNvSpPr>
            <a:spLocks noGrp="1"/>
          </p:cNvSpPr>
          <p:nvPr>
            <p:ph type="chart" sz="quarter" idx="13"/>
          </p:nvPr>
        </p:nvSpPr>
        <p:spPr>
          <a:xfrm>
            <a:off x="412751" y="1433512"/>
            <a:ext cx="7586762" cy="2852738"/>
          </a:xfrm>
        </p:spPr>
        <p:txBody>
          <a:bodyPr anchor="ctr"/>
          <a:lstStyle>
            <a:lvl1pPr algn="ctr">
              <a:defRPr/>
            </a:lvl1pPr>
          </a:lstStyle>
          <a:p>
            <a:endParaRPr lang="en-US"/>
          </a:p>
        </p:txBody>
      </p:sp>
    </p:spTree>
    <p:extLst>
      <p:ext uri="{BB962C8B-B14F-4D97-AF65-F5344CB8AC3E}">
        <p14:creationId xmlns:p14="http://schemas.microsoft.com/office/powerpoint/2010/main" val="3853636881"/>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7" name="Table Placeholder 6"/>
          <p:cNvSpPr>
            <a:spLocks noGrp="1"/>
          </p:cNvSpPr>
          <p:nvPr>
            <p:ph type="tbl" sz="quarter" idx="13"/>
          </p:nvPr>
        </p:nvSpPr>
        <p:spPr>
          <a:xfrm>
            <a:off x="412751" y="1296633"/>
            <a:ext cx="7586762" cy="3243263"/>
          </a:xfrm>
        </p:spPr>
        <p:txBody>
          <a:bodyPr anchor="ctr"/>
          <a:lstStyle>
            <a:lvl1pPr algn="ctr">
              <a:defRPr/>
            </a:lvl1pPr>
          </a:lstStyle>
          <a:p>
            <a:endParaRPr lang="en-US" dirty="0"/>
          </a:p>
        </p:txBody>
      </p:sp>
    </p:spTree>
    <p:extLst>
      <p:ext uri="{BB962C8B-B14F-4D97-AF65-F5344CB8AC3E}">
        <p14:creationId xmlns:p14="http://schemas.microsoft.com/office/powerpoint/2010/main" val="1011462530"/>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a:solidFill>
                <a:srgbClr val="575757"/>
              </a:solidFill>
              <a:latin typeface="GE Inspira Pitch"/>
            </a:endParaRPr>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2167469201"/>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a:solidFill>
                <a:srgbClr val="575757"/>
              </a:solidFill>
              <a:latin typeface="GE Inspira Pitch"/>
            </a:endParaRPr>
          </a:p>
        </p:txBody>
      </p:sp>
      <p:sp>
        <p:nvSpPr>
          <p:cNvPr id="4" name="Slide Number Placeholder 3"/>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4270457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a:solidFill>
            <a:schemeClr val="tx2"/>
          </a:solidFill>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56" y="4661297"/>
            <a:ext cx="342989" cy="342900"/>
          </a:xfrm>
          <a:prstGeom prst="rect">
            <a:avLst/>
          </a:prstGeom>
        </p:spPr>
      </p:pic>
    </p:spTree>
    <p:extLst>
      <p:ext uri="{BB962C8B-B14F-4D97-AF65-F5344CB8AC3E}">
        <p14:creationId xmlns:p14="http://schemas.microsoft.com/office/powerpoint/2010/main" val="1105884792"/>
      </p:ext>
    </p:extLst>
  </p:cSld>
  <p:clrMapOvr>
    <a:masterClrMapping/>
  </p:clrMapOvr>
  <p:timing>
    <p:tnLst>
      <p:par>
        <p:cTn xmlns:p14="http://schemas.microsoft.com/office/powerpoint/2010/main" id="1" dur="indefinite" restart="never" nodeType="tmRoot"/>
      </p:par>
    </p:tnLst>
  </p:timing>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userDrawn="1">
  <p:cSld name="Half Text - Half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5041900" y="1241583"/>
            <a:ext cx="3689350" cy="3298270"/>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dirty="0" smtClean="0"/>
              <a:t>Click to edit Master text styles</a:t>
            </a:r>
          </a:p>
          <a:p>
            <a:pPr lvl="1">
              <a:spcBef>
                <a:spcPts val="600"/>
              </a:spcBef>
            </a:pPr>
            <a:r>
              <a:rPr lang="en-US" dirty="0" smtClean="0"/>
              <a:t>Second level</a:t>
            </a:r>
          </a:p>
          <a:p>
            <a:pPr lvl="2">
              <a:spcBef>
                <a:spcPts val="450"/>
              </a:spcBef>
            </a:pPr>
            <a:r>
              <a:rPr lang="en-US" dirty="0" smtClean="0"/>
              <a:t>Third level</a:t>
            </a:r>
          </a:p>
          <a:p>
            <a:pPr lvl="3">
              <a:spcBef>
                <a:spcPts val="300"/>
              </a:spcBef>
            </a:pPr>
            <a:r>
              <a:rPr lang="en-US" dirty="0" smtClean="0"/>
              <a:t>Fourth level</a:t>
            </a:r>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1" name="Picture Placeholder 10"/>
          <p:cNvSpPr>
            <a:spLocks noGrp="1"/>
          </p:cNvSpPr>
          <p:nvPr>
            <p:ph type="pic" sz="quarter" idx="13" hasCustomPrompt="1"/>
          </p:nvPr>
        </p:nvSpPr>
        <p:spPr>
          <a:xfrm>
            <a:off x="1" y="1296633"/>
            <a:ext cx="4514850" cy="3243263"/>
          </a:xfrm>
          <a:solidFill>
            <a:schemeClr val="bg1">
              <a:lumMod val="95000"/>
            </a:schemeClr>
          </a:solidFill>
        </p:spPr>
        <p:txBody>
          <a:bodyPr anchor="ctr"/>
          <a:lstStyle>
            <a:lvl1pPr algn="ctr">
              <a:defRPr/>
            </a:lvl1pPr>
          </a:lstStyle>
          <a:p>
            <a:r>
              <a:rPr lang="en-US" dirty="0" smtClean="0"/>
              <a:t>Click to add image</a:t>
            </a:r>
            <a:endParaRPr lang="en-US" dirty="0"/>
          </a:p>
        </p:txBody>
      </p:sp>
    </p:spTree>
    <p:extLst>
      <p:ext uri="{BB962C8B-B14F-4D97-AF65-F5344CB8AC3E}">
        <p14:creationId xmlns:p14="http://schemas.microsoft.com/office/powerpoint/2010/main" val="284523697"/>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userDrawn="1">
  <p:cSld name="Image w/ Title &amp; Footer">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296633"/>
            <a:ext cx="9144000" cy="3243263"/>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p:nvPr>
        </p:nvSpPr>
        <p:spPr>
          <a:xfrm>
            <a:off x="379094" y="411481"/>
            <a:ext cx="8352156" cy="765752"/>
          </a:xfrm>
        </p:spPr>
        <p:txBody>
          <a:bodyPr/>
          <a:lstStyle/>
          <a:p>
            <a:r>
              <a:rPr lang="en-US" dirty="0" smtClean="0"/>
              <a:t>Click to edit Master title style</a:t>
            </a:r>
            <a:endParaRPr lang="en-US" dirty="0"/>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
        <p:nvSpPr>
          <p:cNvPr id="9" name="Text Placeholder 8"/>
          <p:cNvSpPr>
            <a:spLocks noGrp="1"/>
          </p:cNvSpPr>
          <p:nvPr>
            <p:ph type="body" sz="quarter" idx="14" hasCustomPrompt="1"/>
          </p:nvPr>
        </p:nvSpPr>
        <p:spPr bwMode="gray">
          <a:xfrm>
            <a:off x="379094" y="1346054"/>
            <a:ext cx="8318500" cy="1046559"/>
          </a:xfrm>
        </p:spPr>
        <p:txBody>
          <a:bodyPr/>
          <a:lstStyle>
            <a:lvl1pPr>
              <a:defRPr sz="2400" baseline="0"/>
            </a:lvl1pPr>
          </a:lstStyle>
          <a:p>
            <a:pPr lvl="0"/>
            <a:r>
              <a:rPr lang="en-US" dirty="0" smtClean="0"/>
              <a:t>Click to add text over image. White or gray only. 32pt flexible positioning. Delete if not needed.</a:t>
            </a:r>
          </a:p>
        </p:txBody>
      </p:sp>
    </p:spTree>
    <p:extLst>
      <p:ext uri="{BB962C8B-B14F-4D97-AF65-F5344CB8AC3E}">
        <p14:creationId xmlns:p14="http://schemas.microsoft.com/office/powerpoint/2010/main" val="3450671483"/>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userDrawn="1">
  <p:cSld name="Image w/ Title">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296593"/>
            <a:ext cx="9144000" cy="3846909"/>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lvl1pPr>
              <a:defRPr>
                <a:solidFill>
                  <a:schemeClr val="bg1"/>
                </a:solidFill>
              </a:defRPr>
            </a:lvl1pPr>
          </a:lstStyle>
          <a:p>
            <a:pPr defTabSz="684951"/>
            <a:r>
              <a:rPr lang="en-US" sz="1400" smtClean="0">
                <a:solidFill>
                  <a:prstClr val="white"/>
                </a:solidFill>
                <a:latin typeface="GE Inspira Pitch"/>
              </a:rPr>
              <a:t>Title or Job Number | XX Month 201X</a:t>
            </a:r>
            <a:endParaRPr lang="en-US" sz="1400">
              <a:solidFill>
                <a:prstClr val="white"/>
              </a:solidFill>
              <a:latin typeface="GE Inspira Pitch"/>
            </a:endParaRP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D558541-60C9-42A2-8392-FF12533A6B7A}" type="slidenum">
              <a:rPr lang="en-US" smtClean="0">
                <a:solidFill>
                  <a:prstClr val="white"/>
                </a:solidFill>
                <a:latin typeface="GE Inspira Pitch"/>
              </a:rPr>
              <a:pPr/>
              <a:t>‹#›</a:t>
            </a:fld>
            <a:endParaRPr lang="en-US">
              <a:solidFill>
                <a:prstClr val="white"/>
              </a:solidFill>
              <a:latin typeface="GE Inspira Pitch"/>
            </a:endParaRPr>
          </a:p>
        </p:txBody>
      </p:sp>
      <p:sp>
        <p:nvSpPr>
          <p:cNvPr id="9" name="Text Placeholder 8"/>
          <p:cNvSpPr>
            <a:spLocks noGrp="1"/>
          </p:cNvSpPr>
          <p:nvPr>
            <p:ph type="body" sz="quarter" idx="14" hasCustomPrompt="1"/>
          </p:nvPr>
        </p:nvSpPr>
        <p:spPr bwMode="gray">
          <a:xfrm>
            <a:off x="384049" y="1344170"/>
            <a:ext cx="8318500" cy="1046559"/>
          </a:xfrm>
        </p:spPr>
        <p:txBody>
          <a:bodyPr/>
          <a:lstStyle>
            <a:lvl1pPr>
              <a:defRPr sz="2400" baseline="0"/>
            </a:lvl1pPr>
          </a:lstStyle>
          <a:p>
            <a:pPr lvl="0"/>
            <a:r>
              <a:rPr lang="en-US" dirty="0" smtClean="0"/>
              <a:t>Click to add text over image. White or gray only. 32pt flexible positioning. Delete if not needed.</a:t>
            </a:r>
          </a:p>
        </p:txBody>
      </p:sp>
      <p:sp>
        <p:nvSpPr>
          <p:cNvPr id="8" name="TextBox 7"/>
          <p:cNvSpPr txBox="1"/>
          <p:nvPr userDrawn="1"/>
        </p:nvSpPr>
        <p:spPr>
          <a:xfrm>
            <a:off x="5398515" y="4658438"/>
            <a:ext cx="2833485" cy="207749"/>
          </a:xfrm>
          <a:prstGeom prst="rect">
            <a:avLst/>
          </a:prstGeom>
          <a:noFill/>
        </p:spPr>
        <p:txBody>
          <a:bodyPr wrap="square" lIns="0" tIns="0" rIns="0" bIns="0" rtlCol="0" anchor="b">
            <a:noAutofit/>
          </a:bodyPr>
          <a:lstStyle/>
          <a:p>
            <a:pPr defTabSz="684951"/>
            <a:r>
              <a:rPr lang="en-US" sz="700" dirty="0">
                <a:solidFill>
                  <a:prstClr val="white"/>
                </a:solidFill>
                <a:latin typeface="GE Inspira Pitch"/>
              </a:rPr>
              <a:t>See tutorial regarding confidentiality disclosures. Delete if not needed.</a:t>
            </a:r>
          </a:p>
        </p:txBody>
      </p:sp>
    </p:spTree>
    <p:extLst>
      <p:ext uri="{BB962C8B-B14F-4D97-AF65-F5344CB8AC3E}">
        <p14:creationId xmlns:p14="http://schemas.microsoft.com/office/powerpoint/2010/main" val="1232678738"/>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0"/>
            <a:ext cx="9144000" cy="5143500"/>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hasCustomPrompt="1"/>
          </p:nvPr>
        </p:nvSpPr>
        <p:spPr bwMode="gray"/>
        <p:txBody>
          <a:bodyPr/>
          <a:lstStyle>
            <a:lvl1pPr>
              <a:defRPr sz="2400" spc="0" baseline="0"/>
            </a:lvl1pPr>
          </a:lstStyle>
          <a:p>
            <a:pPr lvl="0"/>
            <a:r>
              <a:rPr lang="en-US" dirty="0" smtClean="0"/>
              <a:t>Click to add text over image. White or gray only. 32pt flexible positioning. Delete if not needed.</a:t>
            </a:r>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lvl1pPr>
              <a:defRPr>
                <a:solidFill>
                  <a:schemeClr val="bg1"/>
                </a:solidFill>
              </a:defRPr>
            </a:lvl1pPr>
          </a:lstStyle>
          <a:p>
            <a:pPr defTabSz="684951"/>
            <a:r>
              <a:rPr lang="en-US" sz="1400" smtClean="0">
                <a:solidFill>
                  <a:prstClr val="white"/>
                </a:solidFill>
                <a:latin typeface="GE Inspira Pitch"/>
              </a:rPr>
              <a:t>Title or Job Number | XX Month 201X</a:t>
            </a:r>
            <a:endParaRPr lang="en-US" sz="1400">
              <a:solidFill>
                <a:prstClr val="white"/>
              </a:solidFill>
              <a:latin typeface="GE Inspira Pitch"/>
            </a:endParaRP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D558541-60C9-42A2-8392-FF12533A6B7A}" type="slidenum">
              <a:rPr lang="en-US" smtClean="0">
                <a:solidFill>
                  <a:prstClr val="white"/>
                </a:solidFill>
                <a:latin typeface="GE Inspira Pitch"/>
              </a:rPr>
              <a:pPr/>
              <a:t>‹#›</a:t>
            </a:fld>
            <a:endParaRPr lang="en-US">
              <a:solidFill>
                <a:prstClr val="white"/>
              </a:solidFill>
              <a:latin typeface="GE Inspira Pitch"/>
            </a:endParaRPr>
          </a:p>
        </p:txBody>
      </p:sp>
      <p:sp>
        <p:nvSpPr>
          <p:cNvPr id="6" name="TextBox 5"/>
          <p:cNvSpPr txBox="1"/>
          <p:nvPr userDrawn="1"/>
        </p:nvSpPr>
        <p:spPr>
          <a:xfrm>
            <a:off x="5398515" y="4658438"/>
            <a:ext cx="2833485" cy="207749"/>
          </a:xfrm>
          <a:prstGeom prst="rect">
            <a:avLst/>
          </a:prstGeom>
          <a:noFill/>
        </p:spPr>
        <p:txBody>
          <a:bodyPr wrap="square" lIns="0" tIns="0" rIns="0" bIns="0" rtlCol="0" anchor="b">
            <a:noAutofit/>
          </a:bodyPr>
          <a:lstStyle/>
          <a:p>
            <a:pPr defTabSz="684951"/>
            <a:r>
              <a:rPr lang="en-US" sz="700" dirty="0">
                <a:solidFill>
                  <a:prstClr val="white"/>
                </a:solidFill>
                <a:latin typeface="GE Inspira Pitch"/>
              </a:rPr>
              <a:t>See tutorial regarding confidentiality disclosures. Delete if not needed.</a:t>
            </a:r>
          </a:p>
        </p:txBody>
      </p:sp>
    </p:spTree>
    <p:extLst>
      <p:ext uri="{BB962C8B-B14F-4D97-AF65-F5344CB8AC3E}">
        <p14:creationId xmlns:p14="http://schemas.microsoft.com/office/powerpoint/2010/main" val="2347406603"/>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userDrawn="1">
  <p:cSld name="Full Image Top">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
            <a:ext cx="9144000" cy="4539854"/>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hasCustomPrompt="1"/>
          </p:nvPr>
        </p:nvSpPr>
        <p:spPr bwMode="gray"/>
        <p:txBody>
          <a:bodyPr/>
          <a:lstStyle>
            <a:lvl1pPr>
              <a:defRPr sz="2400" spc="0" baseline="0"/>
            </a:lvl1pPr>
          </a:lstStyle>
          <a:p>
            <a:pPr lvl="0"/>
            <a:r>
              <a:rPr lang="en-US" dirty="0" smtClean="0"/>
              <a:t>Click to add text over image. White or gray only. 32pt flexible positioning. Delete if not needed.</a:t>
            </a:r>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4188610886"/>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title" preserve="1">
  <p:cSld name="Two Statements">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365128" y="593058"/>
            <a:ext cx="4149725" cy="3384946"/>
          </a:xfrm>
        </p:spPr>
        <p:txBody>
          <a:bodyPr/>
          <a:lstStyle>
            <a:lvl1pPr>
              <a:lnSpc>
                <a:spcPct val="90000"/>
              </a:lnSpc>
              <a:defRPr sz="3300"/>
            </a:lvl1pPr>
          </a:lstStyle>
          <a:p>
            <a:r>
              <a:rPr lang="en-US" dirty="0" smtClean="0"/>
              <a:t>Extra emphasis headline five lines maximum </a:t>
            </a:r>
            <a:endParaRPr lang="en-US" dirty="0"/>
          </a:p>
        </p:txBody>
      </p:sp>
      <p:sp>
        <p:nvSpPr>
          <p:cNvPr id="3" name="Subtitle 2"/>
          <p:cNvSpPr>
            <a:spLocks noGrp="1"/>
          </p:cNvSpPr>
          <p:nvPr>
            <p:ph type="subTitle" idx="1" hasCustomPrompt="1"/>
          </p:nvPr>
        </p:nvSpPr>
        <p:spPr bwMode="gray">
          <a:xfrm>
            <a:off x="4955541" y="596868"/>
            <a:ext cx="3544570" cy="3396328"/>
          </a:xfrm>
        </p:spPr>
        <p:txBody>
          <a:bodyPr/>
          <a:lstStyle>
            <a:lvl1pPr marL="0" indent="0" algn="l">
              <a:lnSpc>
                <a:spcPct val="100000"/>
              </a:lnSpc>
              <a:buNone/>
              <a:defRPr sz="1500" baseline="0">
                <a:solidFill>
                  <a:schemeClr val="tx2"/>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err="1" smtClean="0"/>
              <a:t>APdditional</a:t>
            </a:r>
            <a:r>
              <a:rPr lang="en-US" dirty="0" smtClean="0"/>
              <a:t> statement goes here</a:t>
            </a:r>
            <a:endParaRPr lang="en-US" dirty="0"/>
          </a:p>
        </p:txBody>
      </p:sp>
      <p:sp>
        <p:nvSpPr>
          <p:cNvPr id="4" name="Date Placeholder 3"/>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a:solidFill>
                <a:srgbClr val="575757"/>
              </a:solidFill>
              <a:latin typeface="GE Inspira Pitch"/>
            </a:endParaRP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3181591175"/>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5601" y="1210151"/>
            <a:ext cx="7643912" cy="1968216"/>
          </a:xfrm>
        </p:spPr>
        <p:txBody>
          <a:bodyPr anchor="t"/>
          <a:lstStyle>
            <a:lvl1pPr algn="l">
              <a:defRPr sz="4100" b="0" cap="none" spc="0" baseline="0">
                <a:solidFill>
                  <a:schemeClr val="tx2"/>
                </a:solidFill>
              </a:defRPr>
            </a:lvl1pPr>
          </a:lstStyle>
          <a:p>
            <a:r>
              <a:rPr lang="en-US" dirty="0" smtClean="0"/>
              <a:t>Click to add divider title</a:t>
            </a:r>
            <a:br>
              <a:rPr lang="en-US" dirty="0" smtClean="0"/>
            </a:br>
            <a:r>
              <a:rPr lang="en-US" dirty="0" smtClean="0"/>
              <a:t>two lines maximum</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05933" y="4663795"/>
            <a:ext cx="342384" cy="342295"/>
          </a:xfrm>
          <a:prstGeom prst="rect">
            <a:avLst/>
          </a:prstGeom>
        </p:spPr>
      </p:pic>
    </p:spTree>
    <p:extLst>
      <p:ext uri="{BB962C8B-B14F-4D97-AF65-F5344CB8AC3E}">
        <p14:creationId xmlns:p14="http://schemas.microsoft.com/office/powerpoint/2010/main" val="900846423"/>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a:solidFill>
            <a:schemeClr val="tx2"/>
          </a:solidFill>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3411588866"/>
      </p:ext>
    </p:extLst>
  </p:cSld>
  <p:clrMapOvr>
    <a:masterClrMapping/>
  </p:clrMapOvr>
  <p:timing>
    <p:tnLst>
      <p:par>
        <p:cTn xmlns:p14="http://schemas.microsoft.com/office/powerpoint/2010/main" id="1" dur="indefinite" restart="never" nodeType="tmRoot"/>
      </p:par>
    </p:tnLst>
  </p:timing>
</p:sldLayout>
</file>

<file path=ppt/slideLayouts/slideLayout288.xml><?xml version="1.0" encoding="utf-8"?>
<p:sldLayout xmlns:a="http://schemas.openxmlformats.org/drawingml/2006/main" xmlns:r="http://schemas.openxmlformats.org/officeDocument/2006/relationships" xmlns:p="http://schemas.openxmlformats.org/presentationml/2006/main" showMasterSp="0" preserve="1" userDrawn="1">
  <p:cSld name="Section Header Green">
    <p:bg>
      <p:bgPr>
        <a:solidFill>
          <a:srgbClr val="46AD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1435135797"/>
      </p:ext>
    </p:extLst>
  </p:cSld>
  <p:clrMapOvr>
    <a:masterClrMapping/>
  </p:clrMapOvr>
  <p:timing>
    <p:tnLst>
      <p:par>
        <p:cTn xmlns:p14="http://schemas.microsoft.com/office/powerpoint/2010/main" id="1" dur="indefinite" restart="never" nodeType="tmRoot"/>
      </p:par>
    </p:tnLst>
  </p:timing>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p:bg>
      <p:bgPr>
        <a:solidFill>
          <a:srgbClr val="FF982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2405330203"/>
      </p:ext>
    </p:extLst>
  </p:cSld>
  <p:clrMapOvr>
    <a:masterClrMapping/>
  </p:clrMapOvr>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ection Header Green">
    <p:bg>
      <p:bgPr>
        <a:solidFill>
          <a:srgbClr val="46AD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56" y="4661297"/>
            <a:ext cx="342989" cy="342900"/>
          </a:xfrm>
          <a:prstGeom prst="rect">
            <a:avLst/>
          </a:prstGeom>
        </p:spPr>
      </p:pic>
    </p:spTree>
    <p:extLst>
      <p:ext uri="{BB962C8B-B14F-4D97-AF65-F5344CB8AC3E}">
        <p14:creationId xmlns:p14="http://schemas.microsoft.com/office/powerpoint/2010/main" val="2844334468"/>
      </p:ext>
    </p:extLst>
  </p:cSld>
  <p:clrMapOvr>
    <a:masterClrMapping/>
  </p:clrMapOvr>
  <p:timing>
    <p:tnLst>
      <p:par>
        <p:cTn xmlns:p14="http://schemas.microsoft.com/office/powerpoint/2010/main" id="1" dur="indefinite" restart="never" nodeType="tmRoot"/>
      </p:par>
    </p:tnLst>
  </p:timing>
</p:sldLayout>
</file>

<file path=ppt/slideLayouts/slideLayout290.xml><?xml version="1.0" encoding="utf-8"?>
<p:sldLayout xmlns:a="http://schemas.openxmlformats.org/drawingml/2006/main" xmlns:r="http://schemas.openxmlformats.org/officeDocument/2006/relationships" xmlns:p="http://schemas.openxmlformats.org/presentationml/2006/main" showMasterSp="0" preserve="1" userDrawn="1">
  <p:cSld name="Section Header Purple">
    <p:bg>
      <p:bgPr>
        <a:solidFill>
          <a:srgbClr val="595194"/>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729951213"/>
      </p:ext>
    </p:extLst>
  </p:cSld>
  <p:clrMapOvr>
    <a:masterClrMapping/>
  </p:clrMapOvr>
  <p:timing>
    <p:tnLst>
      <p:par>
        <p:cTn xmlns:p14="http://schemas.microsoft.com/office/powerpoint/2010/main" id="1" dur="indefinite" restart="never" nodeType="tmRoot"/>
      </p:par>
    </p:tnLst>
  </p:timing>
</p:sldLayout>
</file>

<file path=ppt/slideLayouts/slideLayout291.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p:bg>
      <p:bgPr>
        <a:solidFill>
          <a:schemeClr val="accent6"/>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2982753392"/>
      </p:ext>
    </p:extLst>
  </p:cSld>
  <p:clrMapOvr>
    <a:masterClrMapping/>
  </p:clrMapOvr>
  <p:timing>
    <p:tnLst>
      <p:par>
        <p:cTn xmlns:p14="http://schemas.microsoft.com/office/powerpoint/2010/main" id="1" dur="indefinite" restart="never" nodeType="tmRoot"/>
      </p:par>
    </p:tnLst>
  </p:timing>
</p:sldLayout>
</file>

<file path=ppt/slideLayouts/slideLayout292.xml><?xml version="1.0" encoding="utf-8"?>
<p:sldLayout xmlns:a="http://schemas.openxmlformats.org/drawingml/2006/main" xmlns:r="http://schemas.openxmlformats.org/officeDocument/2006/relationships" xmlns:p="http://schemas.openxmlformats.org/presentationml/2006/main" showMasterSp="0" preserve="1" userDrawn="1">
  <p:cSld name="Section Header Gray">
    <p:bg>
      <p:bgPr>
        <a:solidFill>
          <a:srgbClr val="575757"/>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3208501056"/>
      </p:ext>
    </p:extLst>
  </p:cSld>
  <p:clrMapOvr>
    <a:masterClrMapping/>
  </p:clrMapOvr>
  <p:timing>
    <p:tnLst>
      <p:par>
        <p:cTn xmlns:p14="http://schemas.microsoft.com/office/powerpoint/2010/main" id="1" dur="indefinite" restart="never" nodeType="tmRoot"/>
      </p:par>
    </p:tnLst>
  </p:timing>
</p:sldLayout>
</file>

<file path=ppt/slideLayouts/slideLayout293.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57516" y="2057400"/>
            <a:ext cx="1028968" cy="1028700"/>
          </a:xfrm>
          <a:prstGeom prst="rect">
            <a:avLst/>
          </a:prstGeom>
        </p:spPr>
      </p:pic>
    </p:spTree>
    <p:extLst>
      <p:ext uri="{BB962C8B-B14F-4D97-AF65-F5344CB8AC3E}">
        <p14:creationId xmlns:p14="http://schemas.microsoft.com/office/powerpoint/2010/main" val="213029011"/>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ext Box 18"/>
          <p:cNvSpPr txBox="1">
            <a:spLocks noChangeArrowheads="1"/>
          </p:cNvSpPr>
          <p:nvPr userDrawn="1"/>
        </p:nvSpPr>
        <p:spPr bwMode="auto">
          <a:xfrm>
            <a:off x="6442126" y="4707770"/>
            <a:ext cx="2455863" cy="16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15" tIns="34259" rIns="68515" bIns="34259">
            <a:spAutoFit/>
          </a:bodyPr>
          <a:lstStyle>
            <a:lvl1pPr>
              <a:defRPr>
                <a:solidFill>
                  <a:schemeClr val="tx1"/>
                </a:solidFill>
                <a:latin typeface="GE Inspira Pitch" charset="0"/>
                <a:ea typeface="ＭＳ Ｐゴシック" charset="0"/>
                <a:cs typeface="ＭＳ Ｐゴシック" charset="0"/>
              </a:defRPr>
            </a:lvl1pPr>
            <a:lvl2pPr marL="742950" indent="-285750">
              <a:defRPr>
                <a:solidFill>
                  <a:schemeClr val="tx1"/>
                </a:solidFill>
                <a:latin typeface="GE Inspira Pitch" charset="0"/>
                <a:ea typeface="ＭＳ Ｐゴシック" charset="0"/>
              </a:defRPr>
            </a:lvl2pPr>
            <a:lvl3pPr marL="1143000" indent="-228600">
              <a:defRPr>
                <a:solidFill>
                  <a:schemeClr val="tx1"/>
                </a:solidFill>
                <a:latin typeface="GE Inspira Pitch" charset="0"/>
                <a:ea typeface="ＭＳ Ｐゴシック" charset="0"/>
              </a:defRPr>
            </a:lvl3pPr>
            <a:lvl4pPr marL="1600200" indent="-228600">
              <a:defRPr>
                <a:solidFill>
                  <a:schemeClr val="tx1"/>
                </a:solidFill>
                <a:latin typeface="GE Inspira Pitch" charset="0"/>
                <a:ea typeface="ＭＳ Ｐゴシック" charset="0"/>
              </a:defRPr>
            </a:lvl4pPr>
            <a:lvl5pPr marL="2057400" indent="-228600">
              <a:defRPr>
                <a:solidFill>
                  <a:schemeClr val="tx1"/>
                </a:solidFill>
                <a:latin typeface="GE Inspira Pitch" charset="0"/>
                <a:ea typeface="ＭＳ Ｐゴシック" charset="0"/>
              </a:defRPr>
            </a:lvl5pPr>
            <a:lvl6pPr marL="2514600" indent="-228600" fontAlgn="base">
              <a:spcBef>
                <a:spcPct val="0"/>
              </a:spcBef>
              <a:spcAft>
                <a:spcPct val="0"/>
              </a:spcAft>
              <a:defRPr>
                <a:solidFill>
                  <a:schemeClr val="tx1"/>
                </a:solidFill>
                <a:latin typeface="GE Inspira Pitch" charset="0"/>
                <a:ea typeface="ＭＳ Ｐゴシック" charset="0"/>
              </a:defRPr>
            </a:lvl6pPr>
            <a:lvl7pPr marL="2971800" indent="-228600" fontAlgn="base">
              <a:spcBef>
                <a:spcPct val="0"/>
              </a:spcBef>
              <a:spcAft>
                <a:spcPct val="0"/>
              </a:spcAft>
              <a:defRPr>
                <a:solidFill>
                  <a:schemeClr val="tx1"/>
                </a:solidFill>
                <a:latin typeface="GE Inspira Pitch" charset="0"/>
                <a:ea typeface="ＭＳ Ｐゴシック" charset="0"/>
              </a:defRPr>
            </a:lvl7pPr>
            <a:lvl8pPr marL="3429000" indent="-228600" fontAlgn="base">
              <a:spcBef>
                <a:spcPct val="0"/>
              </a:spcBef>
              <a:spcAft>
                <a:spcPct val="0"/>
              </a:spcAft>
              <a:defRPr>
                <a:solidFill>
                  <a:schemeClr val="tx1"/>
                </a:solidFill>
                <a:latin typeface="GE Inspira Pitch" charset="0"/>
                <a:ea typeface="ＭＳ Ｐゴシック" charset="0"/>
              </a:defRPr>
            </a:lvl8pPr>
            <a:lvl9pPr marL="3886200" indent="-228600" fontAlgn="base">
              <a:spcBef>
                <a:spcPct val="0"/>
              </a:spcBef>
              <a:spcAft>
                <a:spcPct val="0"/>
              </a:spcAft>
              <a:defRPr>
                <a:solidFill>
                  <a:schemeClr val="tx1"/>
                </a:solidFill>
                <a:latin typeface="GE Inspira Pitch" charset="0"/>
                <a:ea typeface="ＭＳ Ｐゴシック" charset="0"/>
              </a:defRPr>
            </a:lvl9pPr>
          </a:lstStyle>
          <a:p>
            <a:pPr algn="r" defTabSz="684951">
              <a:lnSpc>
                <a:spcPct val="90000"/>
              </a:lnSpc>
              <a:defRPr/>
            </a:pPr>
            <a:fld id="{278F8B6B-07F9-6F47-B338-C2F817FC2FB6}" type="slidenum">
              <a:rPr lang="en-US" sz="700" smtClean="0">
                <a:solidFill>
                  <a:srgbClr val="454545"/>
                </a:solidFill>
              </a:rPr>
              <a:pPr algn="r" defTabSz="684951">
                <a:lnSpc>
                  <a:spcPct val="90000"/>
                </a:lnSpc>
                <a:defRPr/>
              </a:pPr>
              <a:t>‹#›</a:t>
            </a:fld>
            <a:r>
              <a:rPr lang="en-US" sz="700" smtClean="0">
                <a:solidFill>
                  <a:srgbClr val="454545"/>
                </a:solidFill>
              </a:rPr>
              <a:t> </a:t>
            </a:r>
          </a:p>
        </p:txBody>
      </p:sp>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628165492"/>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74"/>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62" y="4631332"/>
            <a:ext cx="2069797" cy="253916"/>
          </a:xfrm>
          <a:prstGeom prst="rect">
            <a:avLst/>
          </a:prstGeom>
          <a:noFill/>
        </p:spPr>
        <p:txBody>
          <a:bodyPr wrap="none" lIns="0" tIns="0" rIns="0" bIns="0" rtlCol="0" anchor="b" anchorCtr="0">
            <a:noAutofit/>
          </a:bodyPr>
          <a:lstStyle/>
          <a:p>
            <a:pPr defTabSz="684951"/>
            <a:r>
              <a:rPr lang="en-US" sz="1200" b="1" dirty="0">
                <a:solidFill>
                  <a:srgbClr val="005CB9"/>
                </a:solidFill>
                <a:latin typeface="GE Inspira Pitch"/>
              </a:rPr>
              <a:t>Imagination at work</a:t>
            </a: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922571" y="1"/>
            <a:ext cx="3221481" cy="2468204"/>
          </a:xfrm>
          <a:prstGeom prst="rect">
            <a:avLst/>
          </a:prstGeom>
        </p:spPr>
      </p:pic>
    </p:spTree>
    <p:extLst>
      <p:ext uri="{BB962C8B-B14F-4D97-AF65-F5344CB8AC3E}">
        <p14:creationId xmlns:p14="http://schemas.microsoft.com/office/powerpoint/2010/main" val="3609521075"/>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showMasterSp="0" type="title" preserve="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74"/>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62" y="4631332"/>
            <a:ext cx="2069797" cy="253916"/>
          </a:xfrm>
          <a:prstGeom prst="rect">
            <a:avLst/>
          </a:prstGeom>
          <a:noFill/>
        </p:spPr>
        <p:txBody>
          <a:bodyPr wrap="none" lIns="0" tIns="0" rIns="0" bIns="0" rtlCol="0" anchor="b" anchorCtr="0">
            <a:noAutofit/>
          </a:bodyPr>
          <a:lstStyle/>
          <a:p>
            <a:pPr defTabSz="684951"/>
            <a:r>
              <a:rPr lang="en-US" sz="1200" b="1" dirty="0">
                <a:solidFill>
                  <a:srgbClr val="005CB9"/>
                </a:solidFill>
                <a:latin typeface="GE Inspira Pitch"/>
              </a:rPr>
              <a:t>Imagination at work</a:t>
            </a: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619127"/>
            <a:ext cx="3322270" cy="1628775"/>
          </a:xfrm>
          <a:prstGeom prst="rect">
            <a:avLst/>
          </a:prstGeom>
        </p:spPr>
      </p:pic>
    </p:spTree>
    <p:extLst>
      <p:ext uri="{BB962C8B-B14F-4D97-AF65-F5344CB8AC3E}">
        <p14:creationId xmlns:p14="http://schemas.microsoft.com/office/powerpoint/2010/main" val="207405001"/>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showMasterSp="0" type="title" preserve="1">
  <p:cSld name="Title Slide 3">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74"/>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62" y="4631332"/>
            <a:ext cx="2069797" cy="253916"/>
          </a:xfrm>
          <a:prstGeom prst="rect">
            <a:avLst/>
          </a:prstGeom>
          <a:noFill/>
        </p:spPr>
        <p:txBody>
          <a:bodyPr wrap="none" lIns="0" tIns="0" rIns="0" bIns="0" rtlCol="0" anchor="b" anchorCtr="0">
            <a:noAutofit/>
          </a:bodyPr>
          <a:lstStyle/>
          <a:p>
            <a:pPr defTabSz="684951"/>
            <a:r>
              <a:rPr lang="en-US" sz="1200" b="1" dirty="0">
                <a:solidFill>
                  <a:srgbClr val="005CB9"/>
                </a:solidFill>
                <a:latin typeface="GE Inspira Pitch"/>
              </a:rPr>
              <a:t>Imagination at work</a:t>
            </a: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 y="2"/>
            <a:ext cx="9143999" cy="2005905"/>
          </a:xfrm>
          <a:prstGeom prst="rect">
            <a:avLst/>
          </a:prstGeom>
        </p:spPr>
      </p:pic>
    </p:spTree>
    <p:extLst>
      <p:ext uri="{BB962C8B-B14F-4D97-AF65-F5344CB8AC3E}">
        <p14:creationId xmlns:p14="http://schemas.microsoft.com/office/powerpoint/2010/main" val="3831863049"/>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showMasterSp="0" type="title" preserve="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74"/>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62" y="4631332"/>
            <a:ext cx="2069797" cy="253916"/>
          </a:xfrm>
          <a:prstGeom prst="rect">
            <a:avLst/>
          </a:prstGeom>
          <a:noFill/>
        </p:spPr>
        <p:txBody>
          <a:bodyPr wrap="none" lIns="0" tIns="0" rIns="0" bIns="0" rtlCol="0" anchor="b" anchorCtr="0">
            <a:noAutofit/>
          </a:bodyPr>
          <a:lstStyle/>
          <a:p>
            <a:pPr defTabSz="684951"/>
            <a:r>
              <a:rPr lang="en-US" sz="1200" b="1" dirty="0">
                <a:solidFill>
                  <a:srgbClr val="005CB9"/>
                </a:solidFill>
                <a:latin typeface="GE Inspira Pitch"/>
              </a:rPr>
              <a:t>Imagination at work</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156408"/>
            <a:ext cx="9144002" cy="2044733"/>
          </a:xfrm>
          <a:prstGeom prst="rect">
            <a:avLst/>
          </a:prstGeom>
        </p:spPr>
      </p:pic>
    </p:spTree>
    <p:extLst>
      <p:ext uri="{BB962C8B-B14F-4D97-AF65-F5344CB8AC3E}">
        <p14:creationId xmlns:p14="http://schemas.microsoft.com/office/powerpoint/2010/main" val="193636205"/>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showMasterSp="0" type="title" preserve="1">
  <p:cSld name="Title Slide 5">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74"/>
            <a:ext cx="5811520"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5793232" cy="571500"/>
          </a:xfrm>
        </p:spPr>
        <p:txBody>
          <a:bodyPr/>
          <a:lstStyle>
            <a:lvl1pPr marL="0" indent="0" algn="l">
              <a:lnSpc>
                <a:spcPct val="110000"/>
              </a:lnSpc>
              <a:spcBef>
                <a:spcPts val="0"/>
              </a:spcBef>
              <a:buNone/>
              <a:defRPr sz="1800" baseline="0">
                <a:solidFill>
                  <a:schemeClr val="tx1"/>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62" y="4631332"/>
            <a:ext cx="2069797" cy="253916"/>
          </a:xfrm>
          <a:prstGeom prst="rect">
            <a:avLst/>
          </a:prstGeom>
          <a:noFill/>
        </p:spPr>
        <p:txBody>
          <a:bodyPr wrap="none" lIns="0" tIns="0" rIns="0" bIns="0" rtlCol="0" anchor="b" anchorCtr="0">
            <a:noAutofit/>
          </a:bodyPr>
          <a:lstStyle/>
          <a:p>
            <a:pPr defTabSz="684951"/>
            <a:r>
              <a:rPr lang="en-US" sz="1200" b="1" dirty="0">
                <a:solidFill>
                  <a:srgbClr val="005CB9"/>
                </a:solidFill>
                <a:latin typeface="GE Inspira Pitch"/>
              </a:rPr>
              <a:t>Imagination at work</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6005322" y="0"/>
            <a:ext cx="3138678" cy="3074484"/>
          </a:xfrm>
          <a:prstGeom prst="rect">
            <a:avLst/>
          </a:prstGeom>
        </p:spPr>
      </p:pic>
    </p:spTree>
    <p:extLst>
      <p:ext uri="{BB962C8B-B14F-4D97-AF65-F5344CB8AC3E}">
        <p14:creationId xmlns:p14="http://schemas.microsoft.com/office/powerpoint/2010/main" val="1920162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3">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330"/>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094" indent="0" algn="ctr">
              <a:buNone/>
              <a:defRPr>
                <a:solidFill>
                  <a:schemeClr val="tx1">
                    <a:tint val="75000"/>
                  </a:schemeClr>
                </a:solidFill>
              </a:defRPr>
            </a:lvl2pPr>
            <a:lvl3pPr marL="684267" indent="0" algn="ctr">
              <a:buNone/>
              <a:defRPr>
                <a:solidFill>
                  <a:schemeClr val="tx1">
                    <a:tint val="75000"/>
                  </a:schemeClr>
                </a:solidFill>
              </a:defRPr>
            </a:lvl3pPr>
            <a:lvl4pPr marL="1026388" indent="0" algn="ctr">
              <a:buNone/>
              <a:defRPr>
                <a:solidFill>
                  <a:schemeClr val="tx1">
                    <a:tint val="75000"/>
                  </a:schemeClr>
                </a:solidFill>
              </a:defRPr>
            </a:lvl4pPr>
            <a:lvl5pPr marL="1368534" indent="0" algn="ctr">
              <a:buNone/>
              <a:defRPr>
                <a:solidFill>
                  <a:schemeClr val="tx1">
                    <a:tint val="75000"/>
                  </a:schemeClr>
                </a:solidFill>
              </a:defRPr>
            </a:lvl5pPr>
            <a:lvl6pPr marL="1710630" indent="0" algn="ctr">
              <a:buNone/>
              <a:defRPr>
                <a:solidFill>
                  <a:schemeClr val="tx1">
                    <a:tint val="75000"/>
                  </a:schemeClr>
                </a:solidFill>
              </a:defRPr>
            </a:lvl6pPr>
            <a:lvl7pPr marL="2052794" indent="0" algn="ctr">
              <a:buNone/>
              <a:defRPr>
                <a:solidFill>
                  <a:schemeClr val="tx1">
                    <a:tint val="75000"/>
                  </a:schemeClr>
                </a:solidFill>
              </a:defRPr>
            </a:lvl7pPr>
            <a:lvl8pPr marL="2394920" indent="0" algn="ctr">
              <a:buNone/>
              <a:defRPr>
                <a:solidFill>
                  <a:schemeClr val="tx1">
                    <a:tint val="75000"/>
                  </a:schemeClr>
                </a:solidFill>
              </a:defRPr>
            </a:lvl8pPr>
            <a:lvl9pPr marL="2737065"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79" y="4631332"/>
            <a:ext cx="2069797" cy="253916"/>
          </a:xfrm>
          <a:prstGeom prst="rect">
            <a:avLst/>
          </a:prstGeom>
          <a:noFill/>
        </p:spPr>
        <p:txBody>
          <a:bodyPr wrap="none" lIns="0" tIns="0" rIns="0" bIns="0" rtlCol="0" anchor="b" anchorCtr="0">
            <a:noAutofit/>
          </a:bodyPr>
          <a:lstStyle/>
          <a:p>
            <a:pPr defTabSz="684267"/>
            <a:r>
              <a:rPr lang="en-US" sz="1200" b="1" dirty="0">
                <a:solidFill>
                  <a:srgbClr val="005CB9"/>
                </a:solidFill>
                <a:latin typeface="GE Inspira Pitch"/>
              </a:rPr>
              <a:t>Imagination at work</a:t>
            </a: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9" y="2"/>
            <a:ext cx="9143999" cy="2005905"/>
          </a:xfrm>
          <a:prstGeom prst="rect">
            <a:avLst/>
          </a:prstGeom>
        </p:spPr>
      </p:pic>
    </p:spTree>
    <p:extLst>
      <p:ext uri="{BB962C8B-B14F-4D97-AF65-F5344CB8AC3E}">
        <p14:creationId xmlns:p14="http://schemas.microsoft.com/office/powerpoint/2010/main" val="1062048502"/>
      </p:ext>
    </p:extLst>
  </p:cSld>
  <p:clrMapOvr>
    <a:masterClrMapping/>
  </p:clrMapOvr>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p:bg>
      <p:bgPr>
        <a:solidFill>
          <a:srgbClr val="FF982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56" y="4661297"/>
            <a:ext cx="342989" cy="342900"/>
          </a:xfrm>
          <a:prstGeom prst="rect">
            <a:avLst/>
          </a:prstGeom>
        </p:spPr>
      </p:pic>
    </p:spTree>
    <p:extLst>
      <p:ext uri="{BB962C8B-B14F-4D97-AF65-F5344CB8AC3E}">
        <p14:creationId xmlns:p14="http://schemas.microsoft.com/office/powerpoint/2010/main" val="2576630705"/>
      </p:ext>
    </p:extLst>
  </p:cSld>
  <p:clrMapOvr>
    <a:masterClrMapping/>
  </p:clrMapOvr>
  <p:timing>
    <p:tnLst>
      <p:par>
        <p:cTn xmlns:p14="http://schemas.microsoft.com/office/powerpoint/2010/main" id="1" dur="indefinite" restart="never" nodeType="tmRoot"/>
      </p:par>
    </p:tnLst>
  </p:timing>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84056" y="1220759"/>
            <a:ext cx="7615463" cy="326011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3700108561"/>
      </p:ext>
    </p:extLst>
  </p:cSld>
  <p:clrMapOvr>
    <a:masterClrMapping/>
  </p:clrMapOvr>
  <p:timing>
    <p:tnLst>
      <p:par>
        <p:cTn xmlns:p14="http://schemas.microsoft.com/office/powerpoint/2010/main" id="1" dur="indefinite" restart="never" nodeType="tmRoot"/>
      </p:par>
    </p:tnLst>
  </p:timing>
</p:sldLayout>
</file>

<file path=ppt/slideLayouts/slideLayout301.xml><?xml version="1.0" encoding="utf-8"?>
<p:sldLayout xmlns:a="http://schemas.openxmlformats.org/drawingml/2006/main" xmlns:r="http://schemas.openxmlformats.org/officeDocument/2006/relationships" xmlns:p="http://schemas.openxmlformats.org/presentationml/2006/main" type="obj" preserve="1">
  <p:cSld name="Storytelling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9094" y="413812"/>
            <a:ext cx="8352156" cy="765752"/>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79094" y="1798608"/>
            <a:ext cx="7620418" cy="2741248"/>
          </a:xfrm>
        </p:spPr>
        <p:txBody>
          <a:bodyPr/>
          <a:lstStyle>
            <a:lvl1pPr>
              <a:defRPr sz="2100">
                <a:solidFill>
                  <a:schemeClr val="tx2"/>
                </a:solidFill>
              </a:defRPr>
            </a:lvl1pPr>
            <a:lvl2pPr marL="212854" indent="-197406">
              <a:defRPr sz="2100"/>
            </a:lvl2pPr>
          </a:lstStyle>
          <a:p>
            <a:pPr lvl="0"/>
            <a:r>
              <a:rPr lang="en-US" dirty="0" smtClean="0"/>
              <a:t>Click to edit Master text styles</a:t>
            </a:r>
          </a:p>
          <a:p>
            <a:pPr lvl="1"/>
            <a:r>
              <a:rPr lang="en-US" dirty="0" smtClean="0"/>
              <a:t>Second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8" name="Date Placeholder 3"/>
          <p:cNvSpPr>
            <a:spLocks noGrp="1"/>
          </p:cNvSpPr>
          <p:nvPr>
            <p:ph type="dt" sz="half" idx="10"/>
          </p:nvPr>
        </p:nvSpPr>
        <p:spPr>
          <a:xfrm>
            <a:off x="3796749" y="4785943"/>
            <a:ext cx="2067270" cy="101918"/>
          </a:xfrm>
          <a:prstGeom prst="rect">
            <a:avLst/>
          </a:prstGeom>
        </p:spPr>
        <p:txBody>
          <a:bodyPr lIns="68490" tIns="34246" rIns="68490" bIns="34246"/>
          <a:lstStyle/>
          <a:p>
            <a:pPr algn="ctr" defTabSz="684951"/>
            <a:r>
              <a:rPr lang="en-US" sz="1400" smtClean="0">
                <a:solidFill>
                  <a:srgbClr val="575757"/>
                </a:solidFill>
                <a:latin typeface="GE Inspira Pitch"/>
              </a:rPr>
              <a:t>BMA 797F Truck Optimization FTO</a:t>
            </a:r>
          </a:p>
          <a:p>
            <a:pPr algn="ctr" defTabSz="684951"/>
            <a:endParaRPr lang="en-US" sz="200" smtClean="0">
              <a:solidFill>
                <a:srgbClr val="575757"/>
              </a:solidFill>
              <a:latin typeface="GE Inspira Pitch"/>
            </a:endParaRPr>
          </a:p>
          <a:p>
            <a:pPr algn="ctr" defTabSz="684951"/>
            <a:r>
              <a:rPr lang="en-US" sz="1400" smtClean="0">
                <a:solidFill>
                  <a:srgbClr val="575757"/>
                </a:solidFill>
                <a:latin typeface="GE Inspira Pitch"/>
              </a:rPr>
              <a:t>Privileged and Confidential</a:t>
            </a:r>
            <a:endParaRPr lang="en-US" sz="1400" dirty="0">
              <a:solidFill>
                <a:srgbClr val="575757"/>
              </a:solidFill>
              <a:latin typeface="GE Inspira Pitch"/>
            </a:endParaRPr>
          </a:p>
        </p:txBody>
      </p:sp>
    </p:spTree>
    <p:extLst>
      <p:ext uri="{BB962C8B-B14F-4D97-AF65-F5344CB8AC3E}">
        <p14:creationId xmlns:p14="http://schemas.microsoft.com/office/powerpoint/2010/main" val="4261013776"/>
      </p:ext>
    </p:extLst>
  </p:cSld>
  <p:clrMapOvr>
    <a:masterClrMapping/>
  </p:clrMapOvr>
  <p:timing>
    <p:tnLst>
      <p:par>
        <p:cTn xmlns:p14="http://schemas.microsoft.com/office/powerpoint/2010/main" id="1" dur="indefinite" restart="never" nodeType="tmRoot"/>
      </p:par>
    </p:tnLst>
  </p:timing>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384056" y="1220759"/>
            <a:ext cx="7615463" cy="326011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7" name="Date Placeholder 3"/>
          <p:cNvSpPr txBox="1">
            <a:spLocks/>
          </p:cNvSpPr>
          <p:nvPr userDrawn="1"/>
        </p:nvSpPr>
        <p:spPr>
          <a:xfrm>
            <a:off x="3796749" y="4785943"/>
            <a:ext cx="2067270" cy="101918"/>
          </a:xfrm>
          <a:prstGeom prst="rect">
            <a:avLst/>
          </a:prstGeom>
        </p:spPr>
        <p:txBody>
          <a:bodyPr vert="horz" lIns="0" tIns="0" rIns="0" bIns="0" rtlCol="0" anchor="t" anchorCtr="0"/>
          <a:lstStyle>
            <a:defPPr>
              <a:defRPr lang="en-US"/>
            </a:defPPr>
            <a:lvl1pPr marL="0" algn="r" defTabSz="914400" rtl="0" eaLnBrk="1" latinLnBrk="0" hangingPunct="1">
              <a:defRPr sz="900" kern="1200">
                <a:solidFill>
                  <a:srgbClr val="89898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mtClean="0">
                <a:latin typeface="GE Inspira Pitch"/>
              </a:rPr>
              <a:t>BMA 797F Truck Optimization FTO</a:t>
            </a:r>
          </a:p>
          <a:p>
            <a:pPr algn="ctr"/>
            <a:endParaRPr lang="en-US" sz="200" smtClean="0">
              <a:latin typeface="GE Inspira Pitch"/>
            </a:endParaRPr>
          </a:p>
          <a:p>
            <a:pPr algn="ctr"/>
            <a:r>
              <a:rPr lang="en-US" smtClean="0">
                <a:latin typeface="GE Inspira Pitch"/>
              </a:rPr>
              <a:t>Privileged and Confidential</a:t>
            </a:r>
            <a:endParaRPr lang="en-US" dirty="0">
              <a:latin typeface="GE Inspira Pitch"/>
            </a:endParaRPr>
          </a:p>
        </p:txBody>
      </p:sp>
    </p:spTree>
    <p:extLst>
      <p:ext uri="{BB962C8B-B14F-4D97-AF65-F5344CB8AC3E}">
        <p14:creationId xmlns:p14="http://schemas.microsoft.com/office/powerpoint/2010/main" val="2159889255"/>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obj" preserve="1">
  <p:cSld name="Big Tit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8632" y="401237"/>
            <a:ext cx="8312573" cy="1186866"/>
          </a:xfrm>
        </p:spPr>
        <p:txBody>
          <a:bodyPr/>
          <a:lstStyle>
            <a:lvl1pPr>
              <a:lnSpc>
                <a:spcPct val="85000"/>
              </a:lnSpc>
              <a:defRPr sz="4500"/>
            </a:lvl1pPr>
          </a:lstStyle>
          <a:p>
            <a:r>
              <a:rPr lang="en-US" dirty="0" err="1" smtClean="0"/>
              <a:t>PClick</a:t>
            </a:r>
            <a:r>
              <a:rPr lang="en-US" dirty="0" smtClean="0"/>
              <a:t> to edit Master title style</a:t>
            </a:r>
            <a:endParaRPr lang="en-US" dirty="0"/>
          </a:p>
        </p:txBody>
      </p:sp>
      <p:sp>
        <p:nvSpPr>
          <p:cNvPr id="3" name="Content Placeholder 2"/>
          <p:cNvSpPr>
            <a:spLocks noGrp="1"/>
          </p:cNvSpPr>
          <p:nvPr>
            <p:ph idx="1"/>
          </p:nvPr>
        </p:nvSpPr>
        <p:spPr>
          <a:xfrm>
            <a:off x="384056" y="1828802"/>
            <a:ext cx="7615463" cy="2690619"/>
          </a:xfrm>
        </p:spPr>
        <p:txBody>
          <a:bodyPr/>
          <a:lstStyle>
            <a:lvl1pPr>
              <a:defRPr>
                <a:solidFill>
                  <a:schemeClr val="tx2"/>
                </a:solidFill>
              </a:defRPr>
            </a:lvl1pPr>
            <a:lvl4pPr>
              <a:defRPr sz="12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Date Placeholder 3"/>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493816464"/>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obj" preserve="1">
  <p:cSld name="Title and Content Text Heav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391668" y="1243260"/>
            <a:ext cx="7607844" cy="3243263"/>
          </a:xfrm>
        </p:spPr>
        <p:txBody>
          <a:bodyPr vert="horz" lIns="0" tIns="0" rIns="0" bIns="0" rtlCol="0">
            <a:noAutofit/>
          </a:bodyPr>
          <a:lstStyle>
            <a:lvl1pPr>
              <a:spcAft>
                <a:spcPts val="0"/>
              </a:spcAft>
              <a:defRPr lang="en-US" sz="1500" dirty="0" smtClean="0"/>
            </a:lvl1pPr>
            <a:lvl2pPr marL="145078" indent="-136743">
              <a:defRPr lang="en-US" dirty="0" smtClean="0"/>
            </a:lvl2pPr>
            <a:lvl3pPr marL="299681" indent="-146269">
              <a:defRPr lang="en-US" sz="1400" dirty="0" smtClean="0"/>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2193696970"/>
      </p:ext>
    </p:extLst>
  </p:cSld>
  <p:clrMapOvr>
    <a:masterClrMapping/>
  </p:clrMapOvr>
  <p:timing>
    <p:tnLst>
      <p:par>
        <p:cTn xmlns:p14="http://schemas.microsoft.com/office/powerpoint/2010/main" id="1" dur="indefinite" restart="never" nodeType="tmRoot"/>
      </p:par>
    </p:tnLst>
  </p:timing>
</p:sldLayout>
</file>

<file path=ppt/slideLayouts/slideLayout305.xml><?xml version="1.0" encoding="utf-8"?>
<p:sldLayout xmlns:a="http://schemas.openxmlformats.org/drawingml/2006/main" xmlns:r="http://schemas.openxmlformats.org/officeDocument/2006/relationships" xmlns:p="http://schemas.openxmlformats.org/presentationml/2006/main" type="obj" preserve="1">
  <p:cSld name="Title and Content Text Heavy 1-Line">
    <p:spTree>
      <p:nvGrpSpPr>
        <p:cNvPr id="1" name=""/>
        <p:cNvGrpSpPr/>
        <p:nvPr/>
      </p:nvGrpSpPr>
      <p:grpSpPr>
        <a:xfrm>
          <a:off x="0" y="0"/>
          <a:ext cx="0" cy="0"/>
          <a:chOff x="0" y="0"/>
          <a:chExt cx="0" cy="0"/>
        </a:xfrm>
      </p:grpSpPr>
      <p:sp>
        <p:nvSpPr>
          <p:cNvPr id="2" name="Title 1"/>
          <p:cNvSpPr>
            <a:spLocks noGrp="1"/>
          </p:cNvSpPr>
          <p:nvPr>
            <p:ph type="title"/>
          </p:nvPr>
        </p:nvSpPr>
        <p:spPr>
          <a:xfrm>
            <a:off x="379094" y="411523"/>
            <a:ext cx="8352156" cy="395815"/>
          </a:xfrm>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391668" y="810049"/>
            <a:ext cx="7607844" cy="3438859"/>
          </a:xfrm>
        </p:spPr>
        <p:txBody>
          <a:bodyPr vert="horz" lIns="0" tIns="0" rIns="0" bIns="0" rtlCol="0">
            <a:noAutofit/>
          </a:bodyPr>
          <a:lstStyle>
            <a:lvl1pPr>
              <a:spcAft>
                <a:spcPts val="0"/>
              </a:spcAft>
              <a:defRPr lang="en-US" sz="1500" dirty="0" smtClean="0"/>
            </a:lvl1pPr>
            <a:lvl2pPr marL="145078" indent="-136743">
              <a:defRPr lang="en-US" dirty="0" smtClean="0"/>
            </a:lvl2pPr>
            <a:lvl3pPr marL="299681" indent="-146269">
              <a:defRPr lang="en-US" sz="1400" dirty="0" smtClean="0"/>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1931286601"/>
      </p:ext>
    </p:extLst>
  </p:cSld>
  <p:clrMapOvr>
    <a:masterClrMapping/>
  </p:clrMapOvr>
  <p:timing>
    <p:tnLst>
      <p:par>
        <p:cTn xmlns:p14="http://schemas.microsoft.com/office/powerpoint/2010/main" id="1" dur="indefinite" restart="never" nodeType="tmRoot"/>
      </p:par>
    </p:tnLst>
  </p:timing>
</p:sldLayout>
</file>

<file path=ppt/slideLayouts/slideLayout3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391833" y="1242515"/>
            <a:ext cx="3896043" cy="3297340"/>
          </a:xfrm>
        </p:spPr>
        <p:txBody>
          <a:bodyPr vert="horz" lIns="0" tIns="0" rIns="0" bIns="0" rtlCol="0">
            <a:noAutofit/>
          </a:bodyPr>
          <a:lstStyle>
            <a:lvl1pPr>
              <a:spcBef>
                <a:spcPts val="750"/>
              </a:spcBef>
              <a:defRPr lang="en-US" sz="1500" dirty="0" smtClean="0"/>
            </a:lvl1pPr>
            <a:lvl2pPr>
              <a:spcBef>
                <a:spcPts val="600"/>
              </a:spcBef>
              <a:defRPr lang="en-US" sz="1400" dirty="0" smtClean="0"/>
            </a:lvl2pPr>
            <a:lvl3pPr>
              <a:spcBef>
                <a:spcPts val="450"/>
              </a:spcBef>
              <a:defRPr lang="en-US" sz="1200" dirty="0" smtClean="0"/>
            </a:lvl3pPr>
            <a:lvl4pPr>
              <a:spcBef>
                <a:spcPts val="300"/>
              </a:spcBef>
              <a:defRPr lang="en-US" sz="1100" dirty="0" smtClean="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831080" y="1242515"/>
            <a:ext cx="3900170" cy="3297340"/>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dirty="0" smtClean="0"/>
              <a:t>Click to edit Master text styles</a:t>
            </a:r>
          </a:p>
          <a:p>
            <a:pPr lvl="1">
              <a:spcBef>
                <a:spcPts val="600"/>
              </a:spcBef>
            </a:pPr>
            <a:r>
              <a:rPr lang="en-US" dirty="0" smtClean="0"/>
              <a:t>Second level</a:t>
            </a:r>
          </a:p>
          <a:p>
            <a:pPr lvl="2">
              <a:spcBef>
                <a:spcPts val="450"/>
              </a:spcBef>
            </a:pPr>
            <a:r>
              <a:rPr lang="en-US" dirty="0" smtClean="0"/>
              <a:t>Third level</a:t>
            </a:r>
          </a:p>
          <a:p>
            <a:pPr lvl="3">
              <a:spcBef>
                <a:spcPts val="300"/>
              </a:spcBef>
            </a:pPr>
            <a:r>
              <a:rPr lang="en-US" dirty="0" smtClean="0"/>
              <a:t>Fourth level</a:t>
            </a:r>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3346514456"/>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hasCustomPrompt="1"/>
          </p:nvPr>
        </p:nvSpPr>
        <p:spPr>
          <a:xfrm>
            <a:off x="391795" y="1225869"/>
            <a:ext cx="3904488" cy="279797"/>
          </a:xfrm>
        </p:spPr>
        <p:txBody>
          <a:bodyPr rIns="136980" anchor="b"/>
          <a:lstStyle>
            <a:lvl1pPr marL="0" indent="0">
              <a:buNone/>
              <a:defRPr sz="1800" b="1">
                <a:solidFill>
                  <a:schemeClr val="tx2"/>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dirty="0" err="1" smtClean="0"/>
              <a:t>PClick</a:t>
            </a:r>
            <a:r>
              <a:rPr lang="en-US" dirty="0" smtClean="0"/>
              <a:t> to edit Master text</a:t>
            </a:r>
          </a:p>
        </p:txBody>
      </p:sp>
      <p:sp>
        <p:nvSpPr>
          <p:cNvPr id="4" name="Content Placeholder 3"/>
          <p:cNvSpPr>
            <a:spLocks noGrp="1"/>
          </p:cNvSpPr>
          <p:nvPr>
            <p:ph sz="half" idx="2"/>
          </p:nvPr>
        </p:nvSpPr>
        <p:spPr>
          <a:xfrm>
            <a:off x="391795" y="1553742"/>
            <a:ext cx="3904488" cy="2858489"/>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dirty="0" smtClean="0"/>
              <a:t>Click to edit Master text styles</a:t>
            </a:r>
          </a:p>
          <a:p>
            <a:pPr lvl="1">
              <a:spcBef>
                <a:spcPts val="600"/>
              </a:spcBef>
            </a:pPr>
            <a:r>
              <a:rPr lang="en-US" dirty="0" smtClean="0"/>
              <a:t>Second level</a:t>
            </a:r>
          </a:p>
          <a:p>
            <a:pPr lvl="2">
              <a:spcBef>
                <a:spcPts val="450"/>
              </a:spcBef>
            </a:pPr>
            <a:r>
              <a:rPr lang="en-US" dirty="0" smtClean="0"/>
              <a:t>Third level</a:t>
            </a:r>
          </a:p>
          <a:p>
            <a:pPr lvl="3">
              <a:spcBef>
                <a:spcPts val="300"/>
              </a:spcBef>
            </a:pPr>
            <a:r>
              <a:rPr lang="en-US" dirty="0" smtClean="0"/>
              <a:t>Fourth level</a:t>
            </a:r>
          </a:p>
        </p:txBody>
      </p:sp>
      <p:sp>
        <p:nvSpPr>
          <p:cNvPr id="5" name="Text Placeholder 4"/>
          <p:cNvSpPr>
            <a:spLocks noGrp="1"/>
          </p:cNvSpPr>
          <p:nvPr>
            <p:ph type="body" sz="quarter" idx="3"/>
          </p:nvPr>
        </p:nvSpPr>
        <p:spPr>
          <a:xfrm>
            <a:off x="4831080" y="1225869"/>
            <a:ext cx="3900170" cy="279797"/>
          </a:xfrm>
        </p:spPr>
        <p:txBody>
          <a:bodyPr rIns="136980" anchor="b"/>
          <a:lstStyle>
            <a:lvl1pPr marL="0" indent="0">
              <a:buNone/>
              <a:defRPr sz="1800" b="1">
                <a:solidFill>
                  <a:schemeClr val="tx2"/>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dirty="0" smtClean="0"/>
              <a:t>Click to edit Master text</a:t>
            </a:r>
          </a:p>
        </p:txBody>
      </p:sp>
      <p:sp>
        <p:nvSpPr>
          <p:cNvPr id="6" name="Content Placeholder 5"/>
          <p:cNvSpPr>
            <a:spLocks noGrp="1"/>
          </p:cNvSpPr>
          <p:nvPr>
            <p:ph sz="quarter" idx="4"/>
          </p:nvPr>
        </p:nvSpPr>
        <p:spPr>
          <a:xfrm>
            <a:off x="4831080" y="1553742"/>
            <a:ext cx="3900170" cy="2858489"/>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dirty="0" smtClean="0"/>
              <a:t>Click to edit Master text styles</a:t>
            </a:r>
          </a:p>
          <a:p>
            <a:pPr lvl="1">
              <a:spcBef>
                <a:spcPts val="600"/>
              </a:spcBef>
            </a:pPr>
            <a:r>
              <a:rPr lang="en-US" dirty="0" smtClean="0"/>
              <a:t>Second level</a:t>
            </a:r>
          </a:p>
          <a:p>
            <a:pPr lvl="2">
              <a:spcBef>
                <a:spcPts val="450"/>
              </a:spcBef>
            </a:pPr>
            <a:r>
              <a:rPr lang="en-US" dirty="0" smtClean="0"/>
              <a:t>Third level</a:t>
            </a:r>
          </a:p>
          <a:p>
            <a:pPr lvl="3">
              <a:spcBef>
                <a:spcPts val="300"/>
              </a:spcBef>
            </a:pPr>
            <a:r>
              <a:rPr lang="en-US" dirty="0" smtClean="0"/>
              <a:t>Fourth level</a:t>
            </a:r>
          </a:p>
        </p:txBody>
      </p:sp>
      <p:sp>
        <p:nvSpPr>
          <p:cNvPr id="7" name="Date Placeholder 6"/>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9" name="Slide Number Placeholder 8"/>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2185925663"/>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0" y="1296591"/>
            <a:ext cx="4495800" cy="1563624"/>
          </a:xfrm>
          <a:solidFill>
            <a:schemeClr val="tx2"/>
          </a:solidFill>
        </p:spPr>
        <p:txBody>
          <a:bodyPr lIns="219187" tIns="89065" rIns="136980"/>
          <a:lstStyle>
            <a:lvl1pPr marL="159360" indent="0">
              <a:lnSpc>
                <a:spcPct val="100000"/>
              </a:lnSpc>
              <a:spcBef>
                <a:spcPts val="450"/>
              </a:spcBef>
              <a:spcAft>
                <a:spcPts val="150"/>
              </a:spcAft>
              <a:defRPr lang="en-US" sz="1500" dirty="0" smtClean="0">
                <a:solidFill>
                  <a:schemeClr val="bg1"/>
                </a:solidFill>
              </a:defRPr>
            </a:lvl1pPr>
            <a:lvl2pPr marL="285392" indent="-118913">
              <a:lnSpc>
                <a:spcPct val="100000"/>
              </a:lnSpc>
              <a:spcBef>
                <a:spcPts val="750"/>
              </a:spcBef>
              <a:defRPr lang="en-US" sz="14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2" name="Content Placeholder 2"/>
          <p:cNvSpPr>
            <a:spLocks noGrp="1"/>
          </p:cNvSpPr>
          <p:nvPr>
            <p:ph sz="half" idx="13"/>
          </p:nvPr>
        </p:nvSpPr>
        <p:spPr>
          <a:xfrm>
            <a:off x="4644390" y="1296591"/>
            <a:ext cx="4498848" cy="1563624"/>
          </a:xfrm>
          <a:solidFill>
            <a:schemeClr val="tx2"/>
          </a:solidFill>
        </p:spPr>
        <p:txBody>
          <a:bodyPr lIns="219187" tIns="89065" rIns="136980"/>
          <a:lstStyle>
            <a:lvl1pPr marL="159360" indent="0">
              <a:lnSpc>
                <a:spcPct val="100000"/>
              </a:lnSpc>
              <a:spcBef>
                <a:spcPts val="450"/>
              </a:spcBef>
              <a:spcAft>
                <a:spcPts val="150"/>
              </a:spcAft>
              <a:defRPr lang="en-US" sz="1500" dirty="0" smtClean="0">
                <a:solidFill>
                  <a:schemeClr val="bg1"/>
                </a:solidFill>
              </a:defRPr>
            </a:lvl1pPr>
            <a:lvl2pPr marL="285392" indent="-118913">
              <a:lnSpc>
                <a:spcPct val="100000"/>
              </a:lnSpc>
              <a:spcBef>
                <a:spcPts val="750"/>
              </a:spcBef>
              <a:defRPr lang="en-US" sz="14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13" name="Content Placeholder 2"/>
          <p:cNvSpPr>
            <a:spLocks noGrp="1"/>
          </p:cNvSpPr>
          <p:nvPr>
            <p:ph sz="half" idx="14"/>
          </p:nvPr>
        </p:nvSpPr>
        <p:spPr>
          <a:xfrm>
            <a:off x="0" y="2971647"/>
            <a:ext cx="4495800" cy="1563624"/>
          </a:xfrm>
          <a:solidFill>
            <a:schemeClr val="tx2"/>
          </a:solidFill>
        </p:spPr>
        <p:txBody>
          <a:bodyPr lIns="219187" tIns="89065" rIns="136980"/>
          <a:lstStyle>
            <a:lvl1pPr marL="159360" indent="0">
              <a:lnSpc>
                <a:spcPct val="100000"/>
              </a:lnSpc>
              <a:spcBef>
                <a:spcPts val="450"/>
              </a:spcBef>
              <a:spcAft>
                <a:spcPts val="150"/>
              </a:spcAft>
              <a:defRPr lang="en-US" sz="1500" dirty="0" smtClean="0">
                <a:solidFill>
                  <a:schemeClr val="bg1"/>
                </a:solidFill>
              </a:defRPr>
            </a:lvl1pPr>
            <a:lvl2pPr marL="285392" indent="-118913">
              <a:lnSpc>
                <a:spcPct val="100000"/>
              </a:lnSpc>
              <a:spcBef>
                <a:spcPts val="750"/>
              </a:spcBef>
              <a:defRPr lang="en-US" sz="14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14" name="Content Placeholder 2"/>
          <p:cNvSpPr>
            <a:spLocks noGrp="1"/>
          </p:cNvSpPr>
          <p:nvPr>
            <p:ph sz="half" idx="15"/>
          </p:nvPr>
        </p:nvSpPr>
        <p:spPr>
          <a:xfrm>
            <a:off x="4644390" y="2971647"/>
            <a:ext cx="4498848" cy="1563624"/>
          </a:xfrm>
          <a:solidFill>
            <a:schemeClr val="tx2"/>
          </a:solidFill>
        </p:spPr>
        <p:txBody>
          <a:bodyPr lIns="219187" tIns="89065" rIns="136980"/>
          <a:lstStyle>
            <a:lvl1pPr marL="159360" indent="0">
              <a:lnSpc>
                <a:spcPct val="100000"/>
              </a:lnSpc>
              <a:spcBef>
                <a:spcPts val="450"/>
              </a:spcBef>
              <a:spcAft>
                <a:spcPts val="150"/>
              </a:spcAft>
              <a:defRPr lang="en-US" sz="1500" dirty="0" smtClean="0">
                <a:solidFill>
                  <a:schemeClr val="bg1"/>
                </a:solidFill>
              </a:defRPr>
            </a:lvl1pPr>
            <a:lvl2pPr marL="285392" indent="-118913">
              <a:lnSpc>
                <a:spcPct val="100000"/>
              </a:lnSpc>
              <a:spcBef>
                <a:spcPts val="750"/>
              </a:spcBef>
              <a:defRPr lang="en-US" sz="14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2141769159"/>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preserve="1" userDrawn="1">
  <p:cSld name="Vertical Quadra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12752" y="1296633"/>
            <a:ext cx="1965960" cy="3243263"/>
          </a:xfrm>
          <a:solidFill>
            <a:schemeClr val="tx2"/>
          </a:solidFill>
        </p:spPr>
        <p:txBody>
          <a:bodyPr lIns="136980" tIns="102736" rIns="136980"/>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6" name="Content Placeholder 2"/>
          <p:cNvSpPr>
            <a:spLocks noGrp="1"/>
          </p:cNvSpPr>
          <p:nvPr>
            <p:ph sz="half" idx="13"/>
          </p:nvPr>
        </p:nvSpPr>
        <p:spPr>
          <a:xfrm>
            <a:off x="2529841" y="1296633"/>
            <a:ext cx="1965960" cy="3243263"/>
          </a:xfrm>
          <a:solidFill>
            <a:schemeClr val="tx2"/>
          </a:solidFill>
        </p:spPr>
        <p:txBody>
          <a:bodyPr lIns="136980" tIns="102736" rIns="136980"/>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20" name="Content Placeholder 2"/>
          <p:cNvSpPr>
            <a:spLocks noGrp="1"/>
          </p:cNvSpPr>
          <p:nvPr>
            <p:ph sz="half" idx="14"/>
          </p:nvPr>
        </p:nvSpPr>
        <p:spPr>
          <a:xfrm>
            <a:off x="4644391" y="1296633"/>
            <a:ext cx="1965960" cy="3243263"/>
          </a:xfrm>
          <a:solidFill>
            <a:schemeClr val="tx2"/>
          </a:solidFill>
        </p:spPr>
        <p:txBody>
          <a:bodyPr lIns="136980" tIns="102736" rIns="136980"/>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22" name="Content Placeholder 2"/>
          <p:cNvSpPr>
            <a:spLocks noGrp="1"/>
          </p:cNvSpPr>
          <p:nvPr>
            <p:ph sz="half" idx="15"/>
          </p:nvPr>
        </p:nvSpPr>
        <p:spPr>
          <a:xfrm>
            <a:off x="6758940" y="1296633"/>
            <a:ext cx="1965960" cy="3243263"/>
          </a:xfrm>
          <a:solidFill>
            <a:schemeClr val="tx2"/>
          </a:solidFill>
        </p:spPr>
        <p:txBody>
          <a:bodyPr lIns="136980" tIns="102736" rIns="136980"/>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2259174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ection Header Purple">
    <p:bg>
      <p:bgPr>
        <a:solidFill>
          <a:srgbClr val="595194"/>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56" y="4661297"/>
            <a:ext cx="342989" cy="342900"/>
          </a:xfrm>
          <a:prstGeom prst="rect">
            <a:avLst/>
          </a:prstGeom>
        </p:spPr>
      </p:pic>
    </p:spTree>
    <p:extLst>
      <p:ext uri="{BB962C8B-B14F-4D97-AF65-F5344CB8AC3E}">
        <p14:creationId xmlns:p14="http://schemas.microsoft.com/office/powerpoint/2010/main" val="2588230291"/>
      </p:ext>
    </p:extLst>
  </p:cSld>
  <p:clrMapOvr>
    <a:masterClrMapping/>
  </p:clrMapOvr>
  <p:timing>
    <p:tnLst>
      <p:par>
        <p:cTn xmlns:p14="http://schemas.microsoft.com/office/powerpoint/2010/main" id="1" dur="indefinite" restart="never" nodeType="tmRoot"/>
      </p:par>
    </p:tnLst>
  </p:timing>
</p:sldLayout>
</file>

<file path=ppt/slideLayouts/slideLayout310.xml><?xml version="1.0" encoding="utf-8"?>
<p:sldLayout xmlns:a="http://schemas.openxmlformats.org/drawingml/2006/main" xmlns:r="http://schemas.openxmlformats.org/officeDocument/2006/relationships" xmlns:p="http://schemas.openxmlformats.org/presentationml/2006/main" preserve="1" userDrawn="1">
  <p:cSld name="Quadra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0" y="1295854"/>
            <a:ext cx="4498848" cy="308610"/>
          </a:xfrm>
          <a:solidFill>
            <a:schemeClr val="bg2"/>
          </a:solidFill>
        </p:spPr>
        <p:txBody>
          <a:bodyPr lIns="82206" rIns="136980" bIns="20544" anchor="ctr"/>
          <a:lstStyle>
            <a:lvl1pPr marL="298490" indent="0">
              <a:spcBef>
                <a:spcPts val="0"/>
              </a:spcBef>
              <a:buNone/>
              <a:defRPr sz="1400" b="0">
                <a:solidFill>
                  <a:schemeClr val="tx1"/>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397510" y="1697639"/>
            <a:ext cx="3890328" cy="1144494"/>
          </a:xfrm>
        </p:spPr>
        <p:txBody>
          <a:bodyPr vert="horz" lIns="0" tIns="0" rIns="136980" bIns="0" rtlCol="0">
            <a:noAutofit/>
          </a:bodyPr>
          <a:lstStyle>
            <a:lvl1pPr>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dirty="0" smtClean="0"/>
              <a:t>Click to edit Master text styles</a:t>
            </a:r>
          </a:p>
        </p:txBody>
      </p:sp>
      <p:sp>
        <p:nvSpPr>
          <p:cNvPr id="5" name="Text Placeholder 4"/>
          <p:cNvSpPr>
            <a:spLocks noGrp="1"/>
          </p:cNvSpPr>
          <p:nvPr>
            <p:ph type="body" sz="quarter" idx="3"/>
          </p:nvPr>
        </p:nvSpPr>
        <p:spPr>
          <a:xfrm>
            <a:off x="4644390" y="1295854"/>
            <a:ext cx="4498848" cy="308610"/>
          </a:xfrm>
          <a:solidFill>
            <a:schemeClr val="bg2"/>
          </a:solidFill>
        </p:spPr>
        <p:txBody>
          <a:bodyPr lIns="82206" rIns="136980" bIns="20544" anchor="ctr"/>
          <a:lstStyle>
            <a:lvl1pPr marL="136743" indent="0">
              <a:spcBef>
                <a:spcPts val="0"/>
              </a:spcBef>
              <a:buNone/>
              <a:tabLst/>
              <a:defRPr sz="1400" b="0">
                <a:solidFill>
                  <a:schemeClr val="tx1"/>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dirty="0" smtClean="0"/>
              <a:t>Click to edit Master text styles</a:t>
            </a:r>
          </a:p>
        </p:txBody>
      </p:sp>
      <p:sp>
        <p:nvSpPr>
          <p:cNvPr id="6" name="Content Placeholder 5"/>
          <p:cNvSpPr>
            <a:spLocks noGrp="1"/>
          </p:cNvSpPr>
          <p:nvPr>
            <p:ph sz="quarter" idx="4"/>
          </p:nvPr>
        </p:nvSpPr>
        <p:spPr>
          <a:xfrm>
            <a:off x="4826538" y="1697639"/>
            <a:ext cx="3895344" cy="1144494"/>
          </a:xfrm>
        </p:spPr>
        <p:txBody>
          <a:bodyPr vert="horz" lIns="0" tIns="0" rIns="136980"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dirty="0" smtClean="0"/>
              <a:t>Click to edit Master text styles</a:t>
            </a:r>
          </a:p>
        </p:txBody>
      </p:sp>
      <p:sp>
        <p:nvSpPr>
          <p:cNvPr id="7" name="Date Placeholder 6"/>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9" name="Slide Number Placeholder 8"/>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24" name="Text Placeholder 4"/>
          <p:cNvSpPr>
            <a:spLocks noGrp="1"/>
          </p:cNvSpPr>
          <p:nvPr>
            <p:ph type="body" sz="quarter" idx="14"/>
          </p:nvPr>
        </p:nvSpPr>
        <p:spPr>
          <a:xfrm>
            <a:off x="0" y="2993575"/>
            <a:ext cx="4498848" cy="308610"/>
          </a:xfrm>
          <a:solidFill>
            <a:schemeClr val="bg2"/>
          </a:solidFill>
        </p:spPr>
        <p:txBody>
          <a:bodyPr lIns="82206" rIns="136980" bIns="20544" anchor="ctr"/>
          <a:lstStyle>
            <a:lvl1pPr marL="299681" indent="0">
              <a:spcBef>
                <a:spcPts val="0"/>
              </a:spcBef>
              <a:buNone/>
              <a:tabLst/>
              <a:defRPr sz="1400" b="0">
                <a:solidFill>
                  <a:schemeClr val="tx1"/>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dirty="0" smtClean="0"/>
              <a:t>Click to edit Master text styles</a:t>
            </a:r>
          </a:p>
        </p:txBody>
      </p:sp>
      <p:sp>
        <p:nvSpPr>
          <p:cNvPr id="25" name="Content Placeholder 5"/>
          <p:cNvSpPr>
            <a:spLocks noGrp="1"/>
          </p:cNvSpPr>
          <p:nvPr>
            <p:ph sz="quarter" idx="15"/>
          </p:nvPr>
        </p:nvSpPr>
        <p:spPr>
          <a:xfrm>
            <a:off x="397512" y="3395360"/>
            <a:ext cx="3890328" cy="1144494"/>
          </a:xfrm>
        </p:spPr>
        <p:txBody>
          <a:bodyPr vert="horz" lIns="0" tIns="0" rIns="136980"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dirty="0" smtClean="0"/>
              <a:t>Click to edit Master text styles</a:t>
            </a:r>
          </a:p>
        </p:txBody>
      </p:sp>
      <p:sp>
        <p:nvSpPr>
          <p:cNvPr id="26" name="Text Placeholder 4"/>
          <p:cNvSpPr>
            <a:spLocks noGrp="1"/>
          </p:cNvSpPr>
          <p:nvPr>
            <p:ph type="body" sz="quarter" idx="16"/>
          </p:nvPr>
        </p:nvSpPr>
        <p:spPr>
          <a:xfrm>
            <a:off x="4644390" y="2993575"/>
            <a:ext cx="4498848" cy="308610"/>
          </a:xfrm>
          <a:solidFill>
            <a:schemeClr val="bg2"/>
          </a:solidFill>
        </p:spPr>
        <p:txBody>
          <a:bodyPr lIns="82206" rIns="136980" bIns="20544" anchor="ctr"/>
          <a:lstStyle>
            <a:lvl1pPr marL="135551" indent="0">
              <a:spcBef>
                <a:spcPts val="0"/>
              </a:spcBef>
              <a:buNone/>
              <a:tabLst/>
              <a:defRPr sz="1400" b="0">
                <a:solidFill>
                  <a:schemeClr val="tx1"/>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dirty="0" smtClean="0"/>
              <a:t>Click to edit Master text styles</a:t>
            </a:r>
          </a:p>
        </p:txBody>
      </p:sp>
      <p:sp>
        <p:nvSpPr>
          <p:cNvPr id="27" name="Content Placeholder 5"/>
          <p:cNvSpPr>
            <a:spLocks noGrp="1"/>
          </p:cNvSpPr>
          <p:nvPr>
            <p:ph sz="quarter" idx="17"/>
          </p:nvPr>
        </p:nvSpPr>
        <p:spPr>
          <a:xfrm>
            <a:off x="4826538" y="3395360"/>
            <a:ext cx="3895344" cy="1144494"/>
          </a:xfrm>
        </p:spPr>
        <p:txBody>
          <a:bodyPr vert="horz" lIns="0" tIns="0" rIns="136980"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dirty="0" smtClean="0"/>
              <a:t>Click to edit Master text styles</a:t>
            </a:r>
          </a:p>
        </p:txBody>
      </p:sp>
    </p:spTree>
    <p:extLst>
      <p:ext uri="{BB962C8B-B14F-4D97-AF65-F5344CB8AC3E}">
        <p14:creationId xmlns:p14="http://schemas.microsoft.com/office/powerpoint/2010/main" val="2430061063"/>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7" name="Chart Placeholder 6"/>
          <p:cNvSpPr>
            <a:spLocks noGrp="1"/>
          </p:cNvSpPr>
          <p:nvPr>
            <p:ph type="chart" sz="quarter" idx="13"/>
          </p:nvPr>
        </p:nvSpPr>
        <p:spPr>
          <a:xfrm>
            <a:off x="412751" y="1433512"/>
            <a:ext cx="7586762" cy="2852738"/>
          </a:xfrm>
        </p:spPr>
        <p:txBody>
          <a:bodyPr anchor="ctr"/>
          <a:lstStyle>
            <a:lvl1pPr algn="ctr">
              <a:defRPr/>
            </a:lvl1pPr>
          </a:lstStyle>
          <a:p>
            <a:endParaRPr lang="en-US"/>
          </a:p>
        </p:txBody>
      </p:sp>
    </p:spTree>
    <p:extLst>
      <p:ext uri="{BB962C8B-B14F-4D97-AF65-F5344CB8AC3E}">
        <p14:creationId xmlns:p14="http://schemas.microsoft.com/office/powerpoint/2010/main" val="2596109954"/>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7" name="Table Placeholder 6"/>
          <p:cNvSpPr>
            <a:spLocks noGrp="1"/>
          </p:cNvSpPr>
          <p:nvPr>
            <p:ph type="tbl" sz="quarter" idx="13"/>
          </p:nvPr>
        </p:nvSpPr>
        <p:spPr>
          <a:xfrm>
            <a:off x="412751" y="1296633"/>
            <a:ext cx="7586762" cy="3243263"/>
          </a:xfrm>
        </p:spPr>
        <p:txBody>
          <a:bodyPr anchor="ctr"/>
          <a:lstStyle>
            <a:lvl1pPr algn="ctr">
              <a:defRPr/>
            </a:lvl1pPr>
          </a:lstStyle>
          <a:p>
            <a:endParaRPr lang="en-US" dirty="0"/>
          </a:p>
        </p:txBody>
      </p:sp>
    </p:spTree>
    <p:extLst>
      <p:ext uri="{BB962C8B-B14F-4D97-AF65-F5344CB8AC3E}">
        <p14:creationId xmlns:p14="http://schemas.microsoft.com/office/powerpoint/2010/main" val="1774078022"/>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a:solidFill>
                <a:srgbClr val="575757"/>
              </a:solidFill>
              <a:latin typeface="GE Inspira Pitch"/>
            </a:endParaRPr>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348867122"/>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a:solidFill>
                <a:srgbClr val="575757"/>
              </a:solidFill>
              <a:latin typeface="GE Inspira Pitch"/>
            </a:endParaRPr>
          </a:p>
        </p:txBody>
      </p:sp>
      <p:sp>
        <p:nvSpPr>
          <p:cNvPr id="4" name="Slide Number Placeholder 3"/>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120022689"/>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preserve="1" userDrawn="1">
  <p:cSld name="Half Text - Half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5041900" y="1241583"/>
            <a:ext cx="3689350" cy="3298270"/>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dirty="0" smtClean="0"/>
              <a:t>Click to edit Master text styles</a:t>
            </a:r>
          </a:p>
          <a:p>
            <a:pPr lvl="1">
              <a:spcBef>
                <a:spcPts val="600"/>
              </a:spcBef>
            </a:pPr>
            <a:r>
              <a:rPr lang="en-US" dirty="0" smtClean="0"/>
              <a:t>Second level</a:t>
            </a:r>
          </a:p>
          <a:p>
            <a:pPr lvl="2">
              <a:spcBef>
                <a:spcPts val="450"/>
              </a:spcBef>
            </a:pPr>
            <a:r>
              <a:rPr lang="en-US" dirty="0" smtClean="0"/>
              <a:t>Third level</a:t>
            </a:r>
          </a:p>
          <a:p>
            <a:pPr lvl="3">
              <a:spcBef>
                <a:spcPts val="300"/>
              </a:spcBef>
            </a:pPr>
            <a:r>
              <a:rPr lang="en-US" dirty="0" smtClean="0"/>
              <a:t>Fourth level</a:t>
            </a:r>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1" name="Picture Placeholder 10"/>
          <p:cNvSpPr>
            <a:spLocks noGrp="1"/>
          </p:cNvSpPr>
          <p:nvPr>
            <p:ph type="pic" sz="quarter" idx="13" hasCustomPrompt="1"/>
          </p:nvPr>
        </p:nvSpPr>
        <p:spPr>
          <a:xfrm>
            <a:off x="1" y="1296633"/>
            <a:ext cx="4514850" cy="3243263"/>
          </a:xfrm>
          <a:solidFill>
            <a:schemeClr val="bg1">
              <a:lumMod val="95000"/>
            </a:schemeClr>
          </a:solidFill>
        </p:spPr>
        <p:txBody>
          <a:bodyPr anchor="ctr"/>
          <a:lstStyle>
            <a:lvl1pPr algn="ctr">
              <a:defRPr/>
            </a:lvl1pPr>
          </a:lstStyle>
          <a:p>
            <a:r>
              <a:rPr lang="en-US" dirty="0" smtClean="0"/>
              <a:t>Click to add image</a:t>
            </a:r>
            <a:endParaRPr lang="en-US" dirty="0"/>
          </a:p>
        </p:txBody>
      </p:sp>
    </p:spTree>
    <p:extLst>
      <p:ext uri="{BB962C8B-B14F-4D97-AF65-F5344CB8AC3E}">
        <p14:creationId xmlns:p14="http://schemas.microsoft.com/office/powerpoint/2010/main" val="1732800602"/>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userDrawn="1">
  <p:cSld name="Image w/ Title &amp; Footer">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296633"/>
            <a:ext cx="9144000" cy="3243263"/>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p:nvPr>
        </p:nvSpPr>
        <p:spPr>
          <a:xfrm>
            <a:off x="379094" y="411481"/>
            <a:ext cx="8352156" cy="765752"/>
          </a:xfrm>
        </p:spPr>
        <p:txBody>
          <a:bodyPr/>
          <a:lstStyle/>
          <a:p>
            <a:r>
              <a:rPr lang="en-US" dirty="0" smtClean="0"/>
              <a:t>Click to edit Master title style</a:t>
            </a:r>
            <a:endParaRPr lang="en-US" dirty="0"/>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
        <p:nvSpPr>
          <p:cNvPr id="9" name="Text Placeholder 8"/>
          <p:cNvSpPr>
            <a:spLocks noGrp="1"/>
          </p:cNvSpPr>
          <p:nvPr>
            <p:ph type="body" sz="quarter" idx="14" hasCustomPrompt="1"/>
          </p:nvPr>
        </p:nvSpPr>
        <p:spPr bwMode="gray">
          <a:xfrm>
            <a:off x="379094" y="1346054"/>
            <a:ext cx="8318500" cy="1046559"/>
          </a:xfrm>
        </p:spPr>
        <p:txBody>
          <a:bodyPr/>
          <a:lstStyle>
            <a:lvl1pPr>
              <a:defRPr sz="2400" baseline="0"/>
            </a:lvl1pPr>
          </a:lstStyle>
          <a:p>
            <a:pPr lvl="0"/>
            <a:r>
              <a:rPr lang="en-US" dirty="0" smtClean="0"/>
              <a:t>Click to add text over image. White or gray only. 32pt flexible positioning. Delete if not needed.</a:t>
            </a:r>
          </a:p>
        </p:txBody>
      </p:sp>
    </p:spTree>
    <p:extLst>
      <p:ext uri="{BB962C8B-B14F-4D97-AF65-F5344CB8AC3E}">
        <p14:creationId xmlns:p14="http://schemas.microsoft.com/office/powerpoint/2010/main" val="1688866688"/>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preserve="1" userDrawn="1">
  <p:cSld name="Image w/ Title">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296593"/>
            <a:ext cx="9144000" cy="3846909"/>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lvl1pPr>
              <a:defRPr>
                <a:solidFill>
                  <a:schemeClr val="bg1"/>
                </a:solidFill>
              </a:defRPr>
            </a:lvl1pPr>
          </a:lstStyle>
          <a:p>
            <a:pPr defTabSz="684951"/>
            <a:r>
              <a:rPr lang="en-US" sz="1400" smtClean="0">
                <a:solidFill>
                  <a:prstClr val="white"/>
                </a:solidFill>
                <a:latin typeface="GE Inspira Pitch"/>
              </a:rPr>
              <a:t>Title or Job Number | XX Month 201X</a:t>
            </a:r>
            <a:endParaRPr lang="en-US" sz="1400">
              <a:solidFill>
                <a:prstClr val="white"/>
              </a:solidFill>
              <a:latin typeface="GE Inspira Pitch"/>
            </a:endParaRP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D558541-60C9-42A2-8392-FF12533A6B7A}" type="slidenum">
              <a:rPr lang="en-US" smtClean="0">
                <a:solidFill>
                  <a:prstClr val="white"/>
                </a:solidFill>
                <a:latin typeface="GE Inspira Pitch"/>
              </a:rPr>
              <a:pPr/>
              <a:t>‹#›</a:t>
            </a:fld>
            <a:endParaRPr lang="en-US">
              <a:solidFill>
                <a:prstClr val="white"/>
              </a:solidFill>
              <a:latin typeface="GE Inspira Pitch"/>
            </a:endParaRPr>
          </a:p>
        </p:txBody>
      </p:sp>
      <p:sp>
        <p:nvSpPr>
          <p:cNvPr id="9" name="Text Placeholder 8"/>
          <p:cNvSpPr>
            <a:spLocks noGrp="1"/>
          </p:cNvSpPr>
          <p:nvPr>
            <p:ph type="body" sz="quarter" idx="14" hasCustomPrompt="1"/>
          </p:nvPr>
        </p:nvSpPr>
        <p:spPr bwMode="gray">
          <a:xfrm>
            <a:off x="384049" y="1344170"/>
            <a:ext cx="8318500" cy="1046559"/>
          </a:xfrm>
        </p:spPr>
        <p:txBody>
          <a:bodyPr/>
          <a:lstStyle>
            <a:lvl1pPr>
              <a:defRPr sz="2400" baseline="0"/>
            </a:lvl1pPr>
          </a:lstStyle>
          <a:p>
            <a:pPr lvl="0"/>
            <a:r>
              <a:rPr lang="en-US" dirty="0" smtClean="0"/>
              <a:t>Click to add text over image. White or gray only. 32pt flexible positioning. Delete if not needed.</a:t>
            </a:r>
          </a:p>
        </p:txBody>
      </p:sp>
      <p:sp>
        <p:nvSpPr>
          <p:cNvPr id="8" name="TextBox 7"/>
          <p:cNvSpPr txBox="1"/>
          <p:nvPr userDrawn="1"/>
        </p:nvSpPr>
        <p:spPr>
          <a:xfrm>
            <a:off x="5398515" y="4658438"/>
            <a:ext cx="2833485" cy="207749"/>
          </a:xfrm>
          <a:prstGeom prst="rect">
            <a:avLst/>
          </a:prstGeom>
          <a:noFill/>
        </p:spPr>
        <p:txBody>
          <a:bodyPr wrap="square" lIns="0" tIns="0" rIns="0" bIns="0" rtlCol="0" anchor="b">
            <a:noAutofit/>
          </a:bodyPr>
          <a:lstStyle/>
          <a:p>
            <a:pPr defTabSz="684951"/>
            <a:r>
              <a:rPr lang="en-US" sz="700" dirty="0">
                <a:solidFill>
                  <a:prstClr val="white"/>
                </a:solidFill>
                <a:latin typeface="GE Inspira Pitch"/>
              </a:rPr>
              <a:t>See tutorial regarding confidentiality disclosures. Delete if not needed.</a:t>
            </a:r>
          </a:p>
        </p:txBody>
      </p:sp>
    </p:spTree>
    <p:extLst>
      <p:ext uri="{BB962C8B-B14F-4D97-AF65-F5344CB8AC3E}">
        <p14:creationId xmlns:p14="http://schemas.microsoft.com/office/powerpoint/2010/main" val="1592513244"/>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0"/>
            <a:ext cx="9144000" cy="5143500"/>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hasCustomPrompt="1"/>
          </p:nvPr>
        </p:nvSpPr>
        <p:spPr bwMode="gray"/>
        <p:txBody>
          <a:bodyPr/>
          <a:lstStyle>
            <a:lvl1pPr>
              <a:defRPr sz="2400" spc="0" baseline="0"/>
            </a:lvl1pPr>
          </a:lstStyle>
          <a:p>
            <a:pPr lvl="0"/>
            <a:r>
              <a:rPr lang="en-US" dirty="0" smtClean="0"/>
              <a:t>Click to add text over image. White or gray only. 32pt flexible positioning. Delete if not needed.</a:t>
            </a:r>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lvl1pPr>
              <a:defRPr>
                <a:solidFill>
                  <a:schemeClr val="bg1"/>
                </a:solidFill>
              </a:defRPr>
            </a:lvl1pPr>
          </a:lstStyle>
          <a:p>
            <a:pPr defTabSz="684951"/>
            <a:r>
              <a:rPr lang="en-US" sz="1400" smtClean="0">
                <a:solidFill>
                  <a:prstClr val="white"/>
                </a:solidFill>
                <a:latin typeface="GE Inspira Pitch"/>
              </a:rPr>
              <a:t>Title or Job Number | XX Month 201X</a:t>
            </a:r>
            <a:endParaRPr lang="en-US" sz="1400">
              <a:solidFill>
                <a:prstClr val="white"/>
              </a:solidFill>
              <a:latin typeface="GE Inspira Pitch"/>
            </a:endParaRP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D558541-60C9-42A2-8392-FF12533A6B7A}" type="slidenum">
              <a:rPr lang="en-US" smtClean="0">
                <a:solidFill>
                  <a:prstClr val="white"/>
                </a:solidFill>
                <a:latin typeface="GE Inspira Pitch"/>
              </a:rPr>
              <a:pPr/>
              <a:t>‹#›</a:t>
            </a:fld>
            <a:endParaRPr lang="en-US">
              <a:solidFill>
                <a:prstClr val="white"/>
              </a:solidFill>
              <a:latin typeface="GE Inspira Pitch"/>
            </a:endParaRPr>
          </a:p>
        </p:txBody>
      </p:sp>
      <p:sp>
        <p:nvSpPr>
          <p:cNvPr id="6" name="TextBox 5"/>
          <p:cNvSpPr txBox="1"/>
          <p:nvPr userDrawn="1"/>
        </p:nvSpPr>
        <p:spPr>
          <a:xfrm>
            <a:off x="5398515" y="4658438"/>
            <a:ext cx="2833485" cy="207749"/>
          </a:xfrm>
          <a:prstGeom prst="rect">
            <a:avLst/>
          </a:prstGeom>
          <a:noFill/>
        </p:spPr>
        <p:txBody>
          <a:bodyPr wrap="square" lIns="0" tIns="0" rIns="0" bIns="0" rtlCol="0" anchor="b">
            <a:noAutofit/>
          </a:bodyPr>
          <a:lstStyle/>
          <a:p>
            <a:pPr defTabSz="684951"/>
            <a:r>
              <a:rPr lang="en-US" sz="700" dirty="0">
                <a:solidFill>
                  <a:prstClr val="white"/>
                </a:solidFill>
                <a:latin typeface="GE Inspira Pitch"/>
              </a:rPr>
              <a:t>See tutorial regarding confidentiality disclosures. Delete if not needed.</a:t>
            </a:r>
          </a:p>
        </p:txBody>
      </p:sp>
    </p:spTree>
    <p:extLst>
      <p:ext uri="{BB962C8B-B14F-4D97-AF65-F5344CB8AC3E}">
        <p14:creationId xmlns:p14="http://schemas.microsoft.com/office/powerpoint/2010/main" val="1291686258"/>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preserve="1" userDrawn="1">
  <p:cSld name="Full Image Top">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
            <a:ext cx="9144000" cy="4539854"/>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hasCustomPrompt="1"/>
          </p:nvPr>
        </p:nvSpPr>
        <p:spPr bwMode="gray"/>
        <p:txBody>
          <a:bodyPr/>
          <a:lstStyle>
            <a:lvl1pPr>
              <a:defRPr sz="2400" spc="0" baseline="0"/>
            </a:lvl1pPr>
          </a:lstStyle>
          <a:p>
            <a:pPr lvl="0"/>
            <a:r>
              <a:rPr lang="en-US" dirty="0" smtClean="0"/>
              <a:t>Click to add text over image. White or gray only. 32pt flexible positioning. Delete if not needed.</a:t>
            </a:r>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2105930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p:bg>
      <p:bgPr>
        <a:solidFill>
          <a:schemeClr val="accent6"/>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56" y="4661297"/>
            <a:ext cx="342989" cy="342900"/>
          </a:xfrm>
          <a:prstGeom prst="rect">
            <a:avLst/>
          </a:prstGeom>
        </p:spPr>
      </p:pic>
    </p:spTree>
    <p:extLst>
      <p:ext uri="{BB962C8B-B14F-4D97-AF65-F5344CB8AC3E}">
        <p14:creationId xmlns:p14="http://schemas.microsoft.com/office/powerpoint/2010/main" val="3529282243"/>
      </p:ext>
    </p:extLst>
  </p:cSld>
  <p:clrMapOvr>
    <a:masterClrMapping/>
  </p:clrMapOvr>
  <p:timing>
    <p:tnLst>
      <p:par>
        <p:cTn xmlns:p14="http://schemas.microsoft.com/office/powerpoint/2010/main" id="1" dur="indefinite" restart="never" nodeType="tmRoot"/>
      </p:par>
    </p:tnLst>
  </p:timing>
</p:sldLayout>
</file>

<file path=ppt/slideLayouts/slideLayout320.xml><?xml version="1.0" encoding="utf-8"?>
<p:sldLayout xmlns:a="http://schemas.openxmlformats.org/drawingml/2006/main" xmlns:r="http://schemas.openxmlformats.org/officeDocument/2006/relationships" xmlns:p="http://schemas.openxmlformats.org/presentationml/2006/main" type="title" preserve="1">
  <p:cSld name="Two Statements">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365128" y="593058"/>
            <a:ext cx="4149725" cy="3384946"/>
          </a:xfrm>
        </p:spPr>
        <p:txBody>
          <a:bodyPr/>
          <a:lstStyle>
            <a:lvl1pPr>
              <a:lnSpc>
                <a:spcPct val="90000"/>
              </a:lnSpc>
              <a:defRPr sz="3300"/>
            </a:lvl1pPr>
          </a:lstStyle>
          <a:p>
            <a:r>
              <a:rPr lang="en-US" dirty="0" smtClean="0"/>
              <a:t>Extra emphasis headline five lines maximum </a:t>
            </a:r>
            <a:endParaRPr lang="en-US" dirty="0"/>
          </a:p>
        </p:txBody>
      </p:sp>
      <p:sp>
        <p:nvSpPr>
          <p:cNvPr id="3" name="Subtitle 2"/>
          <p:cNvSpPr>
            <a:spLocks noGrp="1"/>
          </p:cNvSpPr>
          <p:nvPr>
            <p:ph type="subTitle" idx="1" hasCustomPrompt="1"/>
          </p:nvPr>
        </p:nvSpPr>
        <p:spPr bwMode="gray">
          <a:xfrm>
            <a:off x="4955541" y="596868"/>
            <a:ext cx="3544570" cy="3396328"/>
          </a:xfrm>
        </p:spPr>
        <p:txBody>
          <a:bodyPr/>
          <a:lstStyle>
            <a:lvl1pPr marL="0" indent="0" algn="l">
              <a:lnSpc>
                <a:spcPct val="100000"/>
              </a:lnSpc>
              <a:buNone/>
              <a:defRPr sz="1500" baseline="0">
                <a:solidFill>
                  <a:schemeClr val="tx2"/>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err="1" smtClean="0"/>
              <a:t>APdditional</a:t>
            </a:r>
            <a:r>
              <a:rPr lang="en-US" dirty="0" smtClean="0"/>
              <a:t> statement goes here</a:t>
            </a:r>
            <a:endParaRPr lang="en-US" dirty="0"/>
          </a:p>
        </p:txBody>
      </p:sp>
      <p:sp>
        <p:nvSpPr>
          <p:cNvPr id="4" name="Date Placeholder 3"/>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a:solidFill>
                <a:srgbClr val="575757"/>
              </a:solidFill>
              <a:latin typeface="GE Inspira Pitch"/>
            </a:endParaRP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3175063169"/>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5601" y="1210151"/>
            <a:ext cx="7643912" cy="1968216"/>
          </a:xfrm>
        </p:spPr>
        <p:txBody>
          <a:bodyPr anchor="t"/>
          <a:lstStyle>
            <a:lvl1pPr algn="l">
              <a:defRPr sz="4100" b="0" cap="none" spc="0" baseline="0">
                <a:solidFill>
                  <a:schemeClr val="tx2"/>
                </a:solidFill>
              </a:defRPr>
            </a:lvl1pPr>
          </a:lstStyle>
          <a:p>
            <a:r>
              <a:rPr lang="en-US" dirty="0" smtClean="0"/>
              <a:t>Click to add divider title</a:t>
            </a:r>
            <a:br>
              <a:rPr lang="en-US" dirty="0" smtClean="0"/>
            </a:br>
            <a:r>
              <a:rPr lang="en-US" dirty="0" smtClean="0"/>
              <a:t>two lines maximum</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05933" y="4663795"/>
            <a:ext cx="342384" cy="342295"/>
          </a:xfrm>
          <a:prstGeom prst="rect">
            <a:avLst/>
          </a:prstGeom>
        </p:spPr>
      </p:pic>
    </p:spTree>
    <p:extLst>
      <p:ext uri="{BB962C8B-B14F-4D97-AF65-F5344CB8AC3E}">
        <p14:creationId xmlns:p14="http://schemas.microsoft.com/office/powerpoint/2010/main" val="3372614848"/>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a:solidFill>
            <a:schemeClr val="tx2"/>
          </a:solidFill>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3792280001"/>
      </p:ext>
    </p:extLst>
  </p:cSld>
  <p:clrMapOvr>
    <a:masterClrMapping/>
  </p:clrMapOvr>
  <p:timing>
    <p:tnLst>
      <p:par>
        <p:cTn xmlns:p14="http://schemas.microsoft.com/office/powerpoint/2010/main" id="1" dur="indefinite" restart="never" nodeType="tmRoot"/>
      </p:par>
    </p:tnLst>
  </p:timing>
</p:sldLayout>
</file>

<file path=ppt/slideLayouts/slideLayout323.xml><?xml version="1.0" encoding="utf-8"?>
<p:sldLayout xmlns:a="http://schemas.openxmlformats.org/drawingml/2006/main" xmlns:r="http://schemas.openxmlformats.org/officeDocument/2006/relationships" xmlns:p="http://schemas.openxmlformats.org/presentationml/2006/main" showMasterSp="0" preserve="1" userDrawn="1">
  <p:cSld name="Section Header Green">
    <p:bg>
      <p:bgPr>
        <a:solidFill>
          <a:srgbClr val="46AD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1619003591"/>
      </p:ext>
    </p:extLst>
  </p:cSld>
  <p:clrMapOvr>
    <a:masterClrMapping/>
  </p:clrMapOvr>
  <p:timing>
    <p:tnLst>
      <p:par>
        <p:cTn xmlns:p14="http://schemas.microsoft.com/office/powerpoint/2010/main" id="1" dur="indefinite" restart="never" nodeType="tmRoot"/>
      </p:par>
    </p:tnLst>
  </p:timing>
</p:sldLayout>
</file>

<file path=ppt/slideLayouts/slideLayout324.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p:bg>
      <p:bgPr>
        <a:solidFill>
          <a:srgbClr val="FF982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62084436"/>
      </p:ext>
    </p:extLst>
  </p:cSld>
  <p:clrMapOvr>
    <a:masterClrMapping/>
  </p:clrMapOvr>
  <p:timing>
    <p:tnLst>
      <p:par>
        <p:cTn xmlns:p14="http://schemas.microsoft.com/office/powerpoint/2010/main" id="1" dur="indefinite" restart="never" nodeType="tmRoot"/>
      </p:par>
    </p:tnLst>
  </p:timing>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userDrawn="1">
  <p:cSld name="Section Header Purple">
    <p:bg>
      <p:bgPr>
        <a:solidFill>
          <a:srgbClr val="595194"/>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460261144"/>
      </p:ext>
    </p:extLst>
  </p:cSld>
  <p:clrMapOvr>
    <a:masterClrMapping/>
  </p:clrMapOvr>
  <p:timing>
    <p:tnLst>
      <p:par>
        <p:cTn xmlns:p14="http://schemas.microsoft.com/office/powerpoint/2010/main" id="1" dur="indefinite" restart="never" nodeType="tmRoot"/>
      </p:par>
    </p:tnLst>
  </p:timing>
</p:sldLayout>
</file>

<file path=ppt/slideLayouts/slideLayout326.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p:bg>
      <p:bgPr>
        <a:solidFill>
          <a:schemeClr val="accent6"/>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1392245548"/>
      </p:ext>
    </p:extLst>
  </p:cSld>
  <p:clrMapOvr>
    <a:masterClrMapping/>
  </p:clrMapOvr>
  <p:timing>
    <p:tnLst>
      <p:par>
        <p:cTn xmlns:p14="http://schemas.microsoft.com/office/powerpoint/2010/main" id="1" dur="indefinite" restart="never" nodeType="tmRoot"/>
      </p:par>
    </p:tnLst>
  </p:timing>
</p:sldLayout>
</file>

<file path=ppt/slideLayouts/slideLayout327.xml><?xml version="1.0" encoding="utf-8"?>
<p:sldLayout xmlns:a="http://schemas.openxmlformats.org/drawingml/2006/main" xmlns:r="http://schemas.openxmlformats.org/officeDocument/2006/relationships" xmlns:p="http://schemas.openxmlformats.org/presentationml/2006/main" showMasterSp="0" preserve="1" userDrawn="1">
  <p:cSld name="Section Header Gray">
    <p:bg>
      <p:bgPr>
        <a:solidFill>
          <a:srgbClr val="575757"/>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1460360103"/>
      </p:ext>
    </p:extLst>
  </p:cSld>
  <p:clrMapOvr>
    <a:masterClrMapping/>
  </p:clrMapOvr>
  <p:timing>
    <p:tnLst>
      <p:par>
        <p:cTn xmlns:p14="http://schemas.microsoft.com/office/powerpoint/2010/main" id="1" dur="indefinite" restart="never" nodeType="tmRoot"/>
      </p:par>
    </p:tnLst>
  </p:timing>
</p:sldLayout>
</file>

<file path=ppt/slideLayouts/slideLayout328.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57516" y="2057400"/>
            <a:ext cx="1028968" cy="1028700"/>
          </a:xfrm>
          <a:prstGeom prst="rect">
            <a:avLst/>
          </a:prstGeom>
        </p:spPr>
      </p:pic>
    </p:spTree>
    <p:extLst>
      <p:ext uri="{BB962C8B-B14F-4D97-AF65-F5344CB8AC3E}">
        <p14:creationId xmlns:p14="http://schemas.microsoft.com/office/powerpoint/2010/main" val="3359203725"/>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ext Box 18"/>
          <p:cNvSpPr txBox="1">
            <a:spLocks noChangeArrowheads="1"/>
          </p:cNvSpPr>
          <p:nvPr userDrawn="1"/>
        </p:nvSpPr>
        <p:spPr bwMode="auto">
          <a:xfrm>
            <a:off x="6442126" y="4707770"/>
            <a:ext cx="2455863" cy="16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15" tIns="34259" rIns="68515" bIns="34259">
            <a:spAutoFit/>
          </a:bodyPr>
          <a:lstStyle>
            <a:lvl1pPr>
              <a:defRPr>
                <a:solidFill>
                  <a:schemeClr val="tx1"/>
                </a:solidFill>
                <a:latin typeface="GE Inspira Pitch" charset="0"/>
                <a:ea typeface="ＭＳ Ｐゴシック" charset="0"/>
                <a:cs typeface="ＭＳ Ｐゴシック" charset="0"/>
              </a:defRPr>
            </a:lvl1pPr>
            <a:lvl2pPr marL="742950" indent="-285750">
              <a:defRPr>
                <a:solidFill>
                  <a:schemeClr val="tx1"/>
                </a:solidFill>
                <a:latin typeface="GE Inspira Pitch" charset="0"/>
                <a:ea typeface="ＭＳ Ｐゴシック" charset="0"/>
              </a:defRPr>
            </a:lvl2pPr>
            <a:lvl3pPr marL="1143000" indent="-228600">
              <a:defRPr>
                <a:solidFill>
                  <a:schemeClr val="tx1"/>
                </a:solidFill>
                <a:latin typeface="GE Inspira Pitch" charset="0"/>
                <a:ea typeface="ＭＳ Ｐゴシック" charset="0"/>
              </a:defRPr>
            </a:lvl3pPr>
            <a:lvl4pPr marL="1600200" indent="-228600">
              <a:defRPr>
                <a:solidFill>
                  <a:schemeClr val="tx1"/>
                </a:solidFill>
                <a:latin typeface="GE Inspira Pitch" charset="0"/>
                <a:ea typeface="ＭＳ Ｐゴシック" charset="0"/>
              </a:defRPr>
            </a:lvl4pPr>
            <a:lvl5pPr marL="2057400" indent="-228600">
              <a:defRPr>
                <a:solidFill>
                  <a:schemeClr val="tx1"/>
                </a:solidFill>
                <a:latin typeface="GE Inspira Pitch" charset="0"/>
                <a:ea typeface="ＭＳ Ｐゴシック" charset="0"/>
              </a:defRPr>
            </a:lvl5pPr>
            <a:lvl6pPr marL="2514600" indent="-228600" fontAlgn="base">
              <a:spcBef>
                <a:spcPct val="0"/>
              </a:spcBef>
              <a:spcAft>
                <a:spcPct val="0"/>
              </a:spcAft>
              <a:defRPr>
                <a:solidFill>
                  <a:schemeClr val="tx1"/>
                </a:solidFill>
                <a:latin typeface="GE Inspira Pitch" charset="0"/>
                <a:ea typeface="ＭＳ Ｐゴシック" charset="0"/>
              </a:defRPr>
            </a:lvl6pPr>
            <a:lvl7pPr marL="2971800" indent="-228600" fontAlgn="base">
              <a:spcBef>
                <a:spcPct val="0"/>
              </a:spcBef>
              <a:spcAft>
                <a:spcPct val="0"/>
              </a:spcAft>
              <a:defRPr>
                <a:solidFill>
                  <a:schemeClr val="tx1"/>
                </a:solidFill>
                <a:latin typeface="GE Inspira Pitch" charset="0"/>
                <a:ea typeface="ＭＳ Ｐゴシック" charset="0"/>
              </a:defRPr>
            </a:lvl7pPr>
            <a:lvl8pPr marL="3429000" indent="-228600" fontAlgn="base">
              <a:spcBef>
                <a:spcPct val="0"/>
              </a:spcBef>
              <a:spcAft>
                <a:spcPct val="0"/>
              </a:spcAft>
              <a:defRPr>
                <a:solidFill>
                  <a:schemeClr val="tx1"/>
                </a:solidFill>
                <a:latin typeface="GE Inspira Pitch" charset="0"/>
                <a:ea typeface="ＭＳ Ｐゴシック" charset="0"/>
              </a:defRPr>
            </a:lvl8pPr>
            <a:lvl9pPr marL="3886200" indent="-228600" fontAlgn="base">
              <a:spcBef>
                <a:spcPct val="0"/>
              </a:spcBef>
              <a:spcAft>
                <a:spcPct val="0"/>
              </a:spcAft>
              <a:defRPr>
                <a:solidFill>
                  <a:schemeClr val="tx1"/>
                </a:solidFill>
                <a:latin typeface="GE Inspira Pitch" charset="0"/>
                <a:ea typeface="ＭＳ Ｐゴシック" charset="0"/>
              </a:defRPr>
            </a:lvl9pPr>
          </a:lstStyle>
          <a:p>
            <a:pPr algn="r" defTabSz="684951">
              <a:lnSpc>
                <a:spcPct val="90000"/>
              </a:lnSpc>
              <a:defRPr/>
            </a:pPr>
            <a:fld id="{278F8B6B-07F9-6F47-B338-C2F817FC2FB6}" type="slidenum">
              <a:rPr lang="en-US" sz="700" smtClean="0">
                <a:solidFill>
                  <a:srgbClr val="454545"/>
                </a:solidFill>
              </a:rPr>
              <a:pPr algn="r" defTabSz="684951">
                <a:lnSpc>
                  <a:spcPct val="90000"/>
                </a:lnSpc>
                <a:defRPr/>
              </a:pPr>
              <a:t>‹#›</a:t>
            </a:fld>
            <a:r>
              <a:rPr lang="en-US" sz="700" smtClean="0">
                <a:solidFill>
                  <a:srgbClr val="454545"/>
                </a:solidFill>
              </a:rPr>
              <a:t> </a:t>
            </a:r>
          </a:p>
        </p:txBody>
      </p:sp>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13217913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ection Header Gray">
    <p:bg>
      <p:bgPr>
        <a:solidFill>
          <a:srgbClr val="575757"/>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56" y="4661297"/>
            <a:ext cx="342989" cy="342900"/>
          </a:xfrm>
          <a:prstGeom prst="rect">
            <a:avLst/>
          </a:prstGeom>
        </p:spPr>
      </p:pic>
    </p:spTree>
    <p:extLst>
      <p:ext uri="{BB962C8B-B14F-4D97-AF65-F5344CB8AC3E}">
        <p14:creationId xmlns:p14="http://schemas.microsoft.com/office/powerpoint/2010/main" val="4113704636"/>
      </p:ext>
    </p:extLst>
  </p:cSld>
  <p:clrMapOvr>
    <a:masterClrMapping/>
  </p:clrMapOvr>
  <p:timing>
    <p:tnLst>
      <p:par>
        <p:cTn xmlns:p14="http://schemas.microsoft.com/office/powerpoint/2010/main" id="1" dur="indefinite" restart="never" nodeType="tmRoot"/>
      </p:par>
    </p:tnLst>
  </p:timing>
</p:sldLayout>
</file>

<file path=ppt/slideLayouts/slideLayout3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71"/>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496" indent="0" algn="ctr">
              <a:buNone/>
              <a:defRPr>
                <a:solidFill>
                  <a:schemeClr val="tx1">
                    <a:tint val="75000"/>
                  </a:schemeClr>
                </a:solidFill>
              </a:defRPr>
            </a:lvl2pPr>
            <a:lvl3pPr marL="685036" indent="0" algn="ctr">
              <a:buNone/>
              <a:defRPr>
                <a:solidFill>
                  <a:schemeClr val="tx1">
                    <a:tint val="75000"/>
                  </a:schemeClr>
                </a:solidFill>
              </a:defRPr>
            </a:lvl3pPr>
            <a:lvl4pPr marL="1027549" indent="0" algn="ctr">
              <a:buNone/>
              <a:defRPr>
                <a:solidFill>
                  <a:schemeClr val="tx1">
                    <a:tint val="75000"/>
                  </a:schemeClr>
                </a:solidFill>
              </a:defRPr>
            </a:lvl4pPr>
            <a:lvl5pPr marL="1370073" indent="0" algn="ctr">
              <a:buNone/>
              <a:defRPr>
                <a:solidFill>
                  <a:schemeClr val="tx1">
                    <a:tint val="75000"/>
                  </a:schemeClr>
                </a:solidFill>
              </a:defRPr>
            </a:lvl5pPr>
            <a:lvl6pPr marL="1712571" indent="0" algn="ctr">
              <a:buNone/>
              <a:defRPr>
                <a:solidFill>
                  <a:schemeClr val="tx1">
                    <a:tint val="75000"/>
                  </a:schemeClr>
                </a:solidFill>
              </a:defRPr>
            </a:lvl6pPr>
            <a:lvl7pPr marL="2055104" indent="0" algn="ctr">
              <a:buNone/>
              <a:defRPr>
                <a:solidFill>
                  <a:schemeClr val="tx1">
                    <a:tint val="75000"/>
                  </a:schemeClr>
                </a:solidFill>
              </a:defRPr>
            </a:lvl7pPr>
            <a:lvl8pPr marL="2397620" indent="0" algn="ctr">
              <a:buNone/>
              <a:defRPr>
                <a:solidFill>
                  <a:schemeClr val="tx1">
                    <a:tint val="75000"/>
                  </a:schemeClr>
                </a:solidFill>
              </a:defRPr>
            </a:lvl8pPr>
            <a:lvl9pPr marL="2740145"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43" y="4631332"/>
            <a:ext cx="2069797" cy="253916"/>
          </a:xfrm>
          <a:prstGeom prst="rect">
            <a:avLst/>
          </a:prstGeom>
          <a:noFill/>
        </p:spPr>
        <p:txBody>
          <a:bodyPr wrap="none" lIns="0" tIns="0" rIns="0" bIns="0" rtlCol="0" anchor="b" anchorCtr="0">
            <a:noAutofit/>
          </a:bodyPr>
          <a:lstStyle/>
          <a:p>
            <a:pPr defTabSz="685036"/>
            <a:r>
              <a:rPr lang="en-US" sz="1200" b="1" dirty="0" smtClean="0">
                <a:solidFill>
                  <a:srgbClr val="005CB9"/>
                </a:solidFill>
                <a:latin typeface="GE Inspira Pitch"/>
              </a:rPr>
              <a:t>Imagination at work</a:t>
            </a:r>
            <a:endParaRPr lang="en-US" sz="1200" b="1" dirty="0">
              <a:solidFill>
                <a:srgbClr val="005CB9"/>
              </a:solidFill>
              <a:latin typeface="GE Inspira Pitch"/>
            </a:endParaRP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922568" y="1"/>
            <a:ext cx="3221481" cy="2468204"/>
          </a:xfrm>
          <a:prstGeom prst="rect">
            <a:avLst/>
          </a:prstGeom>
        </p:spPr>
      </p:pic>
    </p:spTree>
    <p:extLst>
      <p:ext uri="{BB962C8B-B14F-4D97-AF65-F5344CB8AC3E}">
        <p14:creationId xmlns:p14="http://schemas.microsoft.com/office/powerpoint/2010/main" val="534481564"/>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showMasterSp="0" type="title" preserve="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71"/>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496" indent="0" algn="ctr">
              <a:buNone/>
              <a:defRPr>
                <a:solidFill>
                  <a:schemeClr val="tx1">
                    <a:tint val="75000"/>
                  </a:schemeClr>
                </a:solidFill>
              </a:defRPr>
            </a:lvl2pPr>
            <a:lvl3pPr marL="685036" indent="0" algn="ctr">
              <a:buNone/>
              <a:defRPr>
                <a:solidFill>
                  <a:schemeClr val="tx1">
                    <a:tint val="75000"/>
                  </a:schemeClr>
                </a:solidFill>
              </a:defRPr>
            </a:lvl3pPr>
            <a:lvl4pPr marL="1027549" indent="0" algn="ctr">
              <a:buNone/>
              <a:defRPr>
                <a:solidFill>
                  <a:schemeClr val="tx1">
                    <a:tint val="75000"/>
                  </a:schemeClr>
                </a:solidFill>
              </a:defRPr>
            </a:lvl4pPr>
            <a:lvl5pPr marL="1370073" indent="0" algn="ctr">
              <a:buNone/>
              <a:defRPr>
                <a:solidFill>
                  <a:schemeClr val="tx1">
                    <a:tint val="75000"/>
                  </a:schemeClr>
                </a:solidFill>
              </a:defRPr>
            </a:lvl5pPr>
            <a:lvl6pPr marL="1712571" indent="0" algn="ctr">
              <a:buNone/>
              <a:defRPr>
                <a:solidFill>
                  <a:schemeClr val="tx1">
                    <a:tint val="75000"/>
                  </a:schemeClr>
                </a:solidFill>
              </a:defRPr>
            </a:lvl6pPr>
            <a:lvl7pPr marL="2055104" indent="0" algn="ctr">
              <a:buNone/>
              <a:defRPr>
                <a:solidFill>
                  <a:schemeClr val="tx1">
                    <a:tint val="75000"/>
                  </a:schemeClr>
                </a:solidFill>
              </a:defRPr>
            </a:lvl7pPr>
            <a:lvl8pPr marL="2397620" indent="0" algn="ctr">
              <a:buNone/>
              <a:defRPr>
                <a:solidFill>
                  <a:schemeClr val="tx1">
                    <a:tint val="75000"/>
                  </a:schemeClr>
                </a:solidFill>
              </a:defRPr>
            </a:lvl8pPr>
            <a:lvl9pPr marL="2740145"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43" y="4631332"/>
            <a:ext cx="2069797" cy="253916"/>
          </a:xfrm>
          <a:prstGeom prst="rect">
            <a:avLst/>
          </a:prstGeom>
          <a:noFill/>
        </p:spPr>
        <p:txBody>
          <a:bodyPr wrap="none" lIns="0" tIns="0" rIns="0" bIns="0" rtlCol="0" anchor="b" anchorCtr="0">
            <a:noAutofit/>
          </a:bodyPr>
          <a:lstStyle/>
          <a:p>
            <a:pPr defTabSz="685036"/>
            <a:r>
              <a:rPr lang="en-US" sz="1200" b="1" dirty="0" smtClean="0">
                <a:solidFill>
                  <a:srgbClr val="005CB9"/>
                </a:solidFill>
                <a:latin typeface="GE Inspira Pitch"/>
              </a:rPr>
              <a:t>Imagination at work</a:t>
            </a:r>
            <a:endParaRPr lang="en-US" sz="1200" b="1" dirty="0">
              <a:solidFill>
                <a:srgbClr val="005CB9"/>
              </a:solidFill>
              <a:latin typeface="GE Inspira Pitch"/>
            </a:endParaRP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619127"/>
            <a:ext cx="3322270" cy="1628775"/>
          </a:xfrm>
          <a:prstGeom prst="rect">
            <a:avLst/>
          </a:prstGeom>
        </p:spPr>
      </p:pic>
    </p:spTree>
    <p:extLst>
      <p:ext uri="{BB962C8B-B14F-4D97-AF65-F5344CB8AC3E}">
        <p14:creationId xmlns:p14="http://schemas.microsoft.com/office/powerpoint/2010/main" val="462976419"/>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showMasterSp="0" type="title" preserve="1">
  <p:cSld name="Title Slide 3">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71"/>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496" indent="0" algn="ctr">
              <a:buNone/>
              <a:defRPr>
                <a:solidFill>
                  <a:schemeClr val="tx1">
                    <a:tint val="75000"/>
                  </a:schemeClr>
                </a:solidFill>
              </a:defRPr>
            </a:lvl2pPr>
            <a:lvl3pPr marL="685036" indent="0" algn="ctr">
              <a:buNone/>
              <a:defRPr>
                <a:solidFill>
                  <a:schemeClr val="tx1">
                    <a:tint val="75000"/>
                  </a:schemeClr>
                </a:solidFill>
              </a:defRPr>
            </a:lvl3pPr>
            <a:lvl4pPr marL="1027549" indent="0" algn="ctr">
              <a:buNone/>
              <a:defRPr>
                <a:solidFill>
                  <a:schemeClr val="tx1">
                    <a:tint val="75000"/>
                  </a:schemeClr>
                </a:solidFill>
              </a:defRPr>
            </a:lvl4pPr>
            <a:lvl5pPr marL="1370073" indent="0" algn="ctr">
              <a:buNone/>
              <a:defRPr>
                <a:solidFill>
                  <a:schemeClr val="tx1">
                    <a:tint val="75000"/>
                  </a:schemeClr>
                </a:solidFill>
              </a:defRPr>
            </a:lvl5pPr>
            <a:lvl6pPr marL="1712571" indent="0" algn="ctr">
              <a:buNone/>
              <a:defRPr>
                <a:solidFill>
                  <a:schemeClr val="tx1">
                    <a:tint val="75000"/>
                  </a:schemeClr>
                </a:solidFill>
              </a:defRPr>
            </a:lvl6pPr>
            <a:lvl7pPr marL="2055104" indent="0" algn="ctr">
              <a:buNone/>
              <a:defRPr>
                <a:solidFill>
                  <a:schemeClr val="tx1">
                    <a:tint val="75000"/>
                  </a:schemeClr>
                </a:solidFill>
              </a:defRPr>
            </a:lvl7pPr>
            <a:lvl8pPr marL="2397620" indent="0" algn="ctr">
              <a:buNone/>
              <a:defRPr>
                <a:solidFill>
                  <a:schemeClr val="tx1">
                    <a:tint val="75000"/>
                  </a:schemeClr>
                </a:solidFill>
              </a:defRPr>
            </a:lvl8pPr>
            <a:lvl9pPr marL="2740145"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43" y="4631332"/>
            <a:ext cx="2069797" cy="253916"/>
          </a:xfrm>
          <a:prstGeom prst="rect">
            <a:avLst/>
          </a:prstGeom>
          <a:noFill/>
        </p:spPr>
        <p:txBody>
          <a:bodyPr wrap="none" lIns="0" tIns="0" rIns="0" bIns="0" rtlCol="0" anchor="b" anchorCtr="0">
            <a:noAutofit/>
          </a:bodyPr>
          <a:lstStyle/>
          <a:p>
            <a:pPr defTabSz="685036"/>
            <a:r>
              <a:rPr lang="en-US" sz="1200" b="1" dirty="0" smtClean="0">
                <a:solidFill>
                  <a:srgbClr val="005CB9"/>
                </a:solidFill>
                <a:latin typeface="GE Inspira Pitch"/>
              </a:rPr>
              <a:t>Imagination at work</a:t>
            </a:r>
            <a:endParaRPr lang="en-US" sz="1200" b="1" dirty="0">
              <a:solidFill>
                <a:srgbClr val="005CB9"/>
              </a:solidFill>
              <a:latin typeface="GE Inspira Pitch"/>
            </a:endParaRP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 y="2"/>
            <a:ext cx="9143999" cy="2005905"/>
          </a:xfrm>
          <a:prstGeom prst="rect">
            <a:avLst/>
          </a:prstGeom>
        </p:spPr>
      </p:pic>
    </p:spTree>
    <p:extLst>
      <p:ext uri="{BB962C8B-B14F-4D97-AF65-F5344CB8AC3E}">
        <p14:creationId xmlns:p14="http://schemas.microsoft.com/office/powerpoint/2010/main" val="3085530196"/>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showMasterSp="0" type="title" preserve="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71"/>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496" indent="0" algn="ctr">
              <a:buNone/>
              <a:defRPr>
                <a:solidFill>
                  <a:schemeClr val="tx1">
                    <a:tint val="75000"/>
                  </a:schemeClr>
                </a:solidFill>
              </a:defRPr>
            </a:lvl2pPr>
            <a:lvl3pPr marL="685036" indent="0" algn="ctr">
              <a:buNone/>
              <a:defRPr>
                <a:solidFill>
                  <a:schemeClr val="tx1">
                    <a:tint val="75000"/>
                  </a:schemeClr>
                </a:solidFill>
              </a:defRPr>
            </a:lvl3pPr>
            <a:lvl4pPr marL="1027549" indent="0" algn="ctr">
              <a:buNone/>
              <a:defRPr>
                <a:solidFill>
                  <a:schemeClr val="tx1">
                    <a:tint val="75000"/>
                  </a:schemeClr>
                </a:solidFill>
              </a:defRPr>
            </a:lvl4pPr>
            <a:lvl5pPr marL="1370073" indent="0" algn="ctr">
              <a:buNone/>
              <a:defRPr>
                <a:solidFill>
                  <a:schemeClr val="tx1">
                    <a:tint val="75000"/>
                  </a:schemeClr>
                </a:solidFill>
              </a:defRPr>
            </a:lvl5pPr>
            <a:lvl6pPr marL="1712571" indent="0" algn="ctr">
              <a:buNone/>
              <a:defRPr>
                <a:solidFill>
                  <a:schemeClr val="tx1">
                    <a:tint val="75000"/>
                  </a:schemeClr>
                </a:solidFill>
              </a:defRPr>
            </a:lvl6pPr>
            <a:lvl7pPr marL="2055104" indent="0" algn="ctr">
              <a:buNone/>
              <a:defRPr>
                <a:solidFill>
                  <a:schemeClr val="tx1">
                    <a:tint val="75000"/>
                  </a:schemeClr>
                </a:solidFill>
              </a:defRPr>
            </a:lvl7pPr>
            <a:lvl8pPr marL="2397620" indent="0" algn="ctr">
              <a:buNone/>
              <a:defRPr>
                <a:solidFill>
                  <a:schemeClr val="tx1">
                    <a:tint val="75000"/>
                  </a:schemeClr>
                </a:solidFill>
              </a:defRPr>
            </a:lvl8pPr>
            <a:lvl9pPr marL="2740145"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43" y="4631332"/>
            <a:ext cx="2069797" cy="253916"/>
          </a:xfrm>
          <a:prstGeom prst="rect">
            <a:avLst/>
          </a:prstGeom>
          <a:noFill/>
        </p:spPr>
        <p:txBody>
          <a:bodyPr wrap="none" lIns="0" tIns="0" rIns="0" bIns="0" rtlCol="0" anchor="b" anchorCtr="0">
            <a:noAutofit/>
          </a:bodyPr>
          <a:lstStyle/>
          <a:p>
            <a:pPr defTabSz="685036"/>
            <a:r>
              <a:rPr lang="en-US" sz="1200" b="1" dirty="0" smtClean="0">
                <a:solidFill>
                  <a:srgbClr val="005CB9"/>
                </a:solidFill>
                <a:latin typeface="GE Inspira Pitch"/>
              </a:rPr>
              <a:t>Imagination at work</a:t>
            </a:r>
            <a:endParaRPr lang="en-US" sz="1200" b="1" dirty="0">
              <a:solidFill>
                <a:srgbClr val="005CB9"/>
              </a:solidFill>
              <a:latin typeface="GE Inspira Pitch"/>
            </a:endParaRP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156408"/>
            <a:ext cx="9144002" cy="2044733"/>
          </a:xfrm>
          <a:prstGeom prst="rect">
            <a:avLst/>
          </a:prstGeom>
        </p:spPr>
      </p:pic>
    </p:spTree>
    <p:extLst>
      <p:ext uri="{BB962C8B-B14F-4D97-AF65-F5344CB8AC3E}">
        <p14:creationId xmlns:p14="http://schemas.microsoft.com/office/powerpoint/2010/main" val="3816662245"/>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showMasterSp="0" type="title" preserve="1">
  <p:cSld name="Title Slide 5">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71"/>
            <a:ext cx="5811520"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5793232" cy="571500"/>
          </a:xfrm>
        </p:spPr>
        <p:txBody>
          <a:bodyPr/>
          <a:lstStyle>
            <a:lvl1pPr marL="0" indent="0" algn="l">
              <a:lnSpc>
                <a:spcPct val="110000"/>
              </a:lnSpc>
              <a:spcBef>
                <a:spcPts val="0"/>
              </a:spcBef>
              <a:buNone/>
              <a:defRPr sz="1800" baseline="0">
                <a:solidFill>
                  <a:schemeClr val="tx1"/>
                </a:solidFill>
              </a:defRPr>
            </a:lvl1pPr>
            <a:lvl2pPr marL="342496" indent="0" algn="ctr">
              <a:buNone/>
              <a:defRPr>
                <a:solidFill>
                  <a:schemeClr val="tx1">
                    <a:tint val="75000"/>
                  </a:schemeClr>
                </a:solidFill>
              </a:defRPr>
            </a:lvl2pPr>
            <a:lvl3pPr marL="685036" indent="0" algn="ctr">
              <a:buNone/>
              <a:defRPr>
                <a:solidFill>
                  <a:schemeClr val="tx1">
                    <a:tint val="75000"/>
                  </a:schemeClr>
                </a:solidFill>
              </a:defRPr>
            </a:lvl3pPr>
            <a:lvl4pPr marL="1027549" indent="0" algn="ctr">
              <a:buNone/>
              <a:defRPr>
                <a:solidFill>
                  <a:schemeClr val="tx1">
                    <a:tint val="75000"/>
                  </a:schemeClr>
                </a:solidFill>
              </a:defRPr>
            </a:lvl4pPr>
            <a:lvl5pPr marL="1370073" indent="0" algn="ctr">
              <a:buNone/>
              <a:defRPr>
                <a:solidFill>
                  <a:schemeClr val="tx1">
                    <a:tint val="75000"/>
                  </a:schemeClr>
                </a:solidFill>
              </a:defRPr>
            </a:lvl5pPr>
            <a:lvl6pPr marL="1712571" indent="0" algn="ctr">
              <a:buNone/>
              <a:defRPr>
                <a:solidFill>
                  <a:schemeClr val="tx1">
                    <a:tint val="75000"/>
                  </a:schemeClr>
                </a:solidFill>
              </a:defRPr>
            </a:lvl6pPr>
            <a:lvl7pPr marL="2055104" indent="0" algn="ctr">
              <a:buNone/>
              <a:defRPr>
                <a:solidFill>
                  <a:schemeClr val="tx1">
                    <a:tint val="75000"/>
                  </a:schemeClr>
                </a:solidFill>
              </a:defRPr>
            </a:lvl7pPr>
            <a:lvl8pPr marL="2397620" indent="0" algn="ctr">
              <a:buNone/>
              <a:defRPr>
                <a:solidFill>
                  <a:schemeClr val="tx1">
                    <a:tint val="75000"/>
                  </a:schemeClr>
                </a:solidFill>
              </a:defRPr>
            </a:lvl8pPr>
            <a:lvl9pPr marL="2740145"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43" y="4631332"/>
            <a:ext cx="2069797" cy="253916"/>
          </a:xfrm>
          <a:prstGeom prst="rect">
            <a:avLst/>
          </a:prstGeom>
          <a:noFill/>
        </p:spPr>
        <p:txBody>
          <a:bodyPr wrap="none" lIns="0" tIns="0" rIns="0" bIns="0" rtlCol="0" anchor="b" anchorCtr="0">
            <a:noAutofit/>
          </a:bodyPr>
          <a:lstStyle/>
          <a:p>
            <a:pPr defTabSz="685036"/>
            <a:r>
              <a:rPr lang="en-US" sz="1200" b="1" dirty="0" smtClean="0">
                <a:solidFill>
                  <a:srgbClr val="005CB9"/>
                </a:solidFill>
                <a:latin typeface="GE Inspira Pitch"/>
              </a:rPr>
              <a:t>Imagination at work</a:t>
            </a:r>
            <a:endParaRPr lang="en-US" sz="1200" b="1" dirty="0">
              <a:solidFill>
                <a:srgbClr val="005CB9"/>
              </a:solidFill>
              <a:latin typeface="GE Inspira Pitch"/>
            </a:endParaRP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6005322" y="0"/>
            <a:ext cx="3138678" cy="3074484"/>
          </a:xfrm>
          <a:prstGeom prst="rect">
            <a:avLst/>
          </a:prstGeom>
        </p:spPr>
      </p:pic>
    </p:spTree>
    <p:extLst>
      <p:ext uri="{BB962C8B-B14F-4D97-AF65-F5344CB8AC3E}">
        <p14:creationId xmlns:p14="http://schemas.microsoft.com/office/powerpoint/2010/main" val="2331730879"/>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84056" y="1220759"/>
            <a:ext cx="7615463" cy="326011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2153698971"/>
      </p:ext>
    </p:extLst>
  </p:cSld>
  <p:clrMapOvr>
    <a:masterClrMapping/>
  </p:clrMapOvr>
  <p:timing>
    <p:tnLst>
      <p:par>
        <p:cTn xmlns:p14="http://schemas.microsoft.com/office/powerpoint/2010/main" id="1" dur="indefinite" restart="never" nodeType="tmRoot"/>
      </p:par>
    </p:tnLst>
  </p:timing>
</p:sldLayout>
</file>

<file path=ppt/slideLayouts/slideLayout336.xml><?xml version="1.0" encoding="utf-8"?>
<p:sldLayout xmlns:a="http://schemas.openxmlformats.org/drawingml/2006/main" xmlns:r="http://schemas.openxmlformats.org/officeDocument/2006/relationships" xmlns:p="http://schemas.openxmlformats.org/presentationml/2006/main" type="obj" preserve="1">
  <p:cSld name="Storytelling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9094" y="413812"/>
            <a:ext cx="8352156" cy="765752"/>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79094" y="1798608"/>
            <a:ext cx="7620418" cy="2741248"/>
          </a:xfrm>
        </p:spPr>
        <p:txBody>
          <a:bodyPr/>
          <a:lstStyle>
            <a:lvl1pPr>
              <a:defRPr sz="2100">
                <a:solidFill>
                  <a:schemeClr val="tx2"/>
                </a:solidFill>
              </a:defRPr>
            </a:lvl1pPr>
            <a:lvl2pPr marL="212881" indent="-197430">
              <a:defRPr sz="2100"/>
            </a:lvl2pPr>
          </a:lstStyle>
          <a:p>
            <a:pPr lvl="0"/>
            <a:r>
              <a:rPr lang="en-US" dirty="0" smtClean="0"/>
              <a:t>Click to edit Master text styles</a:t>
            </a:r>
          </a:p>
          <a:p>
            <a:pPr lvl="1"/>
            <a:r>
              <a:rPr lang="en-US" dirty="0" smtClean="0"/>
              <a:t>Second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8" name="Date Placeholder 3"/>
          <p:cNvSpPr>
            <a:spLocks noGrp="1"/>
          </p:cNvSpPr>
          <p:nvPr>
            <p:ph type="dt" sz="half" idx="10"/>
          </p:nvPr>
        </p:nvSpPr>
        <p:spPr>
          <a:xfrm>
            <a:off x="3796749" y="4785943"/>
            <a:ext cx="2067270" cy="101918"/>
          </a:xfrm>
          <a:prstGeom prst="rect">
            <a:avLst/>
          </a:prstGeom>
        </p:spPr>
        <p:txBody>
          <a:bodyPr lIns="68499" tIns="34250" rIns="68499" bIns="34250"/>
          <a:lstStyle/>
          <a:p>
            <a:pPr algn="ctr" defTabSz="685036"/>
            <a:r>
              <a:rPr lang="en-US" sz="1400" smtClean="0">
                <a:solidFill>
                  <a:srgbClr val="575757"/>
                </a:solidFill>
                <a:latin typeface="GE Inspira Pitch"/>
              </a:rPr>
              <a:t>BMA 797F Truck Optimization FTO</a:t>
            </a:r>
          </a:p>
          <a:p>
            <a:pPr algn="ctr" defTabSz="685036"/>
            <a:endParaRPr lang="en-US" sz="200" smtClean="0">
              <a:solidFill>
                <a:srgbClr val="575757"/>
              </a:solidFill>
              <a:latin typeface="GE Inspira Pitch"/>
            </a:endParaRPr>
          </a:p>
          <a:p>
            <a:pPr algn="ctr" defTabSz="685036"/>
            <a:r>
              <a:rPr lang="en-US" sz="1400" smtClean="0">
                <a:solidFill>
                  <a:srgbClr val="575757"/>
                </a:solidFill>
                <a:latin typeface="GE Inspira Pitch"/>
              </a:rPr>
              <a:t>Privileged and Confidential</a:t>
            </a:r>
            <a:endParaRPr lang="en-US" sz="1400" dirty="0">
              <a:solidFill>
                <a:srgbClr val="575757"/>
              </a:solidFill>
              <a:latin typeface="GE Inspira Pitch"/>
            </a:endParaRPr>
          </a:p>
        </p:txBody>
      </p:sp>
    </p:spTree>
    <p:extLst>
      <p:ext uri="{BB962C8B-B14F-4D97-AF65-F5344CB8AC3E}">
        <p14:creationId xmlns:p14="http://schemas.microsoft.com/office/powerpoint/2010/main" val="287683140"/>
      </p:ext>
    </p:extLst>
  </p:cSld>
  <p:clrMapOvr>
    <a:masterClrMapping/>
  </p:clrMapOvr>
  <p:timing>
    <p:tnLst>
      <p:par>
        <p:cTn xmlns:p14="http://schemas.microsoft.com/office/powerpoint/2010/main" id="1" dur="indefinite" restart="never" nodeType="tmRoot"/>
      </p:par>
    </p:tnLst>
  </p:timing>
</p:sldLayout>
</file>

<file path=ppt/slideLayouts/slideLayout337.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384056" y="1220759"/>
            <a:ext cx="7615463" cy="326011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7" name="Date Placeholder 3"/>
          <p:cNvSpPr txBox="1">
            <a:spLocks/>
          </p:cNvSpPr>
          <p:nvPr userDrawn="1"/>
        </p:nvSpPr>
        <p:spPr>
          <a:xfrm>
            <a:off x="3796749" y="4785943"/>
            <a:ext cx="2067270" cy="101918"/>
          </a:xfrm>
          <a:prstGeom prst="rect">
            <a:avLst/>
          </a:prstGeom>
        </p:spPr>
        <p:txBody>
          <a:bodyPr vert="horz" lIns="0" tIns="0" rIns="0" bIns="0" rtlCol="0" anchor="t" anchorCtr="0"/>
          <a:lstStyle>
            <a:defPPr>
              <a:defRPr lang="en-US"/>
            </a:defPPr>
            <a:lvl1pPr marL="0" algn="r" defTabSz="914400" rtl="0" eaLnBrk="1" latinLnBrk="0" hangingPunct="1">
              <a:defRPr sz="900" kern="1200">
                <a:solidFill>
                  <a:srgbClr val="89898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mtClean="0">
                <a:latin typeface="GE Inspira Pitch"/>
              </a:rPr>
              <a:t>BMA 797F Truck Optimization FTO</a:t>
            </a:r>
          </a:p>
          <a:p>
            <a:pPr algn="ctr"/>
            <a:endParaRPr lang="en-US" sz="200" smtClean="0">
              <a:latin typeface="GE Inspira Pitch"/>
            </a:endParaRPr>
          </a:p>
          <a:p>
            <a:pPr algn="ctr"/>
            <a:r>
              <a:rPr lang="en-US" smtClean="0">
                <a:latin typeface="GE Inspira Pitch"/>
              </a:rPr>
              <a:t>Privileged and Confidential</a:t>
            </a:r>
            <a:endParaRPr lang="en-US" dirty="0">
              <a:latin typeface="GE Inspira Pitch"/>
            </a:endParaRPr>
          </a:p>
        </p:txBody>
      </p:sp>
    </p:spTree>
    <p:extLst>
      <p:ext uri="{BB962C8B-B14F-4D97-AF65-F5344CB8AC3E}">
        <p14:creationId xmlns:p14="http://schemas.microsoft.com/office/powerpoint/2010/main" val="900781481"/>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Big Tit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8632" y="401237"/>
            <a:ext cx="8312573" cy="1186866"/>
          </a:xfrm>
        </p:spPr>
        <p:txBody>
          <a:bodyPr/>
          <a:lstStyle>
            <a:lvl1pPr>
              <a:lnSpc>
                <a:spcPct val="85000"/>
              </a:lnSpc>
              <a:defRPr sz="4500"/>
            </a:lvl1pPr>
          </a:lstStyle>
          <a:p>
            <a:r>
              <a:rPr lang="en-US" dirty="0" err="1" smtClean="0"/>
              <a:t>PClick</a:t>
            </a:r>
            <a:r>
              <a:rPr lang="en-US" dirty="0" smtClean="0"/>
              <a:t> to edit Master title style</a:t>
            </a:r>
            <a:endParaRPr lang="en-US" dirty="0"/>
          </a:p>
        </p:txBody>
      </p:sp>
      <p:sp>
        <p:nvSpPr>
          <p:cNvPr id="3" name="Content Placeholder 2"/>
          <p:cNvSpPr>
            <a:spLocks noGrp="1"/>
          </p:cNvSpPr>
          <p:nvPr>
            <p:ph idx="1"/>
          </p:nvPr>
        </p:nvSpPr>
        <p:spPr>
          <a:xfrm>
            <a:off x="384056" y="1828802"/>
            <a:ext cx="7615463" cy="2690619"/>
          </a:xfrm>
        </p:spPr>
        <p:txBody>
          <a:bodyPr/>
          <a:lstStyle>
            <a:lvl1pPr>
              <a:defRPr>
                <a:solidFill>
                  <a:schemeClr val="tx2"/>
                </a:solidFill>
              </a:defRPr>
            </a:lvl1pPr>
            <a:lvl4pPr>
              <a:defRPr sz="12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Date Placeholder 3"/>
          <p:cNvSpPr>
            <a:spLocks noGrp="1"/>
          </p:cNvSpPr>
          <p:nvPr>
            <p:ph type="dt" sz="half" idx="10"/>
          </p:nvPr>
        </p:nvSpPr>
        <p:spPr>
          <a:xfrm>
            <a:off x="2005679" y="4764226"/>
            <a:ext cx="2067270" cy="101918"/>
          </a:xfrm>
          <a:prstGeom prst="rect">
            <a:avLst/>
          </a:prstGeom>
        </p:spPr>
        <p:txBody>
          <a:bodyPr lIns="68499" tIns="34250" rIns="68499" bIns="34250"/>
          <a:lstStyle/>
          <a:p>
            <a:pPr defTabSz="685036"/>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2616811513"/>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obj" preserve="1">
  <p:cSld name="Title and Content Text Heav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391668" y="1243260"/>
            <a:ext cx="7607844" cy="3243263"/>
          </a:xfrm>
        </p:spPr>
        <p:txBody>
          <a:bodyPr vert="horz" lIns="0" tIns="0" rIns="0" bIns="0" rtlCol="0">
            <a:noAutofit/>
          </a:bodyPr>
          <a:lstStyle>
            <a:lvl1pPr>
              <a:spcAft>
                <a:spcPts val="0"/>
              </a:spcAft>
              <a:defRPr lang="en-US" sz="1500" dirty="0" smtClean="0"/>
            </a:lvl1pPr>
            <a:lvl2pPr marL="145096" indent="-136761">
              <a:defRPr lang="en-US" dirty="0" smtClean="0"/>
            </a:lvl2pPr>
            <a:lvl3pPr marL="299717" indent="-146287">
              <a:defRPr lang="en-US" sz="1400" dirty="0" smtClean="0"/>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2005679" y="4764226"/>
            <a:ext cx="2067270" cy="101918"/>
          </a:xfrm>
          <a:prstGeom prst="rect">
            <a:avLst/>
          </a:prstGeom>
        </p:spPr>
        <p:txBody>
          <a:bodyPr lIns="68499" tIns="34250" rIns="68499" bIns="34250"/>
          <a:lstStyle/>
          <a:p>
            <a:pPr defTabSz="685036"/>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303197378"/>
      </p:ext>
    </p:extLst>
  </p:cSld>
  <p:clrMapOvr>
    <a:masterClrMapping/>
  </p:clrMapOvr>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57516" y="2057400"/>
            <a:ext cx="1028968" cy="1028700"/>
          </a:xfrm>
          <a:prstGeom prst="rect">
            <a:avLst/>
          </a:prstGeom>
        </p:spPr>
      </p:pic>
    </p:spTree>
    <p:extLst>
      <p:ext uri="{BB962C8B-B14F-4D97-AF65-F5344CB8AC3E}">
        <p14:creationId xmlns:p14="http://schemas.microsoft.com/office/powerpoint/2010/main" val="2089652990"/>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obj" preserve="1">
  <p:cSld name="Title and Content Text Heavy 1-Line">
    <p:spTree>
      <p:nvGrpSpPr>
        <p:cNvPr id="1" name=""/>
        <p:cNvGrpSpPr/>
        <p:nvPr/>
      </p:nvGrpSpPr>
      <p:grpSpPr>
        <a:xfrm>
          <a:off x="0" y="0"/>
          <a:ext cx="0" cy="0"/>
          <a:chOff x="0" y="0"/>
          <a:chExt cx="0" cy="0"/>
        </a:xfrm>
      </p:grpSpPr>
      <p:sp>
        <p:nvSpPr>
          <p:cNvPr id="2" name="Title 1"/>
          <p:cNvSpPr>
            <a:spLocks noGrp="1"/>
          </p:cNvSpPr>
          <p:nvPr>
            <p:ph type="title"/>
          </p:nvPr>
        </p:nvSpPr>
        <p:spPr>
          <a:xfrm>
            <a:off x="379094" y="411520"/>
            <a:ext cx="8352156" cy="395815"/>
          </a:xfrm>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391668" y="810046"/>
            <a:ext cx="7607844" cy="3438859"/>
          </a:xfrm>
        </p:spPr>
        <p:txBody>
          <a:bodyPr vert="horz" lIns="0" tIns="0" rIns="0" bIns="0" rtlCol="0">
            <a:noAutofit/>
          </a:bodyPr>
          <a:lstStyle>
            <a:lvl1pPr>
              <a:spcAft>
                <a:spcPts val="0"/>
              </a:spcAft>
              <a:defRPr lang="en-US" sz="1500" dirty="0" smtClean="0"/>
            </a:lvl1pPr>
            <a:lvl2pPr marL="145096" indent="-136761">
              <a:defRPr lang="en-US" dirty="0" smtClean="0"/>
            </a:lvl2pPr>
            <a:lvl3pPr marL="299717" indent="-146287">
              <a:defRPr lang="en-US" sz="1400" dirty="0" smtClean="0"/>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2005679" y="4764226"/>
            <a:ext cx="2067270" cy="101918"/>
          </a:xfrm>
          <a:prstGeom prst="rect">
            <a:avLst/>
          </a:prstGeom>
        </p:spPr>
        <p:txBody>
          <a:bodyPr lIns="68499" tIns="34250" rIns="68499" bIns="34250"/>
          <a:lstStyle/>
          <a:p>
            <a:pPr defTabSz="685036"/>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2298758796"/>
      </p:ext>
    </p:extLst>
  </p:cSld>
  <p:clrMapOvr>
    <a:masterClrMapping/>
  </p:clrMapOvr>
  <p:timing>
    <p:tnLst>
      <p:par>
        <p:cTn xmlns:p14="http://schemas.microsoft.com/office/powerpoint/2010/main" id="1" dur="indefinite" restart="never" nodeType="tmRoot"/>
      </p:par>
    </p:tnLst>
  </p:timing>
</p:sldLayout>
</file>

<file path=ppt/slideLayouts/slideLayout3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391833" y="1242515"/>
            <a:ext cx="3896043" cy="3297340"/>
          </a:xfrm>
        </p:spPr>
        <p:txBody>
          <a:bodyPr vert="horz" lIns="0" tIns="0" rIns="0" bIns="0" rtlCol="0">
            <a:noAutofit/>
          </a:bodyPr>
          <a:lstStyle>
            <a:lvl1pPr>
              <a:spcBef>
                <a:spcPts val="750"/>
              </a:spcBef>
              <a:defRPr lang="en-US" sz="1500" dirty="0" smtClean="0"/>
            </a:lvl1pPr>
            <a:lvl2pPr>
              <a:spcBef>
                <a:spcPts val="600"/>
              </a:spcBef>
              <a:defRPr lang="en-US" sz="1400" dirty="0" smtClean="0"/>
            </a:lvl2pPr>
            <a:lvl3pPr>
              <a:spcBef>
                <a:spcPts val="450"/>
              </a:spcBef>
              <a:defRPr lang="en-US" sz="1200" dirty="0" smtClean="0"/>
            </a:lvl3pPr>
            <a:lvl4pPr>
              <a:spcBef>
                <a:spcPts val="300"/>
              </a:spcBef>
              <a:defRPr lang="en-US" sz="1100" dirty="0" smtClean="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831080" y="1242515"/>
            <a:ext cx="3900170" cy="3297340"/>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dirty="0" smtClean="0"/>
              <a:t>Click to edit Master text styles</a:t>
            </a:r>
          </a:p>
          <a:p>
            <a:pPr lvl="1">
              <a:spcBef>
                <a:spcPts val="600"/>
              </a:spcBef>
            </a:pPr>
            <a:r>
              <a:rPr lang="en-US" dirty="0" smtClean="0"/>
              <a:t>Second level</a:t>
            </a:r>
          </a:p>
          <a:p>
            <a:pPr lvl="2">
              <a:spcBef>
                <a:spcPts val="450"/>
              </a:spcBef>
            </a:pPr>
            <a:r>
              <a:rPr lang="en-US" dirty="0" smtClean="0"/>
              <a:t>Third level</a:t>
            </a:r>
          </a:p>
          <a:p>
            <a:pPr lvl="3">
              <a:spcBef>
                <a:spcPts val="300"/>
              </a:spcBef>
            </a:pPr>
            <a:r>
              <a:rPr lang="en-US" dirty="0" smtClean="0"/>
              <a:t>Fourth level</a:t>
            </a:r>
          </a:p>
        </p:txBody>
      </p:sp>
      <p:sp>
        <p:nvSpPr>
          <p:cNvPr id="5" name="Date Placeholder 4"/>
          <p:cNvSpPr>
            <a:spLocks noGrp="1"/>
          </p:cNvSpPr>
          <p:nvPr>
            <p:ph type="dt" sz="half" idx="10"/>
          </p:nvPr>
        </p:nvSpPr>
        <p:spPr>
          <a:xfrm>
            <a:off x="2005679" y="4764226"/>
            <a:ext cx="2067270" cy="101918"/>
          </a:xfrm>
          <a:prstGeom prst="rect">
            <a:avLst/>
          </a:prstGeom>
        </p:spPr>
        <p:txBody>
          <a:bodyPr lIns="68499" tIns="34250" rIns="68499" bIns="34250"/>
          <a:lstStyle/>
          <a:p>
            <a:pPr defTabSz="685036"/>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3985305308"/>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hasCustomPrompt="1"/>
          </p:nvPr>
        </p:nvSpPr>
        <p:spPr>
          <a:xfrm>
            <a:off x="391795" y="1225869"/>
            <a:ext cx="3904488" cy="279797"/>
          </a:xfrm>
        </p:spPr>
        <p:txBody>
          <a:bodyPr rIns="136998" anchor="b"/>
          <a:lstStyle>
            <a:lvl1pPr marL="0" indent="0">
              <a:buNone/>
              <a:defRPr sz="1800" b="1">
                <a:solidFill>
                  <a:schemeClr val="tx2"/>
                </a:solidFill>
              </a:defRPr>
            </a:lvl1pPr>
            <a:lvl2pPr marL="342496" indent="0">
              <a:buNone/>
              <a:defRPr sz="1500" b="1"/>
            </a:lvl2pPr>
            <a:lvl3pPr marL="685036" indent="0">
              <a:buNone/>
              <a:defRPr sz="1400" b="1"/>
            </a:lvl3pPr>
            <a:lvl4pPr marL="1027549" indent="0">
              <a:buNone/>
              <a:defRPr sz="1200" b="1"/>
            </a:lvl4pPr>
            <a:lvl5pPr marL="1370073" indent="0">
              <a:buNone/>
              <a:defRPr sz="1200" b="1"/>
            </a:lvl5pPr>
            <a:lvl6pPr marL="1712571" indent="0">
              <a:buNone/>
              <a:defRPr sz="1200" b="1"/>
            </a:lvl6pPr>
            <a:lvl7pPr marL="2055104" indent="0">
              <a:buNone/>
              <a:defRPr sz="1200" b="1"/>
            </a:lvl7pPr>
            <a:lvl8pPr marL="2397620" indent="0">
              <a:buNone/>
              <a:defRPr sz="1200" b="1"/>
            </a:lvl8pPr>
            <a:lvl9pPr marL="2740145" indent="0">
              <a:buNone/>
              <a:defRPr sz="1200" b="1"/>
            </a:lvl9pPr>
          </a:lstStyle>
          <a:p>
            <a:pPr lvl="0"/>
            <a:r>
              <a:rPr lang="en-US" dirty="0" err="1" smtClean="0"/>
              <a:t>PClick</a:t>
            </a:r>
            <a:r>
              <a:rPr lang="en-US" dirty="0" smtClean="0"/>
              <a:t> to edit Master text</a:t>
            </a:r>
          </a:p>
        </p:txBody>
      </p:sp>
      <p:sp>
        <p:nvSpPr>
          <p:cNvPr id="4" name="Content Placeholder 3"/>
          <p:cNvSpPr>
            <a:spLocks noGrp="1"/>
          </p:cNvSpPr>
          <p:nvPr>
            <p:ph sz="half" idx="2"/>
          </p:nvPr>
        </p:nvSpPr>
        <p:spPr>
          <a:xfrm>
            <a:off x="391795" y="1553742"/>
            <a:ext cx="3904488" cy="2858489"/>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dirty="0" smtClean="0"/>
              <a:t>Click to edit Master text styles</a:t>
            </a:r>
          </a:p>
          <a:p>
            <a:pPr lvl="1">
              <a:spcBef>
                <a:spcPts val="600"/>
              </a:spcBef>
            </a:pPr>
            <a:r>
              <a:rPr lang="en-US" dirty="0" smtClean="0"/>
              <a:t>Second level</a:t>
            </a:r>
          </a:p>
          <a:p>
            <a:pPr lvl="2">
              <a:spcBef>
                <a:spcPts val="450"/>
              </a:spcBef>
            </a:pPr>
            <a:r>
              <a:rPr lang="en-US" dirty="0" smtClean="0"/>
              <a:t>Third level</a:t>
            </a:r>
          </a:p>
          <a:p>
            <a:pPr lvl="3">
              <a:spcBef>
                <a:spcPts val="300"/>
              </a:spcBef>
            </a:pPr>
            <a:r>
              <a:rPr lang="en-US" dirty="0" smtClean="0"/>
              <a:t>Fourth level</a:t>
            </a:r>
          </a:p>
        </p:txBody>
      </p:sp>
      <p:sp>
        <p:nvSpPr>
          <p:cNvPr id="5" name="Text Placeholder 4"/>
          <p:cNvSpPr>
            <a:spLocks noGrp="1"/>
          </p:cNvSpPr>
          <p:nvPr>
            <p:ph type="body" sz="quarter" idx="3"/>
          </p:nvPr>
        </p:nvSpPr>
        <p:spPr>
          <a:xfrm>
            <a:off x="4831080" y="1225869"/>
            <a:ext cx="3900170" cy="279797"/>
          </a:xfrm>
        </p:spPr>
        <p:txBody>
          <a:bodyPr rIns="136998" anchor="b"/>
          <a:lstStyle>
            <a:lvl1pPr marL="0" indent="0">
              <a:buNone/>
              <a:defRPr sz="1800" b="1">
                <a:solidFill>
                  <a:schemeClr val="tx2"/>
                </a:solidFill>
              </a:defRPr>
            </a:lvl1pPr>
            <a:lvl2pPr marL="342496" indent="0">
              <a:buNone/>
              <a:defRPr sz="1500" b="1"/>
            </a:lvl2pPr>
            <a:lvl3pPr marL="685036" indent="0">
              <a:buNone/>
              <a:defRPr sz="1400" b="1"/>
            </a:lvl3pPr>
            <a:lvl4pPr marL="1027549" indent="0">
              <a:buNone/>
              <a:defRPr sz="1200" b="1"/>
            </a:lvl4pPr>
            <a:lvl5pPr marL="1370073" indent="0">
              <a:buNone/>
              <a:defRPr sz="1200" b="1"/>
            </a:lvl5pPr>
            <a:lvl6pPr marL="1712571" indent="0">
              <a:buNone/>
              <a:defRPr sz="1200" b="1"/>
            </a:lvl6pPr>
            <a:lvl7pPr marL="2055104" indent="0">
              <a:buNone/>
              <a:defRPr sz="1200" b="1"/>
            </a:lvl7pPr>
            <a:lvl8pPr marL="2397620" indent="0">
              <a:buNone/>
              <a:defRPr sz="1200" b="1"/>
            </a:lvl8pPr>
            <a:lvl9pPr marL="2740145" indent="0">
              <a:buNone/>
              <a:defRPr sz="1200" b="1"/>
            </a:lvl9pPr>
          </a:lstStyle>
          <a:p>
            <a:pPr lvl="0"/>
            <a:r>
              <a:rPr lang="en-US" dirty="0" smtClean="0"/>
              <a:t>Click to edit Master text</a:t>
            </a:r>
          </a:p>
        </p:txBody>
      </p:sp>
      <p:sp>
        <p:nvSpPr>
          <p:cNvPr id="6" name="Content Placeholder 5"/>
          <p:cNvSpPr>
            <a:spLocks noGrp="1"/>
          </p:cNvSpPr>
          <p:nvPr>
            <p:ph sz="quarter" idx="4"/>
          </p:nvPr>
        </p:nvSpPr>
        <p:spPr>
          <a:xfrm>
            <a:off x="4831080" y="1553742"/>
            <a:ext cx="3900170" cy="2858489"/>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dirty="0" smtClean="0"/>
              <a:t>Click to edit Master text styles</a:t>
            </a:r>
          </a:p>
          <a:p>
            <a:pPr lvl="1">
              <a:spcBef>
                <a:spcPts val="600"/>
              </a:spcBef>
            </a:pPr>
            <a:r>
              <a:rPr lang="en-US" dirty="0" smtClean="0"/>
              <a:t>Second level</a:t>
            </a:r>
          </a:p>
          <a:p>
            <a:pPr lvl="2">
              <a:spcBef>
                <a:spcPts val="450"/>
              </a:spcBef>
            </a:pPr>
            <a:r>
              <a:rPr lang="en-US" dirty="0" smtClean="0"/>
              <a:t>Third level</a:t>
            </a:r>
          </a:p>
          <a:p>
            <a:pPr lvl="3">
              <a:spcBef>
                <a:spcPts val="300"/>
              </a:spcBef>
            </a:pPr>
            <a:r>
              <a:rPr lang="en-US" dirty="0" smtClean="0"/>
              <a:t>Fourth level</a:t>
            </a:r>
          </a:p>
        </p:txBody>
      </p:sp>
      <p:sp>
        <p:nvSpPr>
          <p:cNvPr id="7" name="Date Placeholder 6"/>
          <p:cNvSpPr>
            <a:spLocks noGrp="1"/>
          </p:cNvSpPr>
          <p:nvPr>
            <p:ph type="dt" sz="half" idx="10"/>
          </p:nvPr>
        </p:nvSpPr>
        <p:spPr>
          <a:xfrm>
            <a:off x="2005679" y="4764226"/>
            <a:ext cx="2067270" cy="101918"/>
          </a:xfrm>
          <a:prstGeom prst="rect">
            <a:avLst/>
          </a:prstGeom>
        </p:spPr>
        <p:txBody>
          <a:bodyPr lIns="68499" tIns="34250" rIns="68499" bIns="34250"/>
          <a:lstStyle/>
          <a:p>
            <a:pPr defTabSz="685036"/>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9" name="Slide Number Placeholder 8"/>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465427211"/>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0" y="1296591"/>
            <a:ext cx="4495800" cy="1563624"/>
          </a:xfrm>
          <a:solidFill>
            <a:schemeClr val="tx2"/>
          </a:solidFill>
        </p:spPr>
        <p:txBody>
          <a:bodyPr lIns="219214" tIns="89074" rIns="136998"/>
          <a:lstStyle>
            <a:lvl1pPr marL="159381" indent="0">
              <a:lnSpc>
                <a:spcPct val="100000"/>
              </a:lnSpc>
              <a:spcBef>
                <a:spcPts val="450"/>
              </a:spcBef>
              <a:spcAft>
                <a:spcPts val="150"/>
              </a:spcAft>
              <a:defRPr lang="en-US" sz="1500" dirty="0" smtClean="0">
                <a:solidFill>
                  <a:schemeClr val="bg1"/>
                </a:solidFill>
              </a:defRPr>
            </a:lvl1pPr>
            <a:lvl2pPr marL="285428" indent="-118928">
              <a:lnSpc>
                <a:spcPct val="100000"/>
              </a:lnSpc>
              <a:spcBef>
                <a:spcPts val="750"/>
              </a:spcBef>
              <a:defRPr lang="en-US" sz="1400" dirty="0" smtClean="0">
                <a:solidFill>
                  <a:schemeClr val="bg1"/>
                </a:solidFill>
              </a:defRPr>
            </a:lvl2pPr>
            <a:lvl3pPr marL="123679" indent="-123679">
              <a:defRPr lang="en-US" sz="1100" dirty="0" smtClean="0"/>
            </a:lvl3pPr>
            <a:lvl4pPr marL="233124" indent="-97524">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5" name="Date Placeholder 4"/>
          <p:cNvSpPr>
            <a:spLocks noGrp="1"/>
          </p:cNvSpPr>
          <p:nvPr>
            <p:ph type="dt" sz="half" idx="10"/>
          </p:nvPr>
        </p:nvSpPr>
        <p:spPr>
          <a:xfrm>
            <a:off x="2005679" y="4764226"/>
            <a:ext cx="2067270" cy="101918"/>
          </a:xfrm>
          <a:prstGeom prst="rect">
            <a:avLst/>
          </a:prstGeom>
        </p:spPr>
        <p:txBody>
          <a:bodyPr lIns="68499" tIns="34250" rIns="68499" bIns="34250"/>
          <a:lstStyle/>
          <a:p>
            <a:pPr defTabSz="685036"/>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2" name="Content Placeholder 2"/>
          <p:cNvSpPr>
            <a:spLocks noGrp="1"/>
          </p:cNvSpPr>
          <p:nvPr>
            <p:ph sz="half" idx="13"/>
          </p:nvPr>
        </p:nvSpPr>
        <p:spPr>
          <a:xfrm>
            <a:off x="4644390" y="1296591"/>
            <a:ext cx="4498848" cy="1563624"/>
          </a:xfrm>
          <a:solidFill>
            <a:schemeClr val="tx2"/>
          </a:solidFill>
        </p:spPr>
        <p:txBody>
          <a:bodyPr lIns="219214" tIns="89074" rIns="136998"/>
          <a:lstStyle>
            <a:lvl1pPr marL="159381" indent="0">
              <a:lnSpc>
                <a:spcPct val="100000"/>
              </a:lnSpc>
              <a:spcBef>
                <a:spcPts val="450"/>
              </a:spcBef>
              <a:spcAft>
                <a:spcPts val="150"/>
              </a:spcAft>
              <a:defRPr lang="en-US" sz="1500" dirty="0" smtClean="0">
                <a:solidFill>
                  <a:schemeClr val="bg1"/>
                </a:solidFill>
              </a:defRPr>
            </a:lvl1pPr>
            <a:lvl2pPr marL="285428" indent="-118928">
              <a:lnSpc>
                <a:spcPct val="100000"/>
              </a:lnSpc>
              <a:spcBef>
                <a:spcPts val="750"/>
              </a:spcBef>
              <a:defRPr lang="en-US" sz="1400" dirty="0" smtClean="0">
                <a:solidFill>
                  <a:schemeClr val="bg1"/>
                </a:solidFill>
              </a:defRPr>
            </a:lvl2pPr>
            <a:lvl3pPr marL="123679" indent="-123679">
              <a:defRPr lang="en-US" sz="1100" dirty="0" smtClean="0"/>
            </a:lvl3pPr>
            <a:lvl4pPr marL="233124" indent="-97524">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13" name="Content Placeholder 2"/>
          <p:cNvSpPr>
            <a:spLocks noGrp="1"/>
          </p:cNvSpPr>
          <p:nvPr>
            <p:ph sz="half" idx="14"/>
          </p:nvPr>
        </p:nvSpPr>
        <p:spPr>
          <a:xfrm>
            <a:off x="0" y="2971647"/>
            <a:ext cx="4495800" cy="1563624"/>
          </a:xfrm>
          <a:solidFill>
            <a:schemeClr val="tx2"/>
          </a:solidFill>
        </p:spPr>
        <p:txBody>
          <a:bodyPr lIns="219214" tIns="89074" rIns="136998"/>
          <a:lstStyle>
            <a:lvl1pPr marL="159381" indent="0">
              <a:lnSpc>
                <a:spcPct val="100000"/>
              </a:lnSpc>
              <a:spcBef>
                <a:spcPts val="450"/>
              </a:spcBef>
              <a:spcAft>
                <a:spcPts val="150"/>
              </a:spcAft>
              <a:defRPr lang="en-US" sz="1500" dirty="0" smtClean="0">
                <a:solidFill>
                  <a:schemeClr val="bg1"/>
                </a:solidFill>
              </a:defRPr>
            </a:lvl1pPr>
            <a:lvl2pPr marL="285428" indent="-118928">
              <a:lnSpc>
                <a:spcPct val="100000"/>
              </a:lnSpc>
              <a:spcBef>
                <a:spcPts val="750"/>
              </a:spcBef>
              <a:defRPr lang="en-US" sz="1400" dirty="0" smtClean="0">
                <a:solidFill>
                  <a:schemeClr val="bg1"/>
                </a:solidFill>
              </a:defRPr>
            </a:lvl2pPr>
            <a:lvl3pPr marL="123679" indent="-123679">
              <a:defRPr lang="en-US" sz="1100" dirty="0" smtClean="0"/>
            </a:lvl3pPr>
            <a:lvl4pPr marL="233124" indent="-97524">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14" name="Content Placeholder 2"/>
          <p:cNvSpPr>
            <a:spLocks noGrp="1"/>
          </p:cNvSpPr>
          <p:nvPr>
            <p:ph sz="half" idx="15"/>
          </p:nvPr>
        </p:nvSpPr>
        <p:spPr>
          <a:xfrm>
            <a:off x="4644390" y="2971647"/>
            <a:ext cx="4498848" cy="1563624"/>
          </a:xfrm>
          <a:solidFill>
            <a:schemeClr val="tx2"/>
          </a:solidFill>
        </p:spPr>
        <p:txBody>
          <a:bodyPr lIns="219214" tIns="89074" rIns="136998"/>
          <a:lstStyle>
            <a:lvl1pPr marL="159381" indent="0">
              <a:lnSpc>
                <a:spcPct val="100000"/>
              </a:lnSpc>
              <a:spcBef>
                <a:spcPts val="450"/>
              </a:spcBef>
              <a:spcAft>
                <a:spcPts val="150"/>
              </a:spcAft>
              <a:defRPr lang="en-US" sz="1500" dirty="0" smtClean="0">
                <a:solidFill>
                  <a:schemeClr val="bg1"/>
                </a:solidFill>
              </a:defRPr>
            </a:lvl1pPr>
            <a:lvl2pPr marL="285428" indent="-118928">
              <a:lnSpc>
                <a:spcPct val="100000"/>
              </a:lnSpc>
              <a:spcBef>
                <a:spcPts val="750"/>
              </a:spcBef>
              <a:defRPr lang="en-US" sz="1400" dirty="0" smtClean="0">
                <a:solidFill>
                  <a:schemeClr val="bg1"/>
                </a:solidFill>
              </a:defRPr>
            </a:lvl2pPr>
            <a:lvl3pPr marL="123679" indent="-123679">
              <a:defRPr lang="en-US" sz="1100" dirty="0" smtClean="0"/>
            </a:lvl3pPr>
            <a:lvl4pPr marL="233124" indent="-97524">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657445582"/>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preserve="1" userDrawn="1">
  <p:cSld name="Vertical Quadra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12752" y="1296630"/>
            <a:ext cx="1965960" cy="3243263"/>
          </a:xfrm>
          <a:solidFill>
            <a:schemeClr val="tx2"/>
          </a:solidFill>
        </p:spPr>
        <p:txBody>
          <a:bodyPr lIns="136998" tIns="102749" rIns="136998"/>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679" indent="-123679">
              <a:defRPr lang="en-US" sz="1100" dirty="0" smtClean="0"/>
            </a:lvl3pPr>
            <a:lvl4pPr marL="233124" indent="-97524">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5" name="Date Placeholder 4"/>
          <p:cNvSpPr>
            <a:spLocks noGrp="1"/>
          </p:cNvSpPr>
          <p:nvPr>
            <p:ph type="dt" sz="half" idx="10"/>
          </p:nvPr>
        </p:nvSpPr>
        <p:spPr>
          <a:xfrm>
            <a:off x="2005679" y="4764226"/>
            <a:ext cx="2067270" cy="101918"/>
          </a:xfrm>
          <a:prstGeom prst="rect">
            <a:avLst/>
          </a:prstGeom>
        </p:spPr>
        <p:txBody>
          <a:bodyPr lIns="68499" tIns="34250" rIns="68499" bIns="34250"/>
          <a:lstStyle/>
          <a:p>
            <a:pPr defTabSz="685036"/>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6" name="Content Placeholder 2"/>
          <p:cNvSpPr>
            <a:spLocks noGrp="1"/>
          </p:cNvSpPr>
          <p:nvPr>
            <p:ph sz="half" idx="13"/>
          </p:nvPr>
        </p:nvSpPr>
        <p:spPr>
          <a:xfrm>
            <a:off x="2529841" y="1296630"/>
            <a:ext cx="1965960" cy="3243263"/>
          </a:xfrm>
          <a:solidFill>
            <a:schemeClr val="tx2"/>
          </a:solidFill>
        </p:spPr>
        <p:txBody>
          <a:bodyPr lIns="136998" tIns="102749" rIns="136998"/>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679" indent="-123679">
              <a:defRPr lang="en-US" sz="1100" dirty="0" smtClean="0"/>
            </a:lvl3pPr>
            <a:lvl4pPr marL="233124" indent="-97524">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20" name="Content Placeholder 2"/>
          <p:cNvSpPr>
            <a:spLocks noGrp="1"/>
          </p:cNvSpPr>
          <p:nvPr>
            <p:ph sz="half" idx="14"/>
          </p:nvPr>
        </p:nvSpPr>
        <p:spPr>
          <a:xfrm>
            <a:off x="4644391" y="1296630"/>
            <a:ext cx="1965960" cy="3243263"/>
          </a:xfrm>
          <a:solidFill>
            <a:schemeClr val="tx2"/>
          </a:solidFill>
        </p:spPr>
        <p:txBody>
          <a:bodyPr lIns="136998" tIns="102749" rIns="136998"/>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679" indent="-123679">
              <a:defRPr lang="en-US" sz="1100" dirty="0" smtClean="0"/>
            </a:lvl3pPr>
            <a:lvl4pPr marL="233124" indent="-97524">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22" name="Content Placeholder 2"/>
          <p:cNvSpPr>
            <a:spLocks noGrp="1"/>
          </p:cNvSpPr>
          <p:nvPr>
            <p:ph sz="half" idx="15"/>
          </p:nvPr>
        </p:nvSpPr>
        <p:spPr>
          <a:xfrm>
            <a:off x="6758940" y="1296630"/>
            <a:ext cx="1965960" cy="3243263"/>
          </a:xfrm>
          <a:solidFill>
            <a:schemeClr val="tx2"/>
          </a:solidFill>
        </p:spPr>
        <p:txBody>
          <a:bodyPr lIns="136998" tIns="102749" rIns="136998"/>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679" indent="-123679">
              <a:defRPr lang="en-US" sz="1100" dirty="0" smtClean="0"/>
            </a:lvl3pPr>
            <a:lvl4pPr marL="233124" indent="-97524">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794389037"/>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preserve="1" userDrawn="1">
  <p:cSld name="Quadra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0" y="1295854"/>
            <a:ext cx="4498848" cy="308610"/>
          </a:xfrm>
          <a:solidFill>
            <a:schemeClr val="bg2"/>
          </a:solidFill>
        </p:spPr>
        <p:txBody>
          <a:bodyPr lIns="82215" rIns="136998" bIns="20547" anchor="ctr"/>
          <a:lstStyle>
            <a:lvl1pPr marL="298526" indent="0">
              <a:spcBef>
                <a:spcPts val="0"/>
              </a:spcBef>
              <a:buNone/>
              <a:defRPr sz="1400" b="0">
                <a:solidFill>
                  <a:schemeClr val="tx1"/>
                </a:solidFill>
              </a:defRPr>
            </a:lvl1pPr>
            <a:lvl2pPr marL="342496" indent="0">
              <a:buNone/>
              <a:defRPr sz="1500" b="1"/>
            </a:lvl2pPr>
            <a:lvl3pPr marL="685036" indent="0">
              <a:buNone/>
              <a:defRPr sz="1400" b="1"/>
            </a:lvl3pPr>
            <a:lvl4pPr marL="1027549" indent="0">
              <a:buNone/>
              <a:defRPr sz="1200" b="1"/>
            </a:lvl4pPr>
            <a:lvl5pPr marL="1370073" indent="0">
              <a:buNone/>
              <a:defRPr sz="1200" b="1"/>
            </a:lvl5pPr>
            <a:lvl6pPr marL="1712571" indent="0">
              <a:buNone/>
              <a:defRPr sz="1200" b="1"/>
            </a:lvl6pPr>
            <a:lvl7pPr marL="2055104" indent="0">
              <a:buNone/>
              <a:defRPr sz="1200" b="1"/>
            </a:lvl7pPr>
            <a:lvl8pPr marL="2397620" indent="0">
              <a:buNone/>
              <a:defRPr sz="1200" b="1"/>
            </a:lvl8pPr>
            <a:lvl9pPr marL="2740145"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397510" y="1697639"/>
            <a:ext cx="3890328" cy="1144494"/>
          </a:xfrm>
        </p:spPr>
        <p:txBody>
          <a:bodyPr vert="horz" lIns="0" tIns="0" rIns="136998" bIns="0" rtlCol="0">
            <a:noAutofit/>
          </a:bodyPr>
          <a:lstStyle>
            <a:lvl1pPr>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dirty="0" smtClean="0"/>
              <a:t>Click to edit Master text styles</a:t>
            </a:r>
          </a:p>
        </p:txBody>
      </p:sp>
      <p:sp>
        <p:nvSpPr>
          <p:cNvPr id="5" name="Text Placeholder 4"/>
          <p:cNvSpPr>
            <a:spLocks noGrp="1"/>
          </p:cNvSpPr>
          <p:nvPr>
            <p:ph type="body" sz="quarter" idx="3"/>
          </p:nvPr>
        </p:nvSpPr>
        <p:spPr>
          <a:xfrm>
            <a:off x="4644390" y="1295854"/>
            <a:ext cx="4498848" cy="308610"/>
          </a:xfrm>
          <a:solidFill>
            <a:schemeClr val="bg2"/>
          </a:solidFill>
        </p:spPr>
        <p:txBody>
          <a:bodyPr lIns="82215" rIns="136998" bIns="20547" anchor="ctr"/>
          <a:lstStyle>
            <a:lvl1pPr marL="136761" indent="0">
              <a:spcBef>
                <a:spcPts val="0"/>
              </a:spcBef>
              <a:buNone/>
              <a:tabLst/>
              <a:defRPr sz="1400" b="0">
                <a:solidFill>
                  <a:schemeClr val="tx1"/>
                </a:solidFill>
              </a:defRPr>
            </a:lvl1pPr>
            <a:lvl2pPr marL="342496" indent="0">
              <a:buNone/>
              <a:defRPr sz="1500" b="1"/>
            </a:lvl2pPr>
            <a:lvl3pPr marL="685036" indent="0">
              <a:buNone/>
              <a:defRPr sz="1400" b="1"/>
            </a:lvl3pPr>
            <a:lvl4pPr marL="1027549" indent="0">
              <a:buNone/>
              <a:defRPr sz="1200" b="1"/>
            </a:lvl4pPr>
            <a:lvl5pPr marL="1370073" indent="0">
              <a:buNone/>
              <a:defRPr sz="1200" b="1"/>
            </a:lvl5pPr>
            <a:lvl6pPr marL="1712571" indent="0">
              <a:buNone/>
              <a:defRPr sz="1200" b="1"/>
            </a:lvl6pPr>
            <a:lvl7pPr marL="2055104" indent="0">
              <a:buNone/>
              <a:defRPr sz="1200" b="1"/>
            </a:lvl7pPr>
            <a:lvl8pPr marL="2397620" indent="0">
              <a:buNone/>
              <a:defRPr sz="1200" b="1"/>
            </a:lvl8pPr>
            <a:lvl9pPr marL="2740145" indent="0">
              <a:buNone/>
              <a:defRPr sz="1200" b="1"/>
            </a:lvl9pPr>
          </a:lstStyle>
          <a:p>
            <a:pPr lvl="0"/>
            <a:r>
              <a:rPr lang="en-US" dirty="0" smtClean="0"/>
              <a:t>Click to edit Master text styles</a:t>
            </a:r>
          </a:p>
        </p:txBody>
      </p:sp>
      <p:sp>
        <p:nvSpPr>
          <p:cNvPr id="6" name="Content Placeholder 5"/>
          <p:cNvSpPr>
            <a:spLocks noGrp="1"/>
          </p:cNvSpPr>
          <p:nvPr>
            <p:ph sz="quarter" idx="4"/>
          </p:nvPr>
        </p:nvSpPr>
        <p:spPr>
          <a:xfrm>
            <a:off x="4826538" y="1697639"/>
            <a:ext cx="3895344" cy="1144494"/>
          </a:xfrm>
        </p:spPr>
        <p:txBody>
          <a:bodyPr vert="horz" lIns="0" tIns="0" rIns="136998"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dirty="0" smtClean="0"/>
              <a:t>Click to edit Master text styles</a:t>
            </a:r>
          </a:p>
        </p:txBody>
      </p:sp>
      <p:sp>
        <p:nvSpPr>
          <p:cNvPr id="7" name="Date Placeholder 6"/>
          <p:cNvSpPr>
            <a:spLocks noGrp="1"/>
          </p:cNvSpPr>
          <p:nvPr>
            <p:ph type="dt" sz="half" idx="10"/>
          </p:nvPr>
        </p:nvSpPr>
        <p:spPr>
          <a:xfrm>
            <a:off x="2005679" y="4764226"/>
            <a:ext cx="2067270" cy="101918"/>
          </a:xfrm>
          <a:prstGeom prst="rect">
            <a:avLst/>
          </a:prstGeom>
        </p:spPr>
        <p:txBody>
          <a:bodyPr lIns="68499" tIns="34250" rIns="68499" bIns="34250"/>
          <a:lstStyle/>
          <a:p>
            <a:pPr defTabSz="685036"/>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9" name="Slide Number Placeholder 8"/>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24" name="Text Placeholder 4"/>
          <p:cNvSpPr>
            <a:spLocks noGrp="1"/>
          </p:cNvSpPr>
          <p:nvPr>
            <p:ph type="body" sz="quarter" idx="14"/>
          </p:nvPr>
        </p:nvSpPr>
        <p:spPr>
          <a:xfrm>
            <a:off x="0" y="2993575"/>
            <a:ext cx="4498848" cy="308610"/>
          </a:xfrm>
          <a:solidFill>
            <a:schemeClr val="bg2"/>
          </a:solidFill>
        </p:spPr>
        <p:txBody>
          <a:bodyPr lIns="82215" rIns="136998" bIns="20547" anchor="ctr"/>
          <a:lstStyle>
            <a:lvl1pPr marL="299717" indent="0">
              <a:spcBef>
                <a:spcPts val="0"/>
              </a:spcBef>
              <a:buNone/>
              <a:tabLst/>
              <a:defRPr sz="1400" b="0">
                <a:solidFill>
                  <a:schemeClr val="tx1"/>
                </a:solidFill>
              </a:defRPr>
            </a:lvl1pPr>
            <a:lvl2pPr marL="342496" indent="0">
              <a:buNone/>
              <a:defRPr sz="1500" b="1"/>
            </a:lvl2pPr>
            <a:lvl3pPr marL="685036" indent="0">
              <a:buNone/>
              <a:defRPr sz="1400" b="1"/>
            </a:lvl3pPr>
            <a:lvl4pPr marL="1027549" indent="0">
              <a:buNone/>
              <a:defRPr sz="1200" b="1"/>
            </a:lvl4pPr>
            <a:lvl5pPr marL="1370073" indent="0">
              <a:buNone/>
              <a:defRPr sz="1200" b="1"/>
            </a:lvl5pPr>
            <a:lvl6pPr marL="1712571" indent="0">
              <a:buNone/>
              <a:defRPr sz="1200" b="1"/>
            </a:lvl6pPr>
            <a:lvl7pPr marL="2055104" indent="0">
              <a:buNone/>
              <a:defRPr sz="1200" b="1"/>
            </a:lvl7pPr>
            <a:lvl8pPr marL="2397620" indent="0">
              <a:buNone/>
              <a:defRPr sz="1200" b="1"/>
            </a:lvl8pPr>
            <a:lvl9pPr marL="2740145" indent="0">
              <a:buNone/>
              <a:defRPr sz="1200" b="1"/>
            </a:lvl9pPr>
          </a:lstStyle>
          <a:p>
            <a:pPr lvl="0"/>
            <a:r>
              <a:rPr lang="en-US" dirty="0" smtClean="0"/>
              <a:t>Click to edit Master text styles</a:t>
            </a:r>
          </a:p>
        </p:txBody>
      </p:sp>
      <p:sp>
        <p:nvSpPr>
          <p:cNvPr id="25" name="Content Placeholder 5"/>
          <p:cNvSpPr>
            <a:spLocks noGrp="1"/>
          </p:cNvSpPr>
          <p:nvPr>
            <p:ph sz="quarter" idx="15"/>
          </p:nvPr>
        </p:nvSpPr>
        <p:spPr>
          <a:xfrm>
            <a:off x="397512" y="3395360"/>
            <a:ext cx="3890328" cy="1144494"/>
          </a:xfrm>
        </p:spPr>
        <p:txBody>
          <a:bodyPr vert="horz" lIns="0" tIns="0" rIns="136998"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dirty="0" smtClean="0"/>
              <a:t>Click to edit Master text styles</a:t>
            </a:r>
          </a:p>
        </p:txBody>
      </p:sp>
      <p:sp>
        <p:nvSpPr>
          <p:cNvPr id="26" name="Text Placeholder 4"/>
          <p:cNvSpPr>
            <a:spLocks noGrp="1"/>
          </p:cNvSpPr>
          <p:nvPr>
            <p:ph type="body" sz="quarter" idx="16"/>
          </p:nvPr>
        </p:nvSpPr>
        <p:spPr>
          <a:xfrm>
            <a:off x="4644390" y="2993575"/>
            <a:ext cx="4498848" cy="308610"/>
          </a:xfrm>
          <a:solidFill>
            <a:schemeClr val="bg2"/>
          </a:solidFill>
        </p:spPr>
        <p:txBody>
          <a:bodyPr lIns="82215" rIns="136998" bIns="20547" anchor="ctr"/>
          <a:lstStyle>
            <a:lvl1pPr marL="135569" indent="0">
              <a:spcBef>
                <a:spcPts val="0"/>
              </a:spcBef>
              <a:buNone/>
              <a:tabLst/>
              <a:defRPr sz="1400" b="0">
                <a:solidFill>
                  <a:schemeClr val="tx1"/>
                </a:solidFill>
              </a:defRPr>
            </a:lvl1pPr>
            <a:lvl2pPr marL="342496" indent="0">
              <a:buNone/>
              <a:defRPr sz="1500" b="1"/>
            </a:lvl2pPr>
            <a:lvl3pPr marL="685036" indent="0">
              <a:buNone/>
              <a:defRPr sz="1400" b="1"/>
            </a:lvl3pPr>
            <a:lvl4pPr marL="1027549" indent="0">
              <a:buNone/>
              <a:defRPr sz="1200" b="1"/>
            </a:lvl4pPr>
            <a:lvl5pPr marL="1370073" indent="0">
              <a:buNone/>
              <a:defRPr sz="1200" b="1"/>
            </a:lvl5pPr>
            <a:lvl6pPr marL="1712571" indent="0">
              <a:buNone/>
              <a:defRPr sz="1200" b="1"/>
            </a:lvl6pPr>
            <a:lvl7pPr marL="2055104" indent="0">
              <a:buNone/>
              <a:defRPr sz="1200" b="1"/>
            </a:lvl7pPr>
            <a:lvl8pPr marL="2397620" indent="0">
              <a:buNone/>
              <a:defRPr sz="1200" b="1"/>
            </a:lvl8pPr>
            <a:lvl9pPr marL="2740145" indent="0">
              <a:buNone/>
              <a:defRPr sz="1200" b="1"/>
            </a:lvl9pPr>
          </a:lstStyle>
          <a:p>
            <a:pPr lvl="0"/>
            <a:r>
              <a:rPr lang="en-US" dirty="0" smtClean="0"/>
              <a:t>Click to edit Master text styles</a:t>
            </a:r>
          </a:p>
        </p:txBody>
      </p:sp>
      <p:sp>
        <p:nvSpPr>
          <p:cNvPr id="27" name="Content Placeholder 5"/>
          <p:cNvSpPr>
            <a:spLocks noGrp="1"/>
          </p:cNvSpPr>
          <p:nvPr>
            <p:ph sz="quarter" idx="17"/>
          </p:nvPr>
        </p:nvSpPr>
        <p:spPr>
          <a:xfrm>
            <a:off x="4826538" y="3395360"/>
            <a:ext cx="3895344" cy="1144494"/>
          </a:xfrm>
        </p:spPr>
        <p:txBody>
          <a:bodyPr vert="horz" lIns="0" tIns="0" rIns="136998"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dirty="0" smtClean="0"/>
              <a:t>Click to edit Master text styles</a:t>
            </a:r>
          </a:p>
        </p:txBody>
      </p:sp>
    </p:spTree>
    <p:extLst>
      <p:ext uri="{BB962C8B-B14F-4D97-AF65-F5344CB8AC3E}">
        <p14:creationId xmlns:p14="http://schemas.microsoft.com/office/powerpoint/2010/main" val="2321161286"/>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a:xfrm>
            <a:off x="2005679" y="4764226"/>
            <a:ext cx="2067270" cy="101918"/>
          </a:xfrm>
          <a:prstGeom prst="rect">
            <a:avLst/>
          </a:prstGeom>
        </p:spPr>
        <p:txBody>
          <a:bodyPr lIns="68499" tIns="34250" rIns="68499" bIns="34250"/>
          <a:lstStyle/>
          <a:p>
            <a:pPr defTabSz="685036"/>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7" name="Chart Placeholder 6"/>
          <p:cNvSpPr>
            <a:spLocks noGrp="1"/>
          </p:cNvSpPr>
          <p:nvPr>
            <p:ph type="chart" sz="quarter" idx="13"/>
          </p:nvPr>
        </p:nvSpPr>
        <p:spPr>
          <a:xfrm>
            <a:off x="412751" y="1433512"/>
            <a:ext cx="7586762" cy="2852738"/>
          </a:xfrm>
        </p:spPr>
        <p:txBody>
          <a:bodyPr anchor="ctr"/>
          <a:lstStyle>
            <a:lvl1pPr algn="ctr">
              <a:defRPr/>
            </a:lvl1pPr>
          </a:lstStyle>
          <a:p>
            <a:endParaRPr lang="en-US"/>
          </a:p>
        </p:txBody>
      </p:sp>
    </p:spTree>
    <p:extLst>
      <p:ext uri="{BB962C8B-B14F-4D97-AF65-F5344CB8AC3E}">
        <p14:creationId xmlns:p14="http://schemas.microsoft.com/office/powerpoint/2010/main" val="1653140692"/>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a:xfrm>
            <a:off x="2005679" y="4764226"/>
            <a:ext cx="2067270" cy="101918"/>
          </a:xfrm>
          <a:prstGeom prst="rect">
            <a:avLst/>
          </a:prstGeom>
        </p:spPr>
        <p:txBody>
          <a:bodyPr lIns="68499" tIns="34250" rIns="68499" bIns="34250"/>
          <a:lstStyle/>
          <a:p>
            <a:pPr defTabSz="685036"/>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7" name="Table Placeholder 6"/>
          <p:cNvSpPr>
            <a:spLocks noGrp="1"/>
          </p:cNvSpPr>
          <p:nvPr>
            <p:ph type="tbl" sz="quarter" idx="13"/>
          </p:nvPr>
        </p:nvSpPr>
        <p:spPr>
          <a:xfrm>
            <a:off x="412751" y="1296630"/>
            <a:ext cx="7586762" cy="3243263"/>
          </a:xfrm>
        </p:spPr>
        <p:txBody>
          <a:bodyPr anchor="ctr"/>
          <a:lstStyle>
            <a:lvl1pPr algn="ctr">
              <a:defRPr/>
            </a:lvl1pPr>
          </a:lstStyle>
          <a:p>
            <a:endParaRPr lang="en-US" dirty="0"/>
          </a:p>
        </p:txBody>
      </p:sp>
    </p:spTree>
    <p:extLst>
      <p:ext uri="{BB962C8B-B14F-4D97-AF65-F5344CB8AC3E}">
        <p14:creationId xmlns:p14="http://schemas.microsoft.com/office/powerpoint/2010/main" val="4174728067"/>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a:xfrm>
            <a:off x="2005679" y="4764226"/>
            <a:ext cx="2067270" cy="101918"/>
          </a:xfrm>
          <a:prstGeom prst="rect">
            <a:avLst/>
          </a:prstGeom>
        </p:spPr>
        <p:txBody>
          <a:bodyPr lIns="68499" tIns="34250" rIns="68499" bIns="34250"/>
          <a:lstStyle/>
          <a:p>
            <a:pPr defTabSz="685036"/>
            <a:r>
              <a:rPr lang="en-US" sz="1400" smtClean="0">
                <a:solidFill>
                  <a:srgbClr val="575757"/>
                </a:solidFill>
                <a:latin typeface="GE Inspira Pitch"/>
              </a:rPr>
              <a:t>Title or Job Number | XX Month 201X</a:t>
            </a:r>
            <a:endParaRPr lang="en-US" sz="1400">
              <a:solidFill>
                <a:srgbClr val="575757"/>
              </a:solidFill>
              <a:latin typeface="GE Inspira Pitch"/>
            </a:endParaRPr>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3078608253"/>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005679" y="4764226"/>
            <a:ext cx="2067270" cy="101918"/>
          </a:xfrm>
          <a:prstGeom prst="rect">
            <a:avLst/>
          </a:prstGeom>
        </p:spPr>
        <p:txBody>
          <a:bodyPr lIns="68499" tIns="34250" rIns="68499" bIns="34250"/>
          <a:lstStyle/>
          <a:p>
            <a:pPr defTabSz="685036"/>
            <a:r>
              <a:rPr lang="en-US" sz="1400" smtClean="0">
                <a:solidFill>
                  <a:srgbClr val="575757"/>
                </a:solidFill>
                <a:latin typeface="GE Inspira Pitch"/>
              </a:rPr>
              <a:t>Title or Job Number | XX Month 201X</a:t>
            </a:r>
            <a:endParaRPr lang="en-US" sz="1400">
              <a:solidFill>
                <a:srgbClr val="575757"/>
              </a:solidFill>
              <a:latin typeface="GE Inspira Pitch"/>
            </a:endParaRPr>
          </a:p>
        </p:txBody>
      </p:sp>
      <p:sp>
        <p:nvSpPr>
          <p:cNvPr id="4" name="Slide Number Placeholder 3"/>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41472475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326"/>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151" indent="0" algn="ctr">
              <a:buNone/>
              <a:defRPr>
                <a:solidFill>
                  <a:schemeClr val="tx1">
                    <a:tint val="75000"/>
                  </a:schemeClr>
                </a:solidFill>
              </a:defRPr>
            </a:lvl2pPr>
            <a:lvl3pPr marL="684381" indent="0" algn="ctr">
              <a:buNone/>
              <a:defRPr>
                <a:solidFill>
                  <a:schemeClr val="tx1">
                    <a:tint val="75000"/>
                  </a:schemeClr>
                </a:solidFill>
              </a:defRPr>
            </a:lvl3pPr>
            <a:lvl4pPr marL="1026560" indent="0" algn="ctr">
              <a:buNone/>
              <a:defRPr>
                <a:solidFill>
                  <a:schemeClr val="tx1">
                    <a:tint val="75000"/>
                  </a:schemeClr>
                </a:solidFill>
              </a:defRPr>
            </a:lvl4pPr>
            <a:lvl5pPr marL="1368762" indent="0" algn="ctr">
              <a:buNone/>
              <a:defRPr>
                <a:solidFill>
                  <a:schemeClr val="tx1">
                    <a:tint val="75000"/>
                  </a:schemeClr>
                </a:solidFill>
              </a:defRPr>
            </a:lvl5pPr>
            <a:lvl6pPr marL="1710917" indent="0" algn="ctr">
              <a:buNone/>
              <a:defRPr>
                <a:solidFill>
                  <a:schemeClr val="tx1">
                    <a:tint val="75000"/>
                  </a:schemeClr>
                </a:solidFill>
              </a:defRPr>
            </a:lvl6pPr>
            <a:lvl7pPr marL="2053136" indent="0" algn="ctr">
              <a:buNone/>
              <a:defRPr>
                <a:solidFill>
                  <a:schemeClr val="tx1">
                    <a:tint val="75000"/>
                  </a:schemeClr>
                </a:solidFill>
              </a:defRPr>
            </a:lvl7pPr>
            <a:lvl8pPr marL="2395320" indent="0" algn="ctr">
              <a:buNone/>
              <a:defRPr>
                <a:solidFill>
                  <a:schemeClr val="tx1">
                    <a:tint val="75000"/>
                  </a:schemeClr>
                </a:solidFill>
              </a:defRPr>
            </a:lvl8pPr>
            <a:lvl9pPr marL="2737521"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79" y="4631332"/>
            <a:ext cx="2069797" cy="253916"/>
          </a:xfrm>
          <a:prstGeom prst="rect">
            <a:avLst/>
          </a:prstGeom>
          <a:noFill/>
        </p:spPr>
        <p:txBody>
          <a:bodyPr wrap="none" lIns="0" tIns="0" rIns="0" bIns="0" rtlCol="0" anchor="b" anchorCtr="0">
            <a:noAutofit/>
          </a:bodyPr>
          <a:lstStyle/>
          <a:p>
            <a:pPr defTabSz="684381"/>
            <a:r>
              <a:rPr lang="en-US" sz="1200" b="1" dirty="0">
                <a:solidFill>
                  <a:srgbClr val="005CB9"/>
                </a:solidFill>
                <a:latin typeface="GE Inspira Pitch"/>
              </a:rPr>
              <a:t>Imagination at work</a:t>
            </a: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922602" y="1"/>
            <a:ext cx="3221481" cy="2468204"/>
          </a:xfrm>
          <a:prstGeom prst="rect">
            <a:avLst/>
          </a:prstGeom>
        </p:spPr>
      </p:pic>
    </p:spTree>
    <p:extLst>
      <p:ext uri="{BB962C8B-B14F-4D97-AF65-F5344CB8AC3E}">
        <p14:creationId xmlns:p14="http://schemas.microsoft.com/office/powerpoint/2010/main" val="3411750189"/>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preserve="1" userDrawn="1">
  <p:cSld name="Half Text - Half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5041900" y="1241583"/>
            <a:ext cx="3689350" cy="3298270"/>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dirty="0" smtClean="0"/>
              <a:t>Click to edit Master text styles</a:t>
            </a:r>
          </a:p>
          <a:p>
            <a:pPr lvl="1">
              <a:spcBef>
                <a:spcPts val="600"/>
              </a:spcBef>
            </a:pPr>
            <a:r>
              <a:rPr lang="en-US" dirty="0" smtClean="0"/>
              <a:t>Second level</a:t>
            </a:r>
          </a:p>
          <a:p>
            <a:pPr lvl="2">
              <a:spcBef>
                <a:spcPts val="450"/>
              </a:spcBef>
            </a:pPr>
            <a:r>
              <a:rPr lang="en-US" dirty="0" smtClean="0"/>
              <a:t>Third level</a:t>
            </a:r>
          </a:p>
          <a:p>
            <a:pPr lvl="3">
              <a:spcBef>
                <a:spcPts val="300"/>
              </a:spcBef>
            </a:pPr>
            <a:r>
              <a:rPr lang="en-US" dirty="0" smtClean="0"/>
              <a:t>Fourth level</a:t>
            </a:r>
          </a:p>
        </p:txBody>
      </p:sp>
      <p:sp>
        <p:nvSpPr>
          <p:cNvPr id="5" name="Date Placeholder 4"/>
          <p:cNvSpPr>
            <a:spLocks noGrp="1"/>
          </p:cNvSpPr>
          <p:nvPr>
            <p:ph type="dt" sz="half" idx="10"/>
          </p:nvPr>
        </p:nvSpPr>
        <p:spPr>
          <a:xfrm>
            <a:off x="2005679" y="4764226"/>
            <a:ext cx="2067270" cy="101918"/>
          </a:xfrm>
          <a:prstGeom prst="rect">
            <a:avLst/>
          </a:prstGeom>
        </p:spPr>
        <p:txBody>
          <a:bodyPr lIns="68499" tIns="34250" rIns="68499" bIns="34250"/>
          <a:lstStyle/>
          <a:p>
            <a:pPr defTabSz="685036"/>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1" name="Picture Placeholder 10"/>
          <p:cNvSpPr>
            <a:spLocks noGrp="1"/>
          </p:cNvSpPr>
          <p:nvPr>
            <p:ph type="pic" sz="quarter" idx="13" hasCustomPrompt="1"/>
          </p:nvPr>
        </p:nvSpPr>
        <p:spPr>
          <a:xfrm>
            <a:off x="1" y="1296630"/>
            <a:ext cx="4514850" cy="3243263"/>
          </a:xfrm>
          <a:solidFill>
            <a:schemeClr val="bg1">
              <a:lumMod val="95000"/>
            </a:schemeClr>
          </a:solidFill>
        </p:spPr>
        <p:txBody>
          <a:bodyPr anchor="ctr"/>
          <a:lstStyle>
            <a:lvl1pPr algn="ctr">
              <a:defRPr/>
            </a:lvl1pPr>
          </a:lstStyle>
          <a:p>
            <a:r>
              <a:rPr lang="en-US" dirty="0" smtClean="0"/>
              <a:t>Click to add image</a:t>
            </a:r>
            <a:endParaRPr lang="en-US" dirty="0"/>
          </a:p>
        </p:txBody>
      </p:sp>
    </p:spTree>
    <p:extLst>
      <p:ext uri="{BB962C8B-B14F-4D97-AF65-F5344CB8AC3E}">
        <p14:creationId xmlns:p14="http://schemas.microsoft.com/office/powerpoint/2010/main" val="3565209187"/>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preserve="1" userDrawn="1">
  <p:cSld name="Image w/ Title &amp; Footer">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296630"/>
            <a:ext cx="9144000" cy="3243263"/>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p:nvPr>
        </p:nvSpPr>
        <p:spPr>
          <a:xfrm>
            <a:off x="379094" y="411481"/>
            <a:ext cx="8352156" cy="765752"/>
          </a:xfrm>
        </p:spPr>
        <p:txBody>
          <a:bodyPr/>
          <a:lstStyle/>
          <a:p>
            <a:r>
              <a:rPr lang="en-US" dirty="0" smtClean="0"/>
              <a:t>Click to edit Master title style</a:t>
            </a:r>
            <a:endParaRPr lang="en-US" dirty="0"/>
          </a:p>
        </p:txBody>
      </p:sp>
      <p:sp>
        <p:nvSpPr>
          <p:cNvPr id="5" name="Date Placeholder 4"/>
          <p:cNvSpPr>
            <a:spLocks noGrp="1"/>
          </p:cNvSpPr>
          <p:nvPr>
            <p:ph type="dt" sz="half" idx="10"/>
          </p:nvPr>
        </p:nvSpPr>
        <p:spPr>
          <a:xfrm>
            <a:off x="2005679" y="4764226"/>
            <a:ext cx="2067270" cy="101918"/>
          </a:xfrm>
          <a:prstGeom prst="rect">
            <a:avLst/>
          </a:prstGeom>
        </p:spPr>
        <p:txBody>
          <a:bodyPr lIns="68499" tIns="34250" rIns="68499" bIns="34250"/>
          <a:lstStyle/>
          <a:p>
            <a:pPr defTabSz="685036"/>
            <a:r>
              <a:rPr lang="en-US" sz="1400" smtClean="0">
                <a:solidFill>
                  <a:srgbClr val="575757"/>
                </a:solidFill>
                <a:latin typeface="GE Inspira Pitch"/>
              </a:rPr>
              <a:t>Title or Job Number | XX Month 201X</a:t>
            </a:r>
            <a:endParaRPr lang="en-US" sz="140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
        <p:nvSpPr>
          <p:cNvPr id="9" name="Text Placeholder 8"/>
          <p:cNvSpPr>
            <a:spLocks noGrp="1"/>
          </p:cNvSpPr>
          <p:nvPr>
            <p:ph type="body" sz="quarter" idx="14" hasCustomPrompt="1"/>
          </p:nvPr>
        </p:nvSpPr>
        <p:spPr bwMode="gray">
          <a:xfrm>
            <a:off x="379094" y="1346054"/>
            <a:ext cx="8318500" cy="1046559"/>
          </a:xfrm>
        </p:spPr>
        <p:txBody>
          <a:bodyPr/>
          <a:lstStyle>
            <a:lvl1pPr>
              <a:defRPr sz="2400" baseline="0"/>
            </a:lvl1pPr>
          </a:lstStyle>
          <a:p>
            <a:pPr lvl="0"/>
            <a:r>
              <a:rPr lang="en-US" dirty="0" smtClean="0"/>
              <a:t>Click to add text over image. White or gray only. 32pt flexible positioning. Delete if not needed.</a:t>
            </a:r>
          </a:p>
        </p:txBody>
      </p:sp>
    </p:spTree>
    <p:extLst>
      <p:ext uri="{BB962C8B-B14F-4D97-AF65-F5344CB8AC3E}">
        <p14:creationId xmlns:p14="http://schemas.microsoft.com/office/powerpoint/2010/main" val="1126536663"/>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preserve="1" userDrawn="1">
  <p:cSld name="Image w/ Title">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296593"/>
            <a:ext cx="9144000" cy="3846909"/>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Date Placeholder 4"/>
          <p:cNvSpPr>
            <a:spLocks noGrp="1"/>
          </p:cNvSpPr>
          <p:nvPr>
            <p:ph type="dt" sz="half" idx="10"/>
          </p:nvPr>
        </p:nvSpPr>
        <p:spPr>
          <a:xfrm>
            <a:off x="2005679" y="4764226"/>
            <a:ext cx="2067270" cy="101918"/>
          </a:xfrm>
          <a:prstGeom prst="rect">
            <a:avLst/>
          </a:prstGeom>
        </p:spPr>
        <p:txBody>
          <a:bodyPr lIns="68499" tIns="34250" rIns="68499" bIns="34250"/>
          <a:lstStyle>
            <a:lvl1pPr>
              <a:defRPr>
                <a:solidFill>
                  <a:schemeClr val="bg1"/>
                </a:solidFill>
              </a:defRPr>
            </a:lvl1pPr>
          </a:lstStyle>
          <a:p>
            <a:pPr defTabSz="685036"/>
            <a:r>
              <a:rPr lang="en-US" sz="1400" smtClean="0">
                <a:solidFill>
                  <a:prstClr val="white"/>
                </a:solidFill>
                <a:latin typeface="GE Inspira Pitch"/>
              </a:rPr>
              <a:t>Title or Job Number | XX Month 201X</a:t>
            </a:r>
            <a:endParaRPr lang="en-US" sz="1400">
              <a:solidFill>
                <a:prstClr val="white"/>
              </a:solidFill>
              <a:latin typeface="GE Inspira Pitch"/>
            </a:endParaRP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D558541-60C9-42A2-8392-FF12533A6B7A}" type="slidenum">
              <a:rPr lang="en-US" smtClean="0">
                <a:solidFill>
                  <a:prstClr val="white"/>
                </a:solidFill>
                <a:latin typeface="GE Inspira Pitch"/>
              </a:rPr>
              <a:pPr/>
              <a:t>‹#›</a:t>
            </a:fld>
            <a:endParaRPr lang="en-US">
              <a:solidFill>
                <a:prstClr val="white"/>
              </a:solidFill>
              <a:latin typeface="GE Inspira Pitch"/>
            </a:endParaRPr>
          </a:p>
        </p:txBody>
      </p:sp>
      <p:sp>
        <p:nvSpPr>
          <p:cNvPr id="9" name="Text Placeholder 8"/>
          <p:cNvSpPr>
            <a:spLocks noGrp="1"/>
          </p:cNvSpPr>
          <p:nvPr>
            <p:ph type="body" sz="quarter" idx="14" hasCustomPrompt="1"/>
          </p:nvPr>
        </p:nvSpPr>
        <p:spPr bwMode="gray">
          <a:xfrm>
            <a:off x="384049" y="1344170"/>
            <a:ext cx="8318500" cy="1046559"/>
          </a:xfrm>
        </p:spPr>
        <p:txBody>
          <a:bodyPr/>
          <a:lstStyle>
            <a:lvl1pPr>
              <a:defRPr sz="2400" baseline="0"/>
            </a:lvl1pPr>
          </a:lstStyle>
          <a:p>
            <a:pPr lvl="0"/>
            <a:r>
              <a:rPr lang="en-US" dirty="0" smtClean="0"/>
              <a:t>Click to add text over image. White or gray only. 32pt flexible positioning. Delete if not needed.</a:t>
            </a:r>
          </a:p>
        </p:txBody>
      </p:sp>
      <p:sp>
        <p:nvSpPr>
          <p:cNvPr id="8" name="TextBox 7"/>
          <p:cNvSpPr txBox="1"/>
          <p:nvPr userDrawn="1"/>
        </p:nvSpPr>
        <p:spPr>
          <a:xfrm>
            <a:off x="5398515" y="4658435"/>
            <a:ext cx="2833485" cy="207749"/>
          </a:xfrm>
          <a:prstGeom prst="rect">
            <a:avLst/>
          </a:prstGeom>
          <a:noFill/>
        </p:spPr>
        <p:txBody>
          <a:bodyPr wrap="square" lIns="0" tIns="0" rIns="0" bIns="0" rtlCol="0" anchor="b">
            <a:noAutofit/>
          </a:bodyPr>
          <a:lstStyle/>
          <a:p>
            <a:pPr defTabSz="685036"/>
            <a:r>
              <a:rPr lang="en-US" sz="700" dirty="0" smtClean="0">
                <a:solidFill>
                  <a:prstClr val="white"/>
                </a:solidFill>
                <a:latin typeface="GE Inspira Pitch"/>
              </a:rPr>
              <a:t>See tutorial regarding confidentiality disclosures. Delete if not needed.</a:t>
            </a:r>
            <a:endParaRPr lang="en-US" sz="700" dirty="0">
              <a:solidFill>
                <a:prstClr val="white"/>
              </a:solidFill>
              <a:latin typeface="GE Inspira Pitch"/>
            </a:endParaRPr>
          </a:p>
        </p:txBody>
      </p:sp>
    </p:spTree>
    <p:extLst>
      <p:ext uri="{BB962C8B-B14F-4D97-AF65-F5344CB8AC3E}">
        <p14:creationId xmlns:p14="http://schemas.microsoft.com/office/powerpoint/2010/main" val="1983615718"/>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0"/>
            <a:ext cx="9144000" cy="5143500"/>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hasCustomPrompt="1"/>
          </p:nvPr>
        </p:nvSpPr>
        <p:spPr bwMode="gray"/>
        <p:txBody>
          <a:bodyPr/>
          <a:lstStyle>
            <a:lvl1pPr>
              <a:defRPr sz="2400" spc="0" baseline="0"/>
            </a:lvl1pPr>
          </a:lstStyle>
          <a:p>
            <a:pPr lvl="0"/>
            <a:r>
              <a:rPr lang="en-US" dirty="0" smtClean="0"/>
              <a:t>Click to add text over image. White or gray only. 32pt flexible positioning. Delete if not needed.</a:t>
            </a:r>
          </a:p>
        </p:txBody>
      </p:sp>
      <p:sp>
        <p:nvSpPr>
          <p:cNvPr id="5" name="Date Placeholder 4"/>
          <p:cNvSpPr>
            <a:spLocks noGrp="1"/>
          </p:cNvSpPr>
          <p:nvPr>
            <p:ph type="dt" sz="half" idx="10"/>
          </p:nvPr>
        </p:nvSpPr>
        <p:spPr>
          <a:xfrm>
            <a:off x="2005679" y="4764226"/>
            <a:ext cx="2067270" cy="101918"/>
          </a:xfrm>
          <a:prstGeom prst="rect">
            <a:avLst/>
          </a:prstGeom>
        </p:spPr>
        <p:txBody>
          <a:bodyPr lIns="68499" tIns="34250" rIns="68499" bIns="34250"/>
          <a:lstStyle>
            <a:lvl1pPr>
              <a:defRPr>
                <a:solidFill>
                  <a:schemeClr val="bg1"/>
                </a:solidFill>
              </a:defRPr>
            </a:lvl1pPr>
          </a:lstStyle>
          <a:p>
            <a:pPr defTabSz="685036"/>
            <a:r>
              <a:rPr lang="en-US" sz="1400" smtClean="0">
                <a:solidFill>
                  <a:prstClr val="white"/>
                </a:solidFill>
                <a:latin typeface="GE Inspira Pitch"/>
              </a:rPr>
              <a:t>Title or Job Number | XX Month 201X</a:t>
            </a:r>
            <a:endParaRPr lang="en-US" sz="1400">
              <a:solidFill>
                <a:prstClr val="white"/>
              </a:solidFill>
              <a:latin typeface="GE Inspira Pitch"/>
            </a:endParaRP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D558541-60C9-42A2-8392-FF12533A6B7A}" type="slidenum">
              <a:rPr lang="en-US" smtClean="0">
                <a:solidFill>
                  <a:prstClr val="white"/>
                </a:solidFill>
                <a:latin typeface="GE Inspira Pitch"/>
              </a:rPr>
              <a:pPr/>
              <a:t>‹#›</a:t>
            </a:fld>
            <a:endParaRPr lang="en-US">
              <a:solidFill>
                <a:prstClr val="white"/>
              </a:solidFill>
              <a:latin typeface="GE Inspira Pitch"/>
            </a:endParaRPr>
          </a:p>
        </p:txBody>
      </p:sp>
      <p:sp>
        <p:nvSpPr>
          <p:cNvPr id="6" name="TextBox 5"/>
          <p:cNvSpPr txBox="1"/>
          <p:nvPr userDrawn="1"/>
        </p:nvSpPr>
        <p:spPr>
          <a:xfrm>
            <a:off x="5398515" y="4658435"/>
            <a:ext cx="2833485" cy="207749"/>
          </a:xfrm>
          <a:prstGeom prst="rect">
            <a:avLst/>
          </a:prstGeom>
          <a:noFill/>
        </p:spPr>
        <p:txBody>
          <a:bodyPr wrap="square" lIns="0" tIns="0" rIns="0" bIns="0" rtlCol="0" anchor="b">
            <a:noAutofit/>
          </a:bodyPr>
          <a:lstStyle/>
          <a:p>
            <a:pPr defTabSz="685036"/>
            <a:r>
              <a:rPr lang="en-US" sz="700" dirty="0" smtClean="0">
                <a:solidFill>
                  <a:prstClr val="white"/>
                </a:solidFill>
                <a:latin typeface="GE Inspira Pitch"/>
              </a:rPr>
              <a:t>See tutorial regarding confidentiality disclosures. Delete if not needed.</a:t>
            </a:r>
            <a:endParaRPr lang="en-US" sz="700" dirty="0">
              <a:solidFill>
                <a:prstClr val="white"/>
              </a:solidFill>
              <a:latin typeface="GE Inspira Pitch"/>
            </a:endParaRPr>
          </a:p>
        </p:txBody>
      </p:sp>
    </p:spTree>
    <p:extLst>
      <p:ext uri="{BB962C8B-B14F-4D97-AF65-F5344CB8AC3E}">
        <p14:creationId xmlns:p14="http://schemas.microsoft.com/office/powerpoint/2010/main" val="856671040"/>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preserve="1" userDrawn="1">
  <p:cSld name="Full Image Top">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
            <a:ext cx="9144000" cy="4539854"/>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hasCustomPrompt="1"/>
          </p:nvPr>
        </p:nvSpPr>
        <p:spPr bwMode="gray"/>
        <p:txBody>
          <a:bodyPr/>
          <a:lstStyle>
            <a:lvl1pPr>
              <a:defRPr sz="2400" spc="0" baseline="0"/>
            </a:lvl1pPr>
          </a:lstStyle>
          <a:p>
            <a:pPr lvl="0"/>
            <a:r>
              <a:rPr lang="en-US" dirty="0" smtClean="0"/>
              <a:t>Click to add text over image. White or gray only. 32pt flexible positioning. Delete if not needed.</a:t>
            </a:r>
          </a:p>
        </p:txBody>
      </p:sp>
      <p:sp>
        <p:nvSpPr>
          <p:cNvPr id="5" name="Date Placeholder 4"/>
          <p:cNvSpPr>
            <a:spLocks noGrp="1"/>
          </p:cNvSpPr>
          <p:nvPr>
            <p:ph type="dt" sz="half" idx="10"/>
          </p:nvPr>
        </p:nvSpPr>
        <p:spPr>
          <a:xfrm>
            <a:off x="2005679" y="4764226"/>
            <a:ext cx="2067270" cy="101918"/>
          </a:xfrm>
          <a:prstGeom prst="rect">
            <a:avLst/>
          </a:prstGeom>
        </p:spPr>
        <p:txBody>
          <a:bodyPr lIns="68499" tIns="34250" rIns="68499" bIns="34250"/>
          <a:lstStyle/>
          <a:p>
            <a:pPr defTabSz="685036"/>
            <a:r>
              <a:rPr lang="en-US" sz="1400" smtClean="0">
                <a:solidFill>
                  <a:srgbClr val="575757"/>
                </a:solidFill>
                <a:latin typeface="GE Inspira Pitch"/>
              </a:rPr>
              <a:t>Title or Job Number | XX Month 201X</a:t>
            </a:r>
            <a:endParaRPr lang="en-US" sz="140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4058402472"/>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title" preserve="1">
  <p:cSld name="Two Statements">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365128" y="593058"/>
            <a:ext cx="4149725" cy="3384946"/>
          </a:xfrm>
        </p:spPr>
        <p:txBody>
          <a:bodyPr/>
          <a:lstStyle>
            <a:lvl1pPr>
              <a:lnSpc>
                <a:spcPct val="90000"/>
              </a:lnSpc>
              <a:defRPr sz="3300"/>
            </a:lvl1pPr>
          </a:lstStyle>
          <a:p>
            <a:r>
              <a:rPr lang="en-US" dirty="0" smtClean="0"/>
              <a:t>Extra emphasis headline five lines maximum </a:t>
            </a:r>
            <a:endParaRPr lang="en-US" dirty="0"/>
          </a:p>
        </p:txBody>
      </p:sp>
      <p:sp>
        <p:nvSpPr>
          <p:cNvPr id="3" name="Subtitle 2"/>
          <p:cNvSpPr>
            <a:spLocks noGrp="1"/>
          </p:cNvSpPr>
          <p:nvPr>
            <p:ph type="subTitle" idx="1" hasCustomPrompt="1"/>
          </p:nvPr>
        </p:nvSpPr>
        <p:spPr bwMode="gray">
          <a:xfrm>
            <a:off x="4955541" y="596868"/>
            <a:ext cx="3544570" cy="3396328"/>
          </a:xfrm>
        </p:spPr>
        <p:txBody>
          <a:bodyPr/>
          <a:lstStyle>
            <a:lvl1pPr marL="0" indent="0" algn="l">
              <a:lnSpc>
                <a:spcPct val="100000"/>
              </a:lnSpc>
              <a:buNone/>
              <a:defRPr sz="1500" baseline="0">
                <a:solidFill>
                  <a:schemeClr val="tx2"/>
                </a:solidFill>
              </a:defRPr>
            </a:lvl1pPr>
            <a:lvl2pPr marL="342496" indent="0" algn="ctr">
              <a:buNone/>
              <a:defRPr>
                <a:solidFill>
                  <a:schemeClr val="tx1">
                    <a:tint val="75000"/>
                  </a:schemeClr>
                </a:solidFill>
              </a:defRPr>
            </a:lvl2pPr>
            <a:lvl3pPr marL="685036" indent="0" algn="ctr">
              <a:buNone/>
              <a:defRPr>
                <a:solidFill>
                  <a:schemeClr val="tx1">
                    <a:tint val="75000"/>
                  </a:schemeClr>
                </a:solidFill>
              </a:defRPr>
            </a:lvl3pPr>
            <a:lvl4pPr marL="1027549" indent="0" algn="ctr">
              <a:buNone/>
              <a:defRPr>
                <a:solidFill>
                  <a:schemeClr val="tx1">
                    <a:tint val="75000"/>
                  </a:schemeClr>
                </a:solidFill>
              </a:defRPr>
            </a:lvl4pPr>
            <a:lvl5pPr marL="1370073" indent="0" algn="ctr">
              <a:buNone/>
              <a:defRPr>
                <a:solidFill>
                  <a:schemeClr val="tx1">
                    <a:tint val="75000"/>
                  </a:schemeClr>
                </a:solidFill>
              </a:defRPr>
            </a:lvl5pPr>
            <a:lvl6pPr marL="1712571" indent="0" algn="ctr">
              <a:buNone/>
              <a:defRPr>
                <a:solidFill>
                  <a:schemeClr val="tx1">
                    <a:tint val="75000"/>
                  </a:schemeClr>
                </a:solidFill>
              </a:defRPr>
            </a:lvl6pPr>
            <a:lvl7pPr marL="2055104" indent="0" algn="ctr">
              <a:buNone/>
              <a:defRPr>
                <a:solidFill>
                  <a:schemeClr val="tx1">
                    <a:tint val="75000"/>
                  </a:schemeClr>
                </a:solidFill>
              </a:defRPr>
            </a:lvl7pPr>
            <a:lvl8pPr marL="2397620" indent="0" algn="ctr">
              <a:buNone/>
              <a:defRPr>
                <a:solidFill>
                  <a:schemeClr val="tx1">
                    <a:tint val="75000"/>
                  </a:schemeClr>
                </a:solidFill>
              </a:defRPr>
            </a:lvl8pPr>
            <a:lvl9pPr marL="2740145" indent="0" algn="ctr">
              <a:buNone/>
              <a:defRPr>
                <a:solidFill>
                  <a:schemeClr val="tx1">
                    <a:tint val="75000"/>
                  </a:schemeClr>
                </a:solidFill>
              </a:defRPr>
            </a:lvl9pPr>
          </a:lstStyle>
          <a:p>
            <a:r>
              <a:rPr lang="en-US" dirty="0" err="1" smtClean="0"/>
              <a:t>APdditional</a:t>
            </a:r>
            <a:r>
              <a:rPr lang="en-US" dirty="0" smtClean="0"/>
              <a:t> statement goes here</a:t>
            </a:r>
            <a:endParaRPr lang="en-US" dirty="0"/>
          </a:p>
        </p:txBody>
      </p:sp>
      <p:sp>
        <p:nvSpPr>
          <p:cNvPr id="4" name="Date Placeholder 3"/>
          <p:cNvSpPr>
            <a:spLocks noGrp="1"/>
          </p:cNvSpPr>
          <p:nvPr>
            <p:ph type="dt" sz="half" idx="10"/>
          </p:nvPr>
        </p:nvSpPr>
        <p:spPr>
          <a:xfrm>
            <a:off x="2005679" y="4764226"/>
            <a:ext cx="2067270" cy="101918"/>
          </a:xfrm>
          <a:prstGeom prst="rect">
            <a:avLst/>
          </a:prstGeom>
        </p:spPr>
        <p:txBody>
          <a:bodyPr lIns="68499" tIns="34250" rIns="68499" bIns="34250"/>
          <a:lstStyle/>
          <a:p>
            <a:pPr defTabSz="685036"/>
            <a:r>
              <a:rPr lang="en-US" sz="1400" smtClean="0">
                <a:solidFill>
                  <a:srgbClr val="575757"/>
                </a:solidFill>
                <a:latin typeface="GE Inspira Pitch"/>
              </a:rPr>
              <a:t>Title or Job Number | XX Month 201X</a:t>
            </a:r>
            <a:endParaRPr lang="en-US" sz="1400">
              <a:solidFill>
                <a:srgbClr val="575757"/>
              </a:solidFill>
              <a:latin typeface="GE Inspira Pitch"/>
            </a:endParaRP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10218233"/>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5601" y="1210151"/>
            <a:ext cx="7643912" cy="1968216"/>
          </a:xfrm>
        </p:spPr>
        <p:txBody>
          <a:bodyPr anchor="t"/>
          <a:lstStyle>
            <a:lvl1pPr algn="l">
              <a:defRPr sz="4100" b="0" cap="none" spc="0" baseline="0">
                <a:solidFill>
                  <a:schemeClr val="tx2"/>
                </a:solidFill>
              </a:defRPr>
            </a:lvl1pPr>
          </a:lstStyle>
          <a:p>
            <a:r>
              <a:rPr lang="en-US" dirty="0" smtClean="0"/>
              <a:t>Click to add divider title</a:t>
            </a:r>
            <a:br>
              <a:rPr lang="en-US" dirty="0" smtClean="0"/>
            </a:br>
            <a:r>
              <a:rPr lang="en-US" dirty="0" smtClean="0"/>
              <a:t>two lines maximum</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05933" y="4663792"/>
            <a:ext cx="342384" cy="342295"/>
          </a:xfrm>
          <a:prstGeom prst="rect">
            <a:avLst/>
          </a:prstGeom>
        </p:spPr>
      </p:pic>
    </p:spTree>
    <p:extLst>
      <p:ext uri="{BB962C8B-B14F-4D97-AF65-F5344CB8AC3E}">
        <p14:creationId xmlns:p14="http://schemas.microsoft.com/office/powerpoint/2010/main" val="969251181"/>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a:solidFill>
            <a:schemeClr val="tx2"/>
          </a:solidFill>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2974247755"/>
      </p:ext>
    </p:extLst>
  </p:cSld>
  <p:clrMapOvr>
    <a:masterClrMapping/>
  </p:clrMapOvr>
  <p:timing>
    <p:tnLst>
      <p:par>
        <p:cTn xmlns:p14="http://schemas.microsoft.com/office/powerpoint/2010/main" id="1" dur="indefinite" restart="never" nodeType="tmRoot"/>
      </p:par>
    </p:tnLst>
  </p:timing>
</p:sldLayout>
</file>

<file path=ppt/slideLayouts/slideLayout358.xml><?xml version="1.0" encoding="utf-8"?>
<p:sldLayout xmlns:a="http://schemas.openxmlformats.org/drawingml/2006/main" xmlns:r="http://schemas.openxmlformats.org/officeDocument/2006/relationships" xmlns:p="http://schemas.openxmlformats.org/presentationml/2006/main" showMasterSp="0" preserve="1" userDrawn="1">
  <p:cSld name="Section Header Green">
    <p:bg>
      <p:bgPr>
        <a:solidFill>
          <a:srgbClr val="46AD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2749722727"/>
      </p:ext>
    </p:extLst>
  </p:cSld>
  <p:clrMapOvr>
    <a:masterClrMapping/>
  </p:clrMapOvr>
  <p:timing>
    <p:tnLst>
      <p:par>
        <p:cTn xmlns:p14="http://schemas.microsoft.com/office/powerpoint/2010/main" id="1" dur="indefinite" restart="never" nodeType="tmRoot"/>
      </p:par>
    </p:tnLst>
  </p:timing>
</p:sldLayout>
</file>

<file path=ppt/slideLayouts/slideLayout359.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p:bg>
      <p:bgPr>
        <a:solidFill>
          <a:srgbClr val="FF982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3847719006"/>
      </p:ext>
    </p:extLst>
  </p:cSld>
  <p:clrMapOvr>
    <a:masterClrMapping/>
  </p:clrMapOvr>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326"/>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151" indent="0" algn="ctr">
              <a:buNone/>
              <a:defRPr>
                <a:solidFill>
                  <a:schemeClr val="tx1">
                    <a:tint val="75000"/>
                  </a:schemeClr>
                </a:solidFill>
              </a:defRPr>
            </a:lvl2pPr>
            <a:lvl3pPr marL="684381" indent="0" algn="ctr">
              <a:buNone/>
              <a:defRPr>
                <a:solidFill>
                  <a:schemeClr val="tx1">
                    <a:tint val="75000"/>
                  </a:schemeClr>
                </a:solidFill>
              </a:defRPr>
            </a:lvl3pPr>
            <a:lvl4pPr marL="1026560" indent="0" algn="ctr">
              <a:buNone/>
              <a:defRPr>
                <a:solidFill>
                  <a:schemeClr val="tx1">
                    <a:tint val="75000"/>
                  </a:schemeClr>
                </a:solidFill>
              </a:defRPr>
            </a:lvl4pPr>
            <a:lvl5pPr marL="1368762" indent="0" algn="ctr">
              <a:buNone/>
              <a:defRPr>
                <a:solidFill>
                  <a:schemeClr val="tx1">
                    <a:tint val="75000"/>
                  </a:schemeClr>
                </a:solidFill>
              </a:defRPr>
            </a:lvl5pPr>
            <a:lvl6pPr marL="1710917" indent="0" algn="ctr">
              <a:buNone/>
              <a:defRPr>
                <a:solidFill>
                  <a:schemeClr val="tx1">
                    <a:tint val="75000"/>
                  </a:schemeClr>
                </a:solidFill>
              </a:defRPr>
            </a:lvl6pPr>
            <a:lvl7pPr marL="2053136" indent="0" algn="ctr">
              <a:buNone/>
              <a:defRPr>
                <a:solidFill>
                  <a:schemeClr val="tx1">
                    <a:tint val="75000"/>
                  </a:schemeClr>
                </a:solidFill>
              </a:defRPr>
            </a:lvl7pPr>
            <a:lvl8pPr marL="2395320" indent="0" algn="ctr">
              <a:buNone/>
              <a:defRPr>
                <a:solidFill>
                  <a:schemeClr val="tx1">
                    <a:tint val="75000"/>
                  </a:schemeClr>
                </a:solidFill>
              </a:defRPr>
            </a:lvl8pPr>
            <a:lvl9pPr marL="2737521"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79" y="4631332"/>
            <a:ext cx="2069797" cy="253916"/>
          </a:xfrm>
          <a:prstGeom prst="rect">
            <a:avLst/>
          </a:prstGeom>
          <a:noFill/>
        </p:spPr>
        <p:txBody>
          <a:bodyPr wrap="none" lIns="0" tIns="0" rIns="0" bIns="0" rtlCol="0" anchor="b" anchorCtr="0">
            <a:noAutofit/>
          </a:bodyPr>
          <a:lstStyle/>
          <a:p>
            <a:pPr defTabSz="684381"/>
            <a:r>
              <a:rPr lang="en-US" sz="1200" b="1" dirty="0">
                <a:solidFill>
                  <a:srgbClr val="005CB9"/>
                </a:solidFill>
                <a:latin typeface="GE Inspira Pitch"/>
              </a:rPr>
              <a:t>Imagination at work</a:t>
            </a: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619127"/>
            <a:ext cx="3322270" cy="1628775"/>
          </a:xfrm>
          <a:prstGeom prst="rect">
            <a:avLst/>
          </a:prstGeom>
        </p:spPr>
      </p:pic>
      <p:sp>
        <p:nvSpPr>
          <p:cNvPr id="8" name="TextBox 7"/>
          <p:cNvSpPr txBox="1"/>
          <p:nvPr userDrawn="1"/>
        </p:nvSpPr>
        <p:spPr>
          <a:xfrm>
            <a:off x="3837159" y="4943709"/>
            <a:ext cx="1128155" cy="107722"/>
          </a:xfrm>
          <a:prstGeom prst="rect">
            <a:avLst/>
          </a:prstGeom>
          <a:noFill/>
        </p:spPr>
        <p:txBody>
          <a:bodyPr wrap="square" lIns="0" tIns="0" rIns="0" bIns="0" rtlCol="0" anchor="b">
            <a:spAutoFit/>
          </a:bodyPr>
          <a:lstStyle/>
          <a:p>
            <a:pPr defTabSz="684381"/>
            <a:r>
              <a:rPr lang="en-US" sz="700" dirty="0">
                <a:solidFill>
                  <a:srgbClr val="898989"/>
                </a:solidFill>
                <a:latin typeface="GE Inspira Pitch"/>
              </a:rPr>
              <a:t>GE Proprietary Information</a:t>
            </a:r>
            <a:endParaRPr lang="en-US" sz="1500" dirty="0">
              <a:solidFill>
                <a:srgbClr val="575757"/>
              </a:solidFill>
              <a:latin typeface="GE Inspira Pitch"/>
            </a:endParaRPr>
          </a:p>
        </p:txBody>
      </p:sp>
    </p:spTree>
    <p:extLst>
      <p:ext uri="{BB962C8B-B14F-4D97-AF65-F5344CB8AC3E}">
        <p14:creationId xmlns:p14="http://schemas.microsoft.com/office/powerpoint/2010/main" val="656687168"/>
      </p:ext>
    </p:extLst>
  </p:cSld>
  <p:clrMapOvr>
    <a:masterClrMapping/>
  </p:clrMapOvr>
  <p:timing>
    <p:tnLst>
      <p:par>
        <p:cTn xmlns:p14="http://schemas.microsoft.com/office/powerpoint/2010/main" id="1" dur="indefinite" restart="never" nodeType="tmRoot"/>
      </p:par>
    </p:tnLst>
  </p:timing>
</p:sldLayout>
</file>

<file path=ppt/slideLayouts/slideLayout360.xml><?xml version="1.0" encoding="utf-8"?>
<p:sldLayout xmlns:a="http://schemas.openxmlformats.org/drawingml/2006/main" xmlns:r="http://schemas.openxmlformats.org/officeDocument/2006/relationships" xmlns:p="http://schemas.openxmlformats.org/presentationml/2006/main" showMasterSp="0" preserve="1" userDrawn="1">
  <p:cSld name="Section Header Purple">
    <p:bg>
      <p:bgPr>
        <a:solidFill>
          <a:srgbClr val="595194"/>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1017498933"/>
      </p:ext>
    </p:extLst>
  </p:cSld>
  <p:clrMapOvr>
    <a:masterClrMapping/>
  </p:clrMapOvr>
  <p:timing>
    <p:tnLst>
      <p:par>
        <p:cTn xmlns:p14="http://schemas.microsoft.com/office/powerpoint/2010/main" id="1" dur="indefinite" restart="never" nodeType="tmRoot"/>
      </p:par>
    </p:tnLst>
  </p:timing>
</p:sldLayout>
</file>

<file path=ppt/slideLayouts/slideLayout361.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p:bg>
      <p:bgPr>
        <a:solidFill>
          <a:schemeClr val="accent6"/>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2434745624"/>
      </p:ext>
    </p:extLst>
  </p:cSld>
  <p:clrMapOvr>
    <a:masterClrMapping/>
  </p:clrMapOvr>
  <p:timing>
    <p:tnLst>
      <p:par>
        <p:cTn xmlns:p14="http://schemas.microsoft.com/office/powerpoint/2010/main" id="1" dur="indefinite" restart="never" nodeType="tmRoot"/>
      </p:par>
    </p:tnLst>
  </p:timing>
</p:sldLayout>
</file>

<file path=ppt/slideLayouts/slideLayout362.xml><?xml version="1.0" encoding="utf-8"?>
<p:sldLayout xmlns:a="http://schemas.openxmlformats.org/drawingml/2006/main" xmlns:r="http://schemas.openxmlformats.org/officeDocument/2006/relationships" xmlns:p="http://schemas.openxmlformats.org/presentationml/2006/main" showMasterSp="0" preserve="1" userDrawn="1">
  <p:cSld name="Section Header Gray">
    <p:bg>
      <p:bgPr>
        <a:solidFill>
          <a:srgbClr val="575757"/>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1207041549"/>
      </p:ext>
    </p:extLst>
  </p:cSld>
  <p:clrMapOvr>
    <a:masterClrMapping/>
  </p:clrMapOvr>
  <p:timing>
    <p:tnLst>
      <p:par>
        <p:cTn xmlns:p14="http://schemas.microsoft.com/office/powerpoint/2010/main" id="1" dur="indefinite" restart="never" nodeType="tmRoot"/>
      </p:par>
    </p:tnLst>
  </p:timing>
</p:sldLayout>
</file>

<file path=ppt/slideLayouts/slideLayout363.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57516" y="2057400"/>
            <a:ext cx="1028968" cy="1028700"/>
          </a:xfrm>
          <a:prstGeom prst="rect">
            <a:avLst/>
          </a:prstGeom>
        </p:spPr>
      </p:pic>
    </p:spTree>
    <p:extLst>
      <p:ext uri="{BB962C8B-B14F-4D97-AF65-F5344CB8AC3E}">
        <p14:creationId xmlns:p14="http://schemas.microsoft.com/office/powerpoint/2010/main" val="1725116935"/>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ext Box 18"/>
          <p:cNvSpPr txBox="1">
            <a:spLocks noChangeArrowheads="1"/>
          </p:cNvSpPr>
          <p:nvPr userDrawn="1"/>
        </p:nvSpPr>
        <p:spPr bwMode="auto">
          <a:xfrm>
            <a:off x="6442126" y="4707783"/>
            <a:ext cx="2455863" cy="167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24" tIns="34264" rIns="68524" bIns="34264">
            <a:spAutoFit/>
          </a:bodyPr>
          <a:lstStyle>
            <a:lvl1pPr>
              <a:defRPr>
                <a:solidFill>
                  <a:schemeClr val="tx1"/>
                </a:solidFill>
                <a:latin typeface="GE Inspira Pitch" charset="0"/>
                <a:ea typeface="ＭＳ Ｐゴシック" charset="0"/>
                <a:cs typeface="ＭＳ Ｐゴシック" charset="0"/>
              </a:defRPr>
            </a:lvl1pPr>
            <a:lvl2pPr marL="742950" indent="-285750">
              <a:defRPr>
                <a:solidFill>
                  <a:schemeClr val="tx1"/>
                </a:solidFill>
                <a:latin typeface="GE Inspira Pitch" charset="0"/>
                <a:ea typeface="ＭＳ Ｐゴシック" charset="0"/>
              </a:defRPr>
            </a:lvl2pPr>
            <a:lvl3pPr marL="1143000" indent="-228600">
              <a:defRPr>
                <a:solidFill>
                  <a:schemeClr val="tx1"/>
                </a:solidFill>
                <a:latin typeface="GE Inspira Pitch" charset="0"/>
                <a:ea typeface="ＭＳ Ｐゴシック" charset="0"/>
              </a:defRPr>
            </a:lvl3pPr>
            <a:lvl4pPr marL="1600200" indent="-228600">
              <a:defRPr>
                <a:solidFill>
                  <a:schemeClr val="tx1"/>
                </a:solidFill>
                <a:latin typeface="GE Inspira Pitch" charset="0"/>
                <a:ea typeface="ＭＳ Ｐゴシック" charset="0"/>
              </a:defRPr>
            </a:lvl4pPr>
            <a:lvl5pPr marL="2057400" indent="-228600">
              <a:defRPr>
                <a:solidFill>
                  <a:schemeClr val="tx1"/>
                </a:solidFill>
                <a:latin typeface="GE Inspira Pitch" charset="0"/>
                <a:ea typeface="ＭＳ Ｐゴシック" charset="0"/>
              </a:defRPr>
            </a:lvl5pPr>
            <a:lvl6pPr marL="2514600" indent="-228600" fontAlgn="base">
              <a:spcBef>
                <a:spcPct val="0"/>
              </a:spcBef>
              <a:spcAft>
                <a:spcPct val="0"/>
              </a:spcAft>
              <a:defRPr>
                <a:solidFill>
                  <a:schemeClr val="tx1"/>
                </a:solidFill>
                <a:latin typeface="GE Inspira Pitch" charset="0"/>
                <a:ea typeface="ＭＳ Ｐゴシック" charset="0"/>
              </a:defRPr>
            </a:lvl6pPr>
            <a:lvl7pPr marL="2971800" indent="-228600" fontAlgn="base">
              <a:spcBef>
                <a:spcPct val="0"/>
              </a:spcBef>
              <a:spcAft>
                <a:spcPct val="0"/>
              </a:spcAft>
              <a:defRPr>
                <a:solidFill>
                  <a:schemeClr val="tx1"/>
                </a:solidFill>
                <a:latin typeface="GE Inspira Pitch" charset="0"/>
                <a:ea typeface="ＭＳ Ｐゴシック" charset="0"/>
              </a:defRPr>
            </a:lvl7pPr>
            <a:lvl8pPr marL="3429000" indent="-228600" fontAlgn="base">
              <a:spcBef>
                <a:spcPct val="0"/>
              </a:spcBef>
              <a:spcAft>
                <a:spcPct val="0"/>
              </a:spcAft>
              <a:defRPr>
                <a:solidFill>
                  <a:schemeClr val="tx1"/>
                </a:solidFill>
                <a:latin typeface="GE Inspira Pitch" charset="0"/>
                <a:ea typeface="ＭＳ Ｐゴシック" charset="0"/>
              </a:defRPr>
            </a:lvl8pPr>
            <a:lvl9pPr marL="3886200" indent="-228600" fontAlgn="base">
              <a:spcBef>
                <a:spcPct val="0"/>
              </a:spcBef>
              <a:spcAft>
                <a:spcPct val="0"/>
              </a:spcAft>
              <a:defRPr>
                <a:solidFill>
                  <a:schemeClr val="tx1"/>
                </a:solidFill>
                <a:latin typeface="GE Inspira Pitch" charset="0"/>
                <a:ea typeface="ＭＳ Ｐゴシック" charset="0"/>
              </a:defRPr>
            </a:lvl9pPr>
          </a:lstStyle>
          <a:p>
            <a:pPr algn="r" defTabSz="685036">
              <a:lnSpc>
                <a:spcPct val="90000"/>
              </a:lnSpc>
              <a:defRPr/>
            </a:pPr>
            <a:fld id="{278F8B6B-07F9-6F47-B338-C2F817FC2FB6}" type="slidenum">
              <a:rPr lang="en-US" sz="700" smtClean="0">
                <a:solidFill>
                  <a:srgbClr val="454545"/>
                </a:solidFill>
              </a:rPr>
              <a:pPr algn="r" defTabSz="685036">
                <a:lnSpc>
                  <a:spcPct val="90000"/>
                </a:lnSpc>
                <a:defRPr/>
              </a:pPr>
              <a:t>‹#›</a:t>
            </a:fld>
            <a:r>
              <a:rPr lang="en-US" sz="700" smtClean="0">
                <a:solidFill>
                  <a:srgbClr val="454545"/>
                </a:solidFill>
              </a:rPr>
              <a:t> </a:t>
            </a:r>
          </a:p>
        </p:txBody>
      </p:sp>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1263075351"/>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65"/>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586" indent="0" algn="ctr">
              <a:buNone/>
              <a:defRPr>
                <a:solidFill>
                  <a:schemeClr val="tx1">
                    <a:tint val="75000"/>
                  </a:schemeClr>
                </a:solidFill>
              </a:defRPr>
            </a:lvl2pPr>
            <a:lvl3pPr marL="685207" indent="0" algn="ctr">
              <a:buNone/>
              <a:defRPr>
                <a:solidFill>
                  <a:schemeClr val="tx1">
                    <a:tint val="75000"/>
                  </a:schemeClr>
                </a:solidFill>
              </a:defRPr>
            </a:lvl3pPr>
            <a:lvl4pPr marL="1027805" indent="0" algn="ctr">
              <a:buNone/>
              <a:defRPr>
                <a:solidFill>
                  <a:schemeClr val="tx1">
                    <a:tint val="75000"/>
                  </a:schemeClr>
                </a:solidFill>
              </a:defRPr>
            </a:lvl4pPr>
            <a:lvl5pPr marL="1370415" indent="0" algn="ctr">
              <a:buNone/>
              <a:defRPr>
                <a:solidFill>
                  <a:schemeClr val="tx1">
                    <a:tint val="75000"/>
                  </a:schemeClr>
                </a:solidFill>
              </a:defRPr>
            </a:lvl5pPr>
            <a:lvl6pPr marL="1713003" indent="0" algn="ctr">
              <a:buNone/>
              <a:defRPr>
                <a:solidFill>
                  <a:schemeClr val="tx1">
                    <a:tint val="75000"/>
                  </a:schemeClr>
                </a:solidFill>
              </a:defRPr>
            </a:lvl6pPr>
            <a:lvl7pPr marL="2055618" indent="0" algn="ctr">
              <a:buNone/>
              <a:defRPr>
                <a:solidFill>
                  <a:schemeClr val="tx1">
                    <a:tint val="75000"/>
                  </a:schemeClr>
                </a:solidFill>
              </a:defRPr>
            </a:lvl7pPr>
            <a:lvl8pPr marL="2398220" indent="0" algn="ctr">
              <a:buNone/>
              <a:defRPr>
                <a:solidFill>
                  <a:schemeClr val="tx1">
                    <a:tint val="75000"/>
                  </a:schemeClr>
                </a:solidFill>
              </a:defRPr>
            </a:lvl8pPr>
            <a:lvl9pPr marL="2740829"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43" y="4631332"/>
            <a:ext cx="2069797" cy="253916"/>
          </a:xfrm>
          <a:prstGeom prst="rect">
            <a:avLst/>
          </a:prstGeom>
          <a:noFill/>
        </p:spPr>
        <p:txBody>
          <a:bodyPr wrap="none" lIns="0" tIns="0" rIns="0" bIns="0" rtlCol="0" anchor="b" anchorCtr="0">
            <a:noAutofit/>
          </a:bodyPr>
          <a:lstStyle/>
          <a:p>
            <a:pPr defTabSz="685207"/>
            <a:r>
              <a:rPr lang="en-US" sz="1200" b="1" dirty="0" smtClean="0">
                <a:solidFill>
                  <a:srgbClr val="005CB9"/>
                </a:solidFill>
                <a:latin typeface="GE Inspira Pitch"/>
              </a:rPr>
              <a:t>Imagination at work</a:t>
            </a:r>
            <a:endParaRPr lang="en-US" sz="1200" b="1" dirty="0">
              <a:solidFill>
                <a:srgbClr val="005CB9"/>
              </a:solidFill>
              <a:latin typeface="GE Inspira Pitch"/>
            </a:endParaRP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922549" y="1"/>
            <a:ext cx="3221481" cy="2468204"/>
          </a:xfrm>
          <a:prstGeom prst="rect">
            <a:avLst/>
          </a:prstGeom>
        </p:spPr>
      </p:pic>
    </p:spTree>
    <p:extLst>
      <p:ext uri="{BB962C8B-B14F-4D97-AF65-F5344CB8AC3E}">
        <p14:creationId xmlns:p14="http://schemas.microsoft.com/office/powerpoint/2010/main" val="1382630155"/>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showMasterSp="0" type="title" preserve="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65"/>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586" indent="0" algn="ctr">
              <a:buNone/>
              <a:defRPr>
                <a:solidFill>
                  <a:schemeClr val="tx1">
                    <a:tint val="75000"/>
                  </a:schemeClr>
                </a:solidFill>
              </a:defRPr>
            </a:lvl2pPr>
            <a:lvl3pPr marL="685207" indent="0" algn="ctr">
              <a:buNone/>
              <a:defRPr>
                <a:solidFill>
                  <a:schemeClr val="tx1">
                    <a:tint val="75000"/>
                  </a:schemeClr>
                </a:solidFill>
              </a:defRPr>
            </a:lvl3pPr>
            <a:lvl4pPr marL="1027805" indent="0" algn="ctr">
              <a:buNone/>
              <a:defRPr>
                <a:solidFill>
                  <a:schemeClr val="tx1">
                    <a:tint val="75000"/>
                  </a:schemeClr>
                </a:solidFill>
              </a:defRPr>
            </a:lvl4pPr>
            <a:lvl5pPr marL="1370415" indent="0" algn="ctr">
              <a:buNone/>
              <a:defRPr>
                <a:solidFill>
                  <a:schemeClr val="tx1">
                    <a:tint val="75000"/>
                  </a:schemeClr>
                </a:solidFill>
              </a:defRPr>
            </a:lvl5pPr>
            <a:lvl6pPr marL="1713003" indent="0" algn="ctr">
              <a:buNone/>
              <a:defRPr>
                <a:solidFill>
                  <a:schemeClr val="tx1">
                    <a:tint val="75000"/>
                  </a:schemeClr>
                </a:solidFill>
              </a:defRPr>
            </a:lvl6pPr>
            <a:lvl7pPr marL="2055618" indent="0" algn="ctr">
              <a:buNone/>
              <a:defRPr>
                <a:solidFill>
                  <a:schemeClr val="tx1">
                    <a:tint val="75000"/>
                  </a:schemeClr>
                </a:solidFill>
              </a:defRPr>
            </a:lvl7pPr>
            <a:lvl8pPr marL="2398220" indent="0" algn="ctr">
              <a:buNone/>
              <a:defRPr>
                <a:solidFill>
                  <a:schemeClr val="tx1">
                    <a:tint val="75000"/>
                  </a:schemeClr>
                </a:solidFill>
              </a:defRPr>
            </a:lvl8pPr>
            <a:lvl9pPr marL="2740829"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43" y="4631332"/>
            <a:ext cx="2069797" cy="253916"/>
          </a:xfrm>
          <a:prstGeom prst="rect">
            <a:avLst/>
          </a:prstGeom>
          <a:noFill/>
        </p:spPr>
        <p:txBody>
          <a:bodyPr wrap="none" lIns="0" tIns="0" rIns="0" bIns="0" rtlCol="0" anchor="b" anchorCtr="0">
            <a:noAutofit/>
          </a:bodyPr>
          <a:lstStyle/>
          <a:p>
            <a:pPr defTabSz="685207"/>
            <a:r>
              <a:rPr lang="en-US" sz="1200" b="1" dirty="0" smtClean="0">
                <a:solidFill>
                  <a:srgbClr val="005CB9"/>
                </a:solidFill>
                <a:latin typeface="GE Inspira Pitch"/>
              </a:rPr>
              <a:t>Imagination at work</a:t>
            </a:r>
            <a:endParaRPr lang="en-US" sz="1200" b="1" dirty="0">
              <a:solidFill>
                <a:srgbClr val="005CB9"/>
              </a:solidFill>
              <a:latin typeface="GE Inspira Pitch"/>
            </a:endParaRP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619127"/>
            <a:ext cx="3322270" cy="1628775"/>
          </a:xfrm>
          <a:prstGeom prst="rect">
            <a:avLst/>
          </a:prstGeom>
        </p:spPr>
      </p:pic>
      <p:sp>
        <p:nvSpPr>
          <p:cNvPr id="8" name="TextBox 7"/>
          <p:cNvSpPr txBox="1"/>
          <p:nvPr userDrawn="1"/>
        </p:nvSpPr>
        <p:spPr>
          <a:xfrm>
            <a:off x="3837067" y="4943709"/>
            <a:ext cx="1128155" cy="107722"/>
          </a:xfrm>
          <a:prstGeom prst="rect">
            <a:avLst/>
          </a:prstGeom>
          <a:noFill/>
        </p:spPr>
        <p:txBody>
          <a:bodyPr wrap="square" lIns="0" tIns="0" rIns="0" bIns="0" rtlCol="0" anchor="b">
            <a:spAutoFit/>
          </a:bodyPr>
          <a:lstStyle/>
          <a:p>
            <a:pPr defTabSz="685207"/>
            <a:r>
              <a:rPr lang="en-US" sz="700" dirty="0">
                <a:solidFill>
                  <a:srgbClr val="898989"/>
                </a:solidFill>
                <a:latin typeface="GE Inspira Pitch"/>
              </a:rPr>
              <a:t>GE Proprietary </a:t>
            </a:r>
            <a:r>
              <a:rPr lang="en-US" sz="700" dirty="0" smtClean="0">
                <a:solidFill>
                  <a:srgbClr val="898989"/>
                </a:solidFill>
                <a:latin typeface="GE Inspira Pitch"/>
              </a:rPr>
              <a:t>Information</a:t>
            </a:r>
            <a:endParaRPr lang="en-US" sz="1500" dirty="0" smtClean="0">
              <a:solidFill>
                <a:srgbClr val="575757"/>
              </a:solidFill>
              <a:latin typeface="GE Inspira Pitch"/>
            </a:endParaRPr>
          </a:p>
        </p:txBody>
      </p:sp>
    </p:spTree>
    <p:extLst>
      <p:ext uri="{BB962C8B-B14F-4D97-AF65-F5344CB8AC3E}">
        <p14:creationId xmlns:p14="http://schemas.microsoft.com/office/powerpoint/2010/main" val="1866147801"/>
      </p:ext>
    </p:extLst>
  </p:cSld>
  <p:clrMapOvr>
    <a:masterClrMapping/>
  </p:clrMapOvr>
  <p:timing>
    <p:tnLst>
      <p:par>
        <p:cTn xmlns:p14="http://schemas.microsoft.com/office/powerpoint/2010/main" id="1" dur="indefinite" restart="never" nodeType="tmRoot"/>
      </p:par>
    </p:tnLst>
  </p:timing>
</p:sldLayout>
</file>

<file path=ppt/slideLayouts/slideLayout367.xml><?xml version="1.0" encoding="utf-8"?>
<p:sldLayout xmlns:a="http://schemas.openxmlformats.org/drawingml/2006/main" xmlns:r="http://schemas.openxmlformats.org/officeDocument/2006/relationships" xmlns:p="http://schemas.openxmlformats.org/presentationml/2006/main" showMasterSp="0" type="title" preserve="1">
  <p:cSld name="Title Slide 3">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65"/>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586" indent="0" algn="ctr">
              <a:buNone/>
              <a:defRPr>
                <a:solidFill>
                  <a:schemeClr val="tx1">
                    <a:tint val="75000"/>
                  </a:schemeClr>
                </a:solidFill>
              </a:defRPr>
            </a:lvl2pPr>
            <a:lvl3pPr marL="685207" indent="0" algn="ctr">
              <a:buNone/>
              <a:defRPr>
                <a:solidFill>
                  <a:schemeClr val="tx1">
                    <a:tint val="75000"/>
                  </a:schemeClr>
                </a:solidFill>
              </a:defRPr>
            </a:lvl3pPr>
            <a:lvl4pPr marL="1027805" indent="0" algn="ctr">
              <a:buNone/>
              <a:defRPr>
                <a:solidFill>
                  <a:schemeClr val="tx1">
                    <a:tint val="75000"/>
                  </a:schemeClr>
                </a:solidFill>
              </a:defRPr>
            </a:lvl4pPr>
            <a:lvl5pPr marL="1370415" indent="0" algn="ctr">
              <a:buNone/>
              <a:defRPr>
                <a:solidFill>
                  <a:schemeClr val="tx1">
                    <a:tint val="75000"/>
                  </a:schemeClr>
                </a:solidFill>
              </a:defRPr>
            </a:lvl5pPr>
            <a:lvl6pPr marL="1713003" indent="0" algn="ctr">
              <a:buNone/>
              <a:defRPr>
                <a:solidFill>
                  <a:schemeClr val="tx1">
                    <a:tint val="75000"/>
                  </a:schemeClr>
                </a:solidFill>
              </a:defRPr>
            </a:lvl6pPr>
            <a:lvl7pPr marL="2055618" indent="0" algn="ctr">
              <a:buNone/>
              <a:defRPr>
                <a:solidFill>
                  <a:schemeClr val="tx1">
                    <a:tint val="75000"/>
                  </a:schemeClr>
                </a:solidFill>
              </a:defRPr>
            </a:lvl7pPr>
            <a:lvl8pPr marL="2398220" indent="0" algn="ctr">
              <a:buNone/>
              <a:defRPr>
                <a:solidFill>
                  <a:schemeClr val="tx1">
                    <a:tint val="75000"/>
                  </a:schemeClr>
                </a:solidFill>
              </a:defRPr>
            </a:lvl8pPr>
            <a:lvl9pPr marL="2740829"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43" y="4631332"/>
            <a:ext cx="2069797" cy="253916"/>
          </a:xfrm>
          <a:prstGeom prst="rect">
            <a:avLst/>
          </a:prstGeom>
          <a:noFill/>
        </p:spPr>
        <p:txBody>
          <a:bodyPr wrap="none" lIns="0" tIns="0" rIns="0" bIns="0" rtlCol="0" anchor="b" anchorCtr="0">
            <a:noAutofit/>
          </a:bodyPr>
          <a:lstStyle/>
          <a:p>
            <a:pPr defTabSz="685207"/>
            <a:r>
              <a:rPr lang="en-US" sz="1200" b="1" dirty="0" smtClean="0">
                <a:solidFill>
                  <a:srgbClr val="005CB9"/>
                </a:solidFill>
                <a:latin typeface="GE Inspira Pitch"/>
              </a:rPr>
              <a:t>Imagination at work</a:t>
            </a:r>
            <a:endParaRPr lang="en-US" sz="1200" b="1" dirty="0">
              <a:solidFill>
                <a:srgbClr val="005CB9"/>
              </a:solidFill>
              <a:latin typeface="GE Inspira Pitch"/>
            </a:endParaRP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 y="2"/>
            <a:ext cx="9143999" cy="2005905"/>
          </a:xfrm>
          <a:prstGeom prst="rect">
            <a:avLst/>
          </a:prstGeom>
        </p:spPr>
      </p:pic>
    </p:spTree>
    <p:extLst>
      <p:ext uri="{BB962C8B-B14F-4D97-AF65-F5344CB8AC3E}">
        <p14:creationId xmlns:p14="http://schemas.microsoft.com/office/powerpoint/2010/main" val="2210857092"/>
      </p:ext>
    </p:extLst>
  </p:cSld>
  <p:clrMapOvr>
    <a:masterClrMapping/>
  </p:clrMapOvr>
  <p:timing>
    <p:tnLst>
      <p:par>
        <p:cTn xmlns:p14="http://schemas.microsoft.com/office/powerpoint/2010/main" id="1" dur="indefinite" restart="never" nodeType="tmRoot"/>
      </p:par>
    </p:tnLst>
  </p:timing>
</p:sldLayout>
</file>

<file path=ppt/slideLayouts/slideLayout368.xml><?xml version="1.0" encoding="utf-8"?>
<p:sldLayout xmlns:a="http://schemas.openxmlformats.org/drawingml/2006/main" xmlns:r="http://schemas.openxmlformats.org/officeDocument/2006/relationships" xmlns:p="http://schemas.openxmlformats.org/presentationml/2006/main" showMasterSp="0" type="title" preserve="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65"/>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586" indent="0" algn="ctr">
              <a:buNone/>
              <a:defRPr>
                <a:solidFill>
                  <a:schemeClr val="tx1">
                    <a:tint val="75000"/>
                  </a:schemeClr>
                </a:solidFill>
              </a:defRPr>
            </a:lvl2pPr>
            <a:lvl3pPr marL="685207" indent="0" algn="ctr">
              <a:buNone/>
              <a:defRPr>
                <a:solidFill>
                  <a:schemeClr val="tx1">
                    <a:tint val="75000"/>
                  </a:schemeClr>
                </a:solidFill>
              </a:defRPr>
            </a:lvl3pPr>
            <a:lvl4pPr marL="1027805" indent="0" algn="ctr">
              <a:buNone/>
              <a:defRPr>
                <a:solidFill>
                  <a:schemeClr val="tx1">
                    <a:tint val="75000"/>
                  </a:schemeClr>
                </a:solidFill>
              </a:defRPr>
            </a:lvl4pPr>
            <a:lvl5pPr marL="1370415" indent="0" algn="ctr">
              <a:buNone/>
              <a:defRPr>
                <a:solidFill>
                  <a:schemeClr val="tx1">
                    <a:tint val="75000"/>
                  </a:schemeClr>
                </a:solidFill>
              </a:defRPr>
            </a:lvl5pPr>
            <a:lvl6pPr marL="1713003" indent="0" algn="ctr">
              <a:buNone/>
              <a:defRPr>
                <a:solidFill>
                  <a:schemeClr val="tx1">
                    <a:tint val="75000"/>
                  </a:schemeClr>
                </a:solidFill>
              </a:defRPr>
            </a:lvl6pPr>
            <a:lvl7pPr marL="2055618" indent="0" algn="ctr">
              <a:buNone/>
              <a:defRPr>
                <a:solidFill>
                  <a:schemeClr val="tx1">
                    <a:tint val="75000"/>
                  </a:schemeClr>
                </a:solidFill>
              </a:defRPr>
            </a:lvl7pPr>
            <a:lvl8pPr marL="2398220" indent="0" algn="ctr">
              <a:buNone/>
              <a:defRPr>
                <a:solidFill>
                  <a:schemeClr val="tx1">
                    <a:tint val="75000"/>
                  </a:schemeClr>
                </a:solidFill>
              </a:defRPr>
            </a:lvl8pPr>
            <a:lvl9pPr marL="2740829"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43" y="4631332"/>
            <a:ext cx="2069797" cy="253916"/>
          </a:xfrm>
          <a:prstGeom prst="rect">
            <a:avLst/>
          </a:prstGeom>
          <a:noFill/>
        </p:spPr>
        <p:txBody>
          <a:bodyPr wrap="none" lIns="0" tIns="0" rIns="0" bIns="0" rtlCol="0" anchor="b" anchorCtr="0">
            <a:noAutofit/>
          </a:bodyPr>
          <a:lstStyle/>
          <a:p>
            <a:pPr defTabSz="685207"/>
            <a:r>
              <a:rPr lang="en-US" sz="1200" b="1" dirty="0" smtClean="0">
                <a:solidFill>
                  <a:srgbClr val="005CB9"/>
                </a:solidFill>
                <a:latin typeface="GE Inspira Pitch"/>
              </a:rPr>
              <a:t>Imagination at work</a:t>
            </a:r>
            <a:endParaRPr lang="en-US" sz="1200" b="1" dirty="0">
              <a:solidFill>
                <a:srgbClr val="005CB9"/>
              </a:solidFill>
              <a:latin typeface="GE Inspira Pitch"/>
            </a:endParaRP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156408"/>
            <a:ext cx="9144002" cy="2044733"/>
          </a:xfrm>
          <a:prstGeom prst="rect">
            <a:avLst/>
          </a:prstGeom>
        </p:spPr>
      </p:pic>
    </p:spTree>
    <p:extLst>
      <p:ext uri="{BB962C8B-B14F-4D97-AF65-F5344CB8AC3E}">
        <p14:creationId xmlns:p14="http://schemas.microsoft.com/office/powerpoint/2010/main" val="4252989706"/>
      </p:ext>
    </p:extLst>
  </p:cSld>
  <p:clrMapOvr>
    <a:masterClrMapping/>
  </p:clrMapOvr>
  <p:timing>
    <p:tnLst>
      <p:par>
        <p:cTn xmlns:p14="http://schemas.microsoft.com/office/powerpoint/2010/main" id="1" dur="indefinite" restart="never" nodeType="tmRoot"/>
      </p:par>
    </p:tnLst>
  </p:timing>
</p:sldLayout>
</file>

<file path=ppt/slideLayouts/slideLayout369.xml><?xml version="1.0" encoding="utf-8"?>
<p:sldLayout xmlns:a="http://schemas.openxmlformats.org/drawingml/2006/main" xmlns:r="http://schemas.openxmlformats.org/officeDocument/2006/relationships" xmlns:p="http://schemas.openxmlformats.org/presentationml/2006/main" showMasterSp="0" type="title" preserve="1">
  <p:cSld name="Title Slide 5">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65"/>
            <a:ext cx="5811520"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5793232" cy="571500"/>
          </a:xfrm>
        </p:spPr>
        <p:txBody>
          <a:bodyPr/>
          <a:lstStyle>
            <a:lvl1pPr marL="0" indent="0" algn="l">
              <a:lnSpc>
                <a:spcPct val="110000"/>
              </a:lnSpc>
              <a:spcBef>
                <a:spcPts val="0"/>
              </a:spcBef>
              <a:buNone/>
              <a:defRPr sz="1800" baseline="0">
                <a:solidFill>
                  <a:schemeClr val="tx1"/>
                </a:solidFill>
              </a:defRPr>
            </a:lvl1pPr>
            <a:lvl2pPr marL="342586" indent="0" algn="ctr">
              <a:buNone/>
              <a:defRPr>
                <a:solidFill>
                  <a:schemeClr val="tx1">
                    <a:tint val="75000"/>
                  </a:schemeClr>
                </a:solidFill>
              </a:defRPr>
            </a:lvl2pPr>
            <a:lvl3pPr marL="685207" indent="0" algn="ctr">
              <a:buNone/>
              <a:defRPr>
                <a:solidFill>
                  <a:schemeClr val="tx1">
                    <a:tint val="75000"/>
                  </a:schemeClr>
                </a:solidFill>
              </a:defRPr>
            </a:lvl3pPr>
            <a:lvl4pPr marL="1027805" indent="0" algn="ctr">
              <a:buNone/>
              <a:defRPr>
                <a:solidFill>
                  <a:schemeClr val="tx1">
                    <a:tint val="75000"/>
                  </a:schemeClr>
                </a:solidFill>
              </a:defRPr>
            </a:lvl4pPr>
            <a:lvl5pPr marL="1370415" indent="0" algn="ctr">
              <a:buNone/>
              <a:defRPr>
                <a:solidFill>
                  <a:schemeClr val="tx1">
                    <a:tint val="75000"/>
                  </a:schemeClr>
                </a:solidFill>
              </a:defRPr>
            </a:lvl5pPr>
            <a:lvl6pPr marL="1713003" indent="0" algn="ctr">
              <a:buNone/>
              <a:defRPr>
                <a:solidFill>
                  <a:schemeClr val="tx1">
                    <a:tint val="75000"/>
                  </a:schemeClr>
                </a:solidFill>
              </a:defRPr>
            </a:lvl6pPr>
            <a:lvl7pPr marL="2055618" indent="0" algn="ctr">
              <a:buNone/>
              <a:defRPr>
                <a:solidFill>
                  <a:schemeClr val="tx1">
                    <a:tint val="75000"/>
                  </a:schemeClr>
                </a:solidFill>
              </a:defRPr>
            </a:lvl7pPr>
            <a:lvl8pPr marL="2398220" indent="0" algn="ctr">
              <a:buNone/>
              <a:defRPr>
                <a:solidFill>
                  <a:schemeClr val="tx1">
                    <a:tint val="75000"/>
                  </a:schemeClr>
                </a:solidFill>
              </a:defRPr>
            </a:lvl8pPr>
            <a:lvl9pPr marL="2740829"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43" y="4631332"/>
            <a:ext cx="2069797" cy="253916"/>
          </a:xfrm>
          <a:prstGeom prst="rect">
            <a:avLst/>
          </a:prstGeom>
          <a:noFill/>
        </p:spPr>
        <p:txBody>
          <a:bodyPr wrap="none" lIns="0" tIns="0" rIns="0" bIns="0" rtlCol="0" anchor="b" anchorCtr="0">
            <a:noAutofit/>
          </a:bodyPr>
          <a:lstStyle/>
          <a:p>
            <a:pPr defTabSz="685207"/>
            <a:r>
              <a:rPr lang="en-US" sz="1200" b="1" dirty="0" smtClean="0">
                <a:solidFill>
                  <a:srgbClr val="005CB9"/>
                </a:solidFill>
                <a:latin typeface="GE Inspira Pitch"/>
              </a:rPr>
              <a:t>Imagination at work</a:t>
            </a:r>
            <a:endParaRPr lang="en-US" sz="1200" b="1" dirty="0">
              <a:solidFill>
                <a:srgbClr val="005CB9"/>
              </a:solidFill>
              <a:latin typeface="GE Inspira Pitch"/>
            </a:endParaRP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6005322" y="0"/>
            <a:ext cx="3138678" cy="3074484"/>
          </a:xfrm>
          <a:prstGeom prst="rect">
            <a:avLst/>
          </a:prstGeom>
        </p:spPr>
      </p:pic>
    </p:spTree>
    <p:extLst>
      <p:ext uri="{BB962C8B-B14F-4D97-AF65-F5344CB8AC3E}">
        <p14:creationId xmlns:p14="http://schemas.microsoft.com/office/powerpoint/2010/main" val="3006634826"/>
      </p:ext>
    </p:extLst>
  </p:cSld>
  <p:clrMapOvr>
    <a:masterClrMapping/>
  </p:clrMapOvr>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3">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326"/>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151" indent="0" algn="ctr">
              <a:buNone/>
              <a:defRPr>
                <a:solidFill>
                  <a:schemeClr val="tx1">
                    <a:tint val="75000"/>
                  </a:schemeClr>
                </a:solidFill>
              </a:defRPr>
            </a:lvl2pPr>
            <a:lvl3pPr marL="684381" indent="0" algn="ctr">
              <a:buNone/>
              <a:defRPr>
                <a:solidFill>
                  <a:schemeClr val="tx1">
                    <a:tint val="75000"/>
                  </a:schemeClr>
                </a:solidFill>
              </a:defRPr>
            </a:lvl3pPr>
            <a:lvl4pPr marL="1026560" indent="0" algn="ctr">
              <a:buNone/>
              <a:defRPr>
                <a:solidFill>
                  <a:schemeClr val="tx1">
                    <a:tint val="75000"/>
                  </a:schemeClr>
                </a:solidFill>
              </a:defRPr>
            </a:lvl4pPr>
            <a:lvl5pPr marL="1368762" indent="0" algn="ctr">
              <a:buNone/>
              <a:defRPr>
                <a:solidFill>
                  <a:schemeClr val="tx1">
                    <a:tint val="75000"/>
                  </a:schemeClr>
                </a:solidFill>
              </a:defRPr>
            </a:lvl5pPr>
            <a:lvl6pPr marL="1710917" indent="0" algn="ctr">
              <a:buNone/>
              <a:defRPr>
                <a:solidFill>
                  <a:schemeClr val="tx1">
                    <a:tint val="75000"/>
                  </a:schemeClr>
                </a:solidFill>
              </a:defRPr>
            </a:lvl6pPr>
            <a:lvl7pPr marL="2053136" indent="0" algn="ctr">
              <a:buNone/>
              <a:defRPr>
                <a:solidFill>
                  <a:schemeClr val="tx1">
                    <a:tint val="75000"/>
                  </a:schemeClr>
                </a:solidFill>
              </a:defRPr>
            </a:lvl7pPr>
            <a:lvl8pPr marL="2395320" indent="0" algn="ctr">
              <a:buNone/>
              <a:defRPr>
                <a:solidFill>
                  <a:schemeClr val="tx1">
                    <a:tint val="75000"/>
                  </a:schemeClr>
                </a:solidFill>
              </a:defRPr>
            </a:lvl8pPr>
            <a:lvl9pPr marL="2737521"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79" y="4631332"/>
            <a:ext cx="2069797" cy="253916"/>
          </a:xfrm>
          <a:prstGeom prst="rect">
            <a:avLst/>
          </a:prstGeom>
          <a:noFill/>
        </p:spPr>
        <p:txBody>
          <a:bodyPr wrap="none" lIns="0" tIns="0" rIns="0" bIns="0" rtlCol="0" anchor="b" anchorCtr="0">
            <a:noAutofit/>
          </a:bodyPr>
          <a:lstStyle/>
          <a:p>
            <a:pPr defTabSz="684381"/>
            <a:r>
              <a:rPr lang="en-US" sz="1200" b="1" dirty="0">
                <a:solidFill>
                  <a:srgbClr val="005CB9"/>
                </a:solidFill>
                <a:latin typeface="GE Inspira Pitch"/>
              </a:rPr>
              <a:t>Imagination at work</a:t>
            </a: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9" y="2"/>
            <a:ext cx="9143999" cy="2005905"/>
          </a:xfrm>
          <a:prstGeom prst="rect">
            <a:avLst/>
          </a:prstGeom>
        </p:spPr>
      </p:pic>
    </p:spTree>
    <p:extLst>
      <p:ext uri="{BB962C8B-B14F-4D97-AF65-F5344CB8AC3E}">
        <p14:creationId xmlns:p14="http://schemas.microsoft.com/office/powerpoint/2010/main" val="3710094668"/>
      </p:ext>
    </p:extLst>
  </p:cSld>
  <p:clrMapOvr>
    <a:masterClrMapping/>
  </p:clrMapOvr>
  <p:timing>
    <p:tnLst>
      <p:par>
        <p:cTn xmlns:p14="http://schemas.microsoft.com/office/powerpoint/2010/main" id="1" dur="indefinite" restart="never" nodeType="tmRoot"/>
      </p:par>
    </p:tnLst>
  </p:timing>
</p:sldLayout>
</file>

<file path=ppt/slideLayouts/slideLayout3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4056" y="1220759"/>
            <a:ext cx="7615463" cy="32601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3465244585"/>
      </p:ext>
    </p:extLst>
  </p:cSld>
  <p:clrMapOvr>
    <a:masterClrMapping/>
  </p:clrMapOvr>
  <p:timing>
    <p:tnLst>
      <p:par>
        <p:cTn xmlns:p14="http://schemas.microsoft.com/office/powerpoint/2010/main" id="1" dur="indefinite" restart="never" nodeType="tmRoot"/>
      </p:par>
    </p:tnLst>
  </p:timing>
</p:sldLayout>
</file>

<file path=ppt/slideLayouts/slideLayout371.xml><?xml version="1.0" encoding="utf-8"?>
<p:sldLayout xmlns:a="http://schemas.openxmlformats.org/drawingml/2006/main" xmlns:r="http://schemas.openxmlformats.org/officeDocument/2006/relationships" xmlns:p="http://schemas.openxmlformats.org/presentationml/2006/main" type="obj" preserve="1">
  <p:cSld name="Storytelling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9094" y="413812"/>
            <a:ext cx="8352156" cy="765752"/>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79094" y="1798608"/>
            <a:ext cx="7620418" cy="2741248"/>
          </a:xfrm>
        </p:spPr>
        <p:txBody>
          <a:bodyPr/>
          <a:lstStyle>
            <a:lvl1pPr>
              <a:defRPr sz="2100">
                <a:solidFill>
                  <a:schemeClr val="tx2"/>
                </a:solidFill>
              </a:defRPr>
            </a:lvl1pPr>
            <a:lvl2pPr marL="212935" indent="-197478">
              <a:defRPr sz="2100"/>
            </a:lvl2pPr>
          </a:lstStyle>
          <a:p>
            <a:pPr lvl="0"/>
            <a:r>
              <a:rPr lang="en-US" smtClean="0"/>
              <a:t>Click to edit Master text styles</a:t>
            </a:r>
          </a:p>
          <a:p>
            <a:pPr lvl="1"/>
            <a:r>
              <a:rPr lang="en-US" smtClean="0"/>
              <a:t>Second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2355848062"/>
      </p:ext>
    </p:extLst>
  </p:cSld>
  <p:clrMapOvr>
    <a:masterClrMapping/>
  </p:clrMapOvr>
  <p:timing>
    <p:tnLst>
      <p:par>
        <p:cTn xmlns:p14="http://schemas.microsoft.com/office/powerpoint/2010/main" id="1" dur="indefinite" restart="never" nodeType="tmRoot"/>
      </p:par>
    </p:tnLst>
  </p:timing>
</p:sldLayout>
</file>

<file path=ppt/slideLayouts/slideLayout372.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4056" y="1220759"/>
            <a:ext cx="7615463" cy="32601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1646632737"/>
      </p:ext>
    </p:extLst>
  </p:cSld>
  <p:clrMapOvr>
    <a:masterClrMapping/>
  </p:clrMapOvr>
  <p:timing>
    <p:tnLst>
      <p:par>
        <p:cTn xmlns:p14="http://schemas.microsoft.com/office/powerpoint/2010/main" id="1" dur="indefinite" restart="never" nodeType="tmRoot"/>
      </p:par>
    </p:tnLst>
  </p:timing>
</p:sldLayout>
</file>

<file path=ppt/slideLayouts/slideLayout373.xml><?xml version="1.0" encoding="utf-8"?>
<p:sldLayout xmlns:a="http://schemas.openxmlformats.org/drawingml/2006/main" xmlns:r="http://schemas.openxmlformats.org/officeDocument/2006/relationships" xmlns:p="http://schemas.openxmlformats.org/presentationml/2006/main" type="obj" preserve="1">
  <p:cSld name="Big Tit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8632" y="401237"/>
            <a:ext cx="8312573" cy="1186866"/>
          </a:xfrm>
        </p:spPr>
        <p:txBody>
          <a:bodyPr/>
          <a:lstStyle>
            <a:lvl1pPr>
              <a:lnSpc>
                <a:spcPct val="85000"/>
              </a:lnSpc>
              <a:defRPr sz="4500"/>
            </a:lvl1pPr>
          </a:lstStyle>
          <a:p>
            <a:r>
              <a:rPr lang="en-US" dirty="0" err="1" smtClean="0"/>
              <a:t>PClick</a:t>
            </a:r>
            <a:r>
              <a:rPr lang="en-US" dirty="0" smtClean="0"/>
              <a:t> to edit Master title style</a:t>
            </a:r>
            <a:endParaRPr lang="en-US" dirty="0"/>
          </a:p>
        </p:txBody>
      </p:sp>
      <p:sp>
        <p:nvSpPr>
          <p:cNvPr id="3" name="Content Placeholder 2"/>
          <p:cNvSpPr>
            <a:spLocks noGrp="1"/>
          </p:cNvSpPr>
          <p:nvPr>
            <p:ph idx="1"/>
          </p:nvPr>
        </p:nvSpPr>
        <p:spPr>
          <a:xfrm>
            <a:off x="384056" y="1828802"/>
            <a:ext cx="7615463" cy="2690619"/>
          </a:xfrm>
        </p:spPr>
        <p:txBody>
          <a:bodyPr/>
          <a:lstStyle>
            <a:lvl1pPr>
              <a:defRPr>
                <a:solidFill>
                  <a:schemeClr val="tx2"/>
                </a:solidFill>
              </a:defRPr>
            </a:lvl1pPr>
            <a:lvl4pPr>
              <a:defRPr sz="12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1228757105"/>
      </p:ext>
    </p:extLst>
  </p:cSld>
  <p:clrMapOvr>
    <a:masterClrMapping/>
  </p:clrMapOvr>
  <p:timing>
    <p:tnLst>
      <p:par>
        <p:cTn xmlns:p14="http://schemas.microsoft.com/office/powerpoint/2010/main" id="1" dur="indefinite" restart="never" nodeType="tmRoot"/>
      </p:par>
    </p:tnLst>
  </p:timing>
</p:sldLayout>
</file>

<file path=ppt/slideLayouts/slideLayout374.xml><?xml version="1.0" encoding="utf-8"?>
<p:sldLayout xmlns:a="http://schemas.openxmlformats.org/drawingml/2006/main" xmlns:r="http://schemas.openxmlformats.org/officeDocument/2006/relationships" xmlns:p="http://schemas.openxmlformats.org/presentationml/2006/main" type="obj" preserve="1">
  <p:cSld name="Title and Content Text Heav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91668" y="1243260"/>
            <a:ext cx="7607844" cy="3243263"/>
          </a:xfrm>
        </p:spPr>
        <p:txBody>
          <a:bodyPr vert="horz" lIns="0" tIns="0" rIns="0" bIns="0" rtlCol="0">
            <a:noAutofit/>
          </a:bodyPr>
          <a:lstStyle>
            <a:lvl1pPr>
              <a:spcAft>
                <a:spcPts val="0"/>
              </a:spcAft>
              <a:defRPr lang="en-US" sz="1500" dirty="0" smtClean="0"/>
            </a:lvl1pPr>
            <a:lvl2pPr marL="145132" indent="-136797">
              <a:defRPr lang="en-US" dirty="0" smtClean="0"/>
            </a:lvl2pPr>
            <a:lvl3pPr marL="299789" indent="-146323">
              <a:defRPr lang="en-US" sz="1400" dirty="0" smtClean="0"/>
            </a:lvl3pPr>
          </a:lstStyle>
          <a:p>
            <a:pPr lvl="0"/>
            <a:r>
              <a:rPr lang="en-US" smtClean="0"/>
              <a:t>Click to edit Master text styles</a:t>
            </a:r>
          </a:p>
          <a:p>
            <a:pPr lvl="1"/>
            <a:r>
              <a:rPr lang="en-US" smtClean="0"/>
              <a:t>Second level</a:t>
            </a:r>
          </a:p>
          <a:p>
            <a:pPr lvl="2"/>
            <a:r>
              <a:rPr lang="en-US" smtClean="0"/>
              <a:t>Third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3284599215"/>
      </p:ext>
    </p:extLst>
  </p:cSld>
  <p:clrMapOvr>
    <a:masterClrMapping/>
  </p:clrMapOvr>
  <p:timing>
    <p:tnLst>
      <p:par>
        <p:cTn xmlns:p14="http://schemas.microsoft.com/office/powerpoint/2010/main" id="1" dur="indefinite" restart="never" nodeType="tmRoot"/>
      </p:par>
    </p:tnLst>
  </p:timing>
</p:sldLayout>
</file>

<file path=ppt/slideLayouts/slideLayout375.xml><?xml version="1.0" encoding="utf-8"?>
<p:sldLayout xmlns:a="http://schemas.openxmlformats.org/drawingml/2006/main" xmlns:r="http://schemas.openxmlformats.org/officeDocument/2006/relationships" xmlns:p="http://schemas.openxmlformats.org/presentationml/2006/main" type="obj" preserve="1">
  <p:cSld name="Title and Content Text Heavy 1-Line">
    <p:spTree>
      <p:nvGrpSpPr>
        <p:cNvPr id="1" name=""/>
        <p:cNvGrpSpPr/>
        <p:nvPr/>
      </p:nvGrpSpPr>
      <p:grpSpPr>
        <a:xfrm>
          <a:off x="0" y="0"/>
          <a:ext cx="0" cy="0"/>
          <a:chOff x="0" y="0"/>
          <a:chExt cx="0" cy="0"/>
        </a:xfrm>
      </p:grpSpPr>
      <p:sp>
        <p:nvSpPr>
          <p:cNvPr id="2" name="Title 1"/>
          <p:cNvSpPr>
            <a:spLocks noGrp="1"/>
          </p:cNvSpPr>
          <p:nvPr>
            <p:ph type="title"/>
          </p:nvPr>
        </p:nvSpPr>
        <p:spPr>
          <a:xfrm>
            <a:off x="379094" y="411516"/>
            <a:ext cx="8352156" cy="395815"/>
          </a:xfrm>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91668" y="810041"/>
            <a:ext cx="7607844" cy="3438859"/>
          </a:xfrm>
        </p:spPr>
        <p:txBody>
          <a:bodyPr vert="horz" lIns="0" tIns="0" rIns="0" bIns="0" rtlCol="0">
            <a:noAutofit/>
          </a:bodyPr>
          <a:lstStyle>
            <a:lvl1pPr>
              <a:spcAft>
                <a:spcPts val="0"/>
              </a:spcAft>
              <a:defRPr lang="en-US" sz="1500" dirty="0" smtClean="0"/>
            </a:lvl1pPr>
            <a:lvl2pPr marL="145132" indent="-136797">
              <a:defRPr lang="en-US" dirty="0" smtClean="0"/>
            </a:lvl2pPr>
            <a:lvl3pPr marL="299789" indent="-146323">
              <a:defRPr lang="en-US" sz="1400" dirty="0" smtClean="0"/>
            </a:lvl3pPr>
          </a:lstStyle>
          <a:p>
            <a:pPr lvl="0"/>
            <a:r>
              <a:rPr lang="en-US" smtClean="0"/>
              <a:t>Click to edit Master text styles</a:t>
            </a:r>
          </a:p>
          <a:p>
            <a:pPr lvl="1"/>
            <a:r>
              <a:rPr lang="en-US" smtClean="0"/>
              <a:t>Second level</a:t>
            </a:r>
          </a:p>
          <a:p>
            <a:pPr lvl="2"/>
            <a:r>
              <a:rPr lang="en-US" smtClean="0"/>
              <a:t>Third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2988981909"/>
      </p:ext>
    </p:extLst>
  </p:cSld>
  <p:clrMapOvr>
    <a:masterClrMapping/>
  </p:clrMapOvr>
  <p:timing>
    <p:tnLst>
      <p:par>
        <p:cTn xmlns:p14="http://schemas.microsoft.com/office/powerpoint/2010/main" id="1" dur="indefinite" restart="never" nodeType="tmRoot"/>
      </p:par>
    </p:tnLst>
  </p:timing>
</p:sldLayout>
</file>

<file path=ppt/slideLayouts/slideLayout3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91833" y="1242515"/>
            <a:ext cx="3896043" cy="3297340"/>
          </a:xfrm>
        </p:spPr>
        <p:txBody>
          <a:bodyPr vert="horz" lIns="0" tIns="0" rIns="0" bIns="0" rtlCol="0">
            <a:noAutofit/>
          </a:bodyPr>
          <a:lstStyle>
            <a:lvl1pPr>
              <a:spcBef>
                <a:spcPts val="750"/>
              </a:spcBef>
              <a:defRPr lang="en-US" sz="1500" dirty="0" smtClean="0"/>
            </a:lvl1pPr>
            <a:lvl2pPr>
              <a:spcBef>
                <a:spcPts val="600"/>
              </a:spcBef>
              <a:defRPr lang="en-US" sz="1400" dirty="0" smtClean="0"/>
            </a:lvl2pPr>
            <a:lvl3pPr>
              <a:spcBef>
                <a:spcPts val="450"/>
              </a:spcBef>
              <a:defRPr lang="en-US" sz="1200" dirty="0" smtClean="0"/>
            </a:lvl3pPr>
            <a:lvl4pPr>
              <a:spcBef>
                <a:spcPts val="300"/>
              </a:spcBef>
              <a:defRPr lang="en-US" sz="1100" dirty="0" smtClean="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831080" y="1242515"/>
            <a:ext cx="3900170" cy="3297340"/>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smtClean="0"/>
              <a:t>Click to edit Master text styles</a:t>
            </a:r>
          </a:p>
          <a:p>
            <a:pPr lvl="1">
              <a:spcBef>
                <a:spcPts val="750"/>
              </a:spcBef>
            </a:pPr>
            <a:r>
              <a:rPr lang="en-US" smtClean="0"/>
              <a:t>Second level</a:t>
            </a:r>
          </a:p>
          <a:p>
            <a:pPr lvl="2">
              <a:spcBef>
                <a:spcPts val="750"/>
              </a:spcBef>
            </a:pPr>
            <a:r>
              <a:rPr lang="en-US" smtClean="0"/>
              <a:t>Third level</a:t>
            </a:r>
          </a:p>
          <a:p>
            <a:pPr lvl="3">
              <a:spcBef>
                <a:spcPts val="750"/>
              </a:spcBef>
            </a:pPr>
            <a:r>
              <a:rPr lang="en-US" smtClean="0"/>
              <a:t>Fourth level</a:t>
            </a: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1622264511"/>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391795" y="1225869"/>
            <a:ext cx="3904488" cy="279797"/>
          </a:xfrm>
        </p:spPr>
        <p:txBody>
          <a:bodyPr rIns="137034" anchor="b"/>
          <a:lstStyle>
            <a:lvl1pPr marL="0" indent="0">
              <a:buNone/>
              <a:defRPr sz="1800" b="1">
                <a:solidFill>
                  <a:schemeClr val="tx2"/>
                </a:solidFill>
              </a:defRPr>
            </a:lvl1pPr>
            <a:lvl2pPr marL="342586" indent="0">
              <a:buNone/>
              <a:defRPr sz="1500" b="1"/>
            </a:lvl2pPr>
            <a:lvl3pPr marL="685207" indent="0">
              <a:buNone/>
              <a:defRPr sz="1400" b="1"/>
            </a:lvl3pPr>
            <a:lvl4pPr marL="1027805" indent="0">
              <a:buNone/>
              <a:defRPr sz="1200" b="1"/>
            </a:lvl4pPr>
            <a:lvl5pPr marL="1370415" indent="0">
              <a:buNone/>
              <a:defRPr sz="1200" b="1"/>
            </a:lvl5pPr>
            <a:lvl6pPr marL="1713003" indent="0">
              <a:buNone/>
              <a:defRPr sz="1200" b="1"/>
            </a:lvl6pPr>
            <a:lvl7pPr marL="2055618" indent="0">
              <a:buNone/>
              <a:defRPr sz="1200" b="1"/>
            </a:lvl7pPr>
            <a:lvl8pPr marL="2398220" indent="0">
              <a:buNone/>
              <a:defRPr sz="1200" b="1"/>
            </a:lvl8pPr>
            <a:lvl9pPr marL="2740829" indent="0">
              <a:buNone/>
              <a:defRPr sz="1200" b="1"/>
            </a:lvl9pPr>
          </a:lstStyle>
          <a:p>
            <a:pPr lvl="0"/>
            <a:r>
              <a:rPr lang="en-US" dirty="0" err="1" smtClean="0"/>
              <a:t>PClick</a:t>
            </a:r>
            <a:r>
              <a:rPr lang="en-US" dirty="0" smtClean="0"/>
              <a:t> to edit Master text</a:t>
            </a:r>
          </a:p>
        </p:txBody>
      </p:sp>
      <p:sp>
        <p:nvSpPr>
          <p:cNvPr id="4" name="Content Placeholder 3"/>
          <p:cNvSpPr>
            <a:spLocks noGrp="1"/>
          </p:cNvSpPr>
          <p:nvPr>
            <p:ph sz="half" idx="2"/>
          </p:nvPr>
        </p:nvSpPr>
        <p:spPr>
          <a:xfrm>
            <a:off x="391795" y="1553742"/>
            <a:ext cx="3904488" cy="2858489"/>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smtClean="0"/>
              <a:t>Click to edit Master text styles</a:t>
            </a:r>
          </a:p>
          <a:p>
            <a:pPr lvl="1">
              <a:spcBef>
                <a:spcPts val="750"/>
              </a:spcBef>
            </a:pPr>
            <a:r>
              <a:rPr lang="en-US" smtClean="0"/>
              <a:t>Second level</a:t>
            </a:r>
          </a:p>
          <a:p>
            <a:pPr lvl="2">
              <a:spcBef>
                <a:spcPts val="750"/>
              </a:spcBef>
            </a:pPr>
            <a:r>
              <a:rPr lang="en-US" smtClean="0"/>
              <a:t>Third level</a:t>
            </a:r>
          </a:p>
          <a:p>
            <a:pPr lvl="3">
              <a:spcBef>
                <a:spcPts val="750"/>
              </a:spcBef>
            </a:pPr>
            <a:r>
              <a:rPr lang="en-US" smtClean="0"/>
              <a:t>Fourth level</a:t>
            </a:r>
          </a:p>
        </p:txBody>
      </p:sp>
      <p:sp>
        <p:nvSpPr>
          <p:cNvPr id="5" name="Text Placeholder 4"/>
          <p:cNvSpPr>
            <a:spLocks noGrp="1"/>
          </p:cNvSpPr>
          <p:nvPr>
            <p:ph type="body" sz="quarter" idx="3"/>
          </p:nvPr>
        </p:nvSpPr>
        <p:spPr>
          <a:xfrm>
            <a:off x="4831080" y="1225869"/>
            <a:ext cx="3900170" cy="279797"/>
          </a:xfrm>
        </p:spPr>
        <p:txBody>
          <a:bodyPr rIns="137034" anchor="b"/>
          <a:lstStyle>
            <a:lvl1pPr marL="0" indent="0">
              <a:buNone/>
              <a:defRPr sz="1800" b="1">
                <a:solidFill>
                  <a:schemeClr val="tx2"/>
                </a:solidFill>
              </a:defRPr>
            </a:lvl1pPr>
            <a:lvl2pPr marL="342586" indent="0">
              <a:buNone/>
              <a:defRPr sz="1500" b="1"/>
            </a:lvl2pPr>
            <a:lvl3pPr marL="685207" indent="0">
              <a:buNone/>
              <a:defRPr sz="1400" b="1"/>
            </a:lvl3pPr>
            <a:lvl4pPr marL="1027805" indent="0">
              <a:buNone/>
              <a:defRPr sz="1200" b="1"/>
            </a:lvl4pPr>
            <a:lvl5pPr marL="1370415" indent="0">
              <a:buNone/>
              <a:defRPr sz="1200" b="1"/>
            </a:lvl5pPr>
            <a:lvl6pPr marL="1713003" indent="0">
              <a:buNone/>
              <a:defRPr sz="1200" b="1"/>
            </a:lvl6pPr>
            <a:lvl7pPr marL="2055618" indent="0">
              <a:buNone/>
              <a:defRPr sz="1200" b="1"/>
            </a:lvl7pPr>
            <a:lvl8pPr marL="2398220" indent="0">
              <a:buNone/>
              <a:defRPr sz="1200" b="1"/>
            </a:lvl8pPr>
            <a:lvl9pPr marL="2740829"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831080" y="1553742"/>
            <a:ext cx="3900170" cy="2858489"/>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smtClean="0"/>
              <a:t>Click to edit Master text styles</a:t>
            </a:r>
          </a:p>
          <a:p>
            <a:pPr lvl="1">
              <a:spcBef>
                <a:spcPts val="750"/>
              </a:spcBef>
            </a:pPr>
            <a:r>
              <a:rPr lang="en-US" smtClean="0"/>
              <a:t>Second level</a:t>
            </a:r>
          </a:p>
          <a:p>
            <a:pPr lvl="2">
              <a:spcBef>
                <a:spcPts val="750"/>
              </a:spcBef>
            </a:pPr>
            <a:r>
              <a:rPr lang="en-US" smtClean="0"/>
              <a:t>Third level</a:t>
            </a:r>
          </a:p>
          <a:p>
            <a:pPr lvl="3">
              <a:spcBef>
                <a:spcPts val="750"/>
              </a:spcBef>
            </a:pPr>
            <a:r>
              <a:rPr lang="en-US" smtClean="0"/>
              <a:t>Fourth level</a:t>
            </a:r>
          </a:p>
        </p:txBody>
      </p:sp>
      <p:sp>
        <p:nvSpPr>
          <p:cNvPr id="9" name="Slide Number Placeholder 8"/>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191238009"/>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0" y="1296591"/>
            <a:ext cx="4495800" cy="1563624"/>
          </a:xfrm>
          <a:solidFill>
            <a:schemeClr val="tx2"/>
          </a:solidFill>
        </p:spPr>
        <p:txBody>
          <a:bodyPr lIns="219268" tIns="89092" rIns="137034"/>
          <a:lstStyle>
            <a:lvl1pPr marL="159420" indent="0">
              <a:lnSpc>
                <a:spcPct val="100000"/>
              </a:lnSpc>
              <a:spcBef>
                <a:spcPts val="450"/>
              </a:spcBef>
              <a:spcAft>
                <a:spcPts val="150"/>
              </a:spcAft>
              <a:defRPr lang="en-US" sz="1500" dirty="0" smtClean="0">
                <a:solidFill>
                  <a:schemeClr val="bg1"/>
                </a:solidFill>
              </a:defRPr>
            </a:lvl1pPr>
            <a:lvl2pPr marL="285500" indent="-118958">
              <a:lnSpc>
                <a:spcPct val="100000"/>
              </a:lnSpc>
              <a:spcBef>
                <a:spcPts val="750"/>
              </a:spcBef>
              <a:defRPr lang="en-US" sz="1400" dirty="0" smtClean="0">
                <a:solidFill>
                  <a:schemeClr val="bg1"/>
                </a:solidFill>
              </a:defRPr>
            </a:lvl2pPr>
            <a:lvl3pPr marL="123715" indent="-123715">
              <a:defRPr lang="en-US" sz="1100" dirty="0" smtClean="0"/>
            </a:lvl3pPr>
            <a:lvl4pPr marL="233178" indent="-97548">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2" name="Content Placeholder 2"/>
          <p:cNvSpPr>
            <a:spLocks noGrp="1"/>
          </p:cNvSpPr>
          <p:nvPr>
            <p:ph sz="half" idx="13"/>
          </p:nvPr>
        </p:nvSpPr>
        <p:spPr>
          <a:xfrm>
            <a:off x="4644390" y="1296591"/>
            <a:ext cx="4498848" cy="1563624"/>
          </a:xfrm>
          <a:solidFill>
            <a:schemeClr val="tx2"/>
          </a:solidFill>
        </p:spPr>
        <p:txBody>
          <a:bodyPr lIns="219268" tIns="89092" rIns="137034"/>
          <a:lstStyle>
            <a:lvl1pPr marL="159420" indent="0">
              <a:lnSpc>
                <a:spcPct val="100000"/>
              </a:lnSpc>
              <a:spcBef>
                <a:spcPts val="450"/>
              </a:spcBef>
              <a:spcAft>
                <a:spcPts val="150"/>
              </a:spcAft>
              <a:defRPr lang="en-US" sz="1500" dirty="0" smtClean="0">
                <a:solidFill>
                  <a:schemeClr val="bg1"/>
                </a:solidFill>
              </a:defRPr>
            </a:lvl1pPr>
            <a:lvl2pPr marL="285500" indent="-118958">
              <a:lnSpc>
                <a:spcPct val="100000"/>
              </a:lnSpc>
              <a:spcBef>
                <a:spcPts val="750"/>
              </a:spcBef>
              <a:defRPr lang="en-US" sz="1400" dirty="0" smtClean="0">
                <a:solidFill>
                  <a:schemeClr val="bg1"/>
                </a:solidFill>
              </a:defRPr>
            </a:lvl2pPr>
            <a:lvl3pPr marL="123715" indent="-123715">
              <a:defRPr lang="en-US" sz="1100" dirty="0" smtClean="0"/>
            </a:lvl3pPr>
            <a:lvl4pPr marL="233178" indent="-97548">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13" name="Content Placeholder 2"/>
          <p:cNvSpPr>
            <a:spLocks noGrp="1"/>
          </p:cNvSpPr>
          <p:nvPr>
            <p:ph sz="half" idx="14"/>
          </p:nvPr>
        </p:nvSpPr>
        <p:spPr>
          <a:xfrm>
            <a:off x="0" y="2971647"/>
            <a:ext cx="4495800" cy="1563624"/>
          </a:xfrm>
          <a:solidFill>
            <a:schemeClr val="tx2"/>
          </a:solidFill>
        </p:spPr>
        <p:txBody>
          <a:bodyPr lIns="219268" tIns="89092" rIns="137034"/>
          <a:lstStyle>
            <a:lvl1pPr marL="159420" indent="0">
              <a:lnSpc>
                <a:spcPct val="100000"/>
              </a:lnSpc>
              <a:spcBef>
                <a:spcPts val="450"/>
              </a:spcBef>
              <a:spcAft>
                <a:spcPts val="150"/>
              </a:spcAft>
              <a:defRPr lang="en-US" sz="1500" dirty="0" smtClean="0">
                <a:solidFill>
                  <a:schemeClr val="bg1"/>
                </a:solidFill>
              </a:defRPr>
            </a:lvl1pPr>
            <a:lvl2pPr marL="285500" indent="-118958">
              <a:lnSpc>
                <a:spcPct val="100000"/>
              </a:lnSpc>
              <a:spcBef>
                <a:spcPts val="750"/>
              </a:spcBef>
              <a:defRPr lang="en-US" sz="1400" dirty="0" smtClean="0">
                <a:solidFill>
                  <a:schemeClr val="bg1"/>
                </a:solidFill>
              </a:defRPr>
            </a:lvl2pPr>
            <a:lvl3pPr marL="123715" indent="-123715">
              <a:defRPr lang="en-US" sz="1100" dirty="0" smtClean="0"/>
            </a:lvl3pPr>
            <a:lvl4pPr marL="233178" indent="-97548">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14" name="Content Placeholder 2"/>
          <p:cNvSpPr>
            <a:spLocks noGrp="1"/>
          </p:cNvSpPr>
          <p:nvPr>
            <p:ph sz="half" idx="15"/>
          </p:nvPr>
        </p:nvSpPr>
        <p:spPr>
          <a:xfrm>
            <a:off x="4644390" y="2971647"/>
            <a:ext cx="4498848" cy="1563624"/>
          </a:xfrm>
          <a:solidFill>
            <a:schemeClr val="tx2"/>
          </a:solidFill>
        </p:spPr>
        <p:txBody>
          <a:bodyPr lIns="219268" tIns="89092" rIns="137034"/>
          <a:lstStyle>
            <a:lvl1pPr marL="159420" indent="0">
              <a:lnSpc>
                <a:spcPct val="100000"/>
              </a:lnSpc>
              <a:spcBef>
                <a:spcPts val="450"/>
              </a:spcBef>
              <a:spcAft>
                <a:spcPts val="150"/>
              </a:spcAft>
              <a:defRPr lang="en-US" sz="1500" dirty="0" smtClean="0">
                <a:solidFill>
                  <a:schemeClr val="bg1"/>
                </a:solidFill>
              </a:defRPr>
            </a:lvl1pPr>
            <a:lvl2pPr marL="285500" indent="-118958">
              <a:lnSpc>
                <a:spcPct val="100000"/>
              </a:lnSpc>
              <a:spcBef>
                <a:spcPts val="750"/>
              </a:spcBef>
              <a:defRPr lang="en-US" sz="1400" dirty="0" smtClean="0">
                <a:solidFill>
                  <a:schemeClr val="bg1"/>
                </a:solidFill>
              </a:defRPr>
            </a:lvl2pPr>
            <a:lvl3pPr marL="123715" indent="-123715">
              <a:defRPr lang="en-US" sz="1100" dirty="0" smtClean="0"/>
            </a:lvl3pPr>
            <a:lvl4pPr marL="233178" indent="-97548">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200802753"/>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preserve="1" userDrawn="1">
  <p:cSld name="Vertical Quadra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12752" y="1296624"/>
            <a:ext cx="1965960" cy="3243263"/>
          </a:xfrm>
          <a:solidFill>
            <a:schemeClr val="tx2"/>
          </a:solidFill>
        </p:spPr>
        <p:txBody>
          <a:bodyPr lIns="137034" tIns="102776" rIns="137034"/>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715" indent="-123715">
              <a:defRPr lang="en-US" sz="1100" dirty="0" smtClean="0"/>
            </a:lvl3pPr>
            <a:lvl4pPr marL="233178" indent="-97548">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5" name="Date Placeholder 4"/>
          <p:cNvSpPr>
            <a:spLocks noGrp="1"/>
          </p:cNvSpPr>
          <p:nvPr>
            <p:ph type="dt" sz="half" idx="10"/>
          </p:nvPr>
        </p:nvSpPr>
        <p:spPr>
          <a:xfrm>
            <a:off x="2005679" y="4764226"/>
            <a:ext cx="2067270" cy="101918"/>
          </a:xfrm>
          <a:prstGeom prst="rect">
            <a:avLst/>
          </a:prstGeom>
        </p:spPr>
        <p:txBody>
          <a:bodyPr lIns="68517" tIns="34259" rIns="68517" bIns="34259"/>
          <a:lstStyle/>
          <a:p>
            <a:pPr defTabSz="685207"/>
            <a:r>
              <a:rPr lang="en-US" sz="1400" smtClean="0">
                <a:solidFill>
                  <a:srgbClr val="575757"/>
                </a:solidFill>
                <a:latin typeface="GE Inspira Pitch"/>
              </a:rPr>
              <a:t>Title or Job Numbr | XX Month 201X</a:t>
            </a:r>
            <a:endParaRPr lang="en-US" sz="1400" dirty="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6" name="Content Placeholder 2"/>
          <p:cNvSpPr>
            <a:spLocks noGrp="1"/>
          </p:cNvSpPr>
          <p:nvPr>
            <p:ph sz="half" idx="13"/>
          </p:nvPr>
        </p:nvSpPr>
        <p:spPr>
          <a:xfrm>
            <a:off x="2529841" y="1296624"/>
            <a:ext cx="1965960" cy="3243263"/>
          </a:xfrm>
          <a:solidFill>
            <a:schemeClr val="tx2"/>
          </a:solidFill>
        </p:spPr>
        <p:txBody>
          <a:bodyPr lIns="137034" tIns="102776" rIns="137034"/>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715" indent="-123715">
              <a:defRPr lang="en-US" sz="1100" dirty="0" smtClean="0"/>
            </a:lvl3pPr>
            <a:lvl4pPr marL="233178" indent="-97548">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20" name="Content Placeholder 2"/>
          <p:cNvSpPr>
            <a:spLocks noGrp="1"/>
          </p:cNvSpPr>
          <p:nvPr>
            <p:ph sz="half" idx="14"/>
          </p:nvPr>
        </p:nvSpPr>
        <p:spPr>
          <a:xfrm>
            <a:off x="4644391" y="1296624"/>
            <a:ext cx="1965960" cy="3243263"/>
          </a:xfrm>
          <a:solidFill>
            <a:schemeClr val="tx2"/>
          </a:solidFill>
        </p:spPr>
        <p:txBody>
          <a:bodyPr lIns="137034" tIns="102776" rIns="137034"/>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715" indent="-123715">
              <a:defRPr lang="en-US" sz="1100" dirty="0" smtClean="0"/>
            </a:lvl3pPr>
            <a:lvl4pPr marL="233178" indent="-97548">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22" name="Content Placeholder 2"/>
          <p:cNvSpPr>
            <a:spLocks noGrp="1"/>
          </p:cNvSpPr>
          <p:nvPr>
            <p:ph sz="half" idx="15"/>
          </p:nvPr>
        </p:nvSpPr>
        <p:spPr>
          <a:xfrm>
            <a:off x="6758940" y="1296624"/>
            <a:ext cx="1965960" cy="3243263"/>
          </a:xfrm>
          <a:solidFill>
            <a:schemeClr val="tx2"/>
          </a:solidFill>
        </p:spPr>
        <p:txBody>
          <a:bodyPr lIns="137034" tIns="102776" rIns="137034"/>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715" indent="-123715">
              <a:defRPr lang="en-US" sz="1100" dirty="0" smtClean="0"/>
            </a:lvl3pPr>
            <a:lvl4pPr marL="233178" indent="-97548">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8161110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326"/>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151" indent="0" algn="ctr">
              <a:buNone/>
              <a:defRPr>
                <a:solidFill>
                  <a:schemeClr val="tx1">
                    <a:tint val="75000"/>
                  </a:schemeClr>
                </a:solidFill>
              </a:defRPr>
            </a:lvl2pPr>
            <a:lvl3pPr marL="684381" indent="0" algn="ctr">
              <a:buNone/>
              <a:defRPr>
                <a:solidFill>
                  <a:schemeClr val="tx1">
                    <a:tint val="75000"/>
                  </a:schemeClr>
                </a:solidFill>
              </a:defRPr>
            </a:lvl3pPr>
            <a:lvl4pPr marL="1026560" indent="0" algn="ctr">
              <a:buNone/>
              <a:defRPr>
                <a:solidFill>
                  <a:schemeClr val="tx1">
                    <a:tint val="75000"/>
                  </a:schemeClr>
                </a:solidFill>
              </a:defRPr>
            </a:lvl4pPr>
            <a:lvl5pPr marL="1368762" indent="0" algn="ctr">
              <a:buNone/>
              <a:defRPr>
                <a:solidFill>
                  <a:schemeClr val="tx1">
                    <a:tint val="75000"/>
                  </a:schemeClr>
                </a:solidFill>
              </a:defRPr>
            </a:lvl5pPr>
            <a:lvl6pPr marL="1710917" indent="0" algn="ctr">
              <a:buNone/>
              <a:defRPr>
                <a:solidFill>
                  <a:schemeClr val="tx1">
                    <a:tint val="75000"/>
                  </a:schemeClr>
                </a:solidFill>
              </a:defRPr>
            </a:lvl6pPr>
            <a:lvl7pPr marL="2053136" indent="0" algn="ctr">
              <a:buNone/>
              <a:defRPr>
                <a:solidFill>
                  <a:schemeClr val="tx1">
                    <a:tint val="75000"/>
                  </a:schemeClr>
                </a:solidFill>
              </a:defRPr>
            </a:lvl7pPr>
            <a:lvl8pPr marL="2395320" indent="0" algn="ctr">
              <a:buNone/>
              <a:defRPr>
                <a:solidFill>
                  <a:schemeClr val="tx1">
                    <a:tint val="75000"/>
                  </a:schemeClr>
                </a:solidFill>
              </a:defRPr>
            </a:lvl8pPr>
            <a:lvl9pPr marL="2737521"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79" y="4631332"/>
            <a:ext cx="2069797" cy="253916"/>
          </a:xfrm>
          <a:prstGeom prst="rect">
            <a:avLst/>
          </a:prstGeom>
          <a:noFill/>
        </p:spPr>
        <p:txBody>
          <a:bodyPr wrap="none" lIns="0" tIns="0" rIns="0" bIns="0" rtlCol="0" anchor="b" anchorCtr="0">
            <a:noAutofit/>
          </a:bodyPr>
          <a:lstStyle/>
          <a:p>
            <a:pPr defTabSz="684381"/>
            <a:r>
              <a:rPr lang="en-US" sz="1200" b="1" dirty="0">
                <a:solidFill>
                  <a:srgbClr val="005CB9"/>
                </a:solidFill>
                <a:latin typeface="GE Inspira Pitch"/>
              </a:rPr>
              <a:t>Imagination at work</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156408"/>
            <a:ext cx="9144002" cy="2044733"/>
          </a:xfrm>
          <a:prstGeom prst="rect">
            <a:avLst/>
          </a:prstGeom>
        </p:spPr>
      </p:pic>
    </p:spTree>
    <p:extLst>
      <p:ext uri="{BB962C8B-B14F-4D97-AF65-F5344CB8AC3E}">
        <p14:creationId xmlns:p14="http://schemas.microsoft.com/office/powerpoint/2010/main" val="2687318501"/>
      </p:ext>
    </p:extLst>
  </p:cSld>
  <p:clrMapOvr>
    <a:masterClrMapping/>
  </p:clrMapOvr>
  <p:timing>
    <p:tnLst>
      <p:par>
        <p:cTn xmlns:p14="http://schemas.microsoft.com/office/powerpoint/2010/main" id="1" dur="indefinite" restart="never" nodeType="tmRoot"/>
      </p:par>
    </p:tnLst>
  </p:timing>
</p:sldLayout>
</file>

<file path=ppt/slideLayouts/slideLayout380.xml><?xml version="1.0" encoding="utf-8"?>
<p:sldLayout xmlns:a="http://schemas.openxmlformats.org/drawingml/2006/main" xmlns:r="http://schemas.openxmlformats.org/officeDocument/2006/relationships" xmlns:p="http://schemas.openxmlformats.org/presentationml/2006/main" preserve="1" userDrawn="1">
  <p:cSld name="Quadra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0" y="1295854"/>
            <a:ext cx="4498848" cy="308610"/>
          </a:xfrm>
          <a:solidFill>
            <a:schemeClr val="bg2"/>
          </a:solidFill>
        </p:spPr>
        <p:txBody>
          <a:bodyPr lIns="82233" rIns="137034" bIns="20553" anchor="ctr"/>
          <a:lstStyle>
            <a:lvl1pPr marL="298598" indent="0">
              <a:spcBef>
                <a:spcPts val="0"/>
              </a:spcBef>
              <a:buNone/>
              <a:defRPr sz="1400" b="0">
                <a:solidFill>
                  <a:schemeClr val="tx1"/>
                </a:solidFill>
              </a:defRPr>
            </a:lvl1pPr>
            <a:lvl2pPr marL="342586" indent="0">
              <a:buNone/>
              <a:defRPr sz="1500" b="1"/>
            </a:lvl2pPr>
            <a:lvl3pPr marL="685207" indent="0">
              <a:buNone/>
              <a:defRPr sz="1400" b="1"/>
            </a:lvl3pPr>
            <a:lvl4pPr marL="1027805" indent="0">
              <a:buNone/>
              <a:defRPr sz="1200" b="1"/>
            </a:lvl4pPr>
            <a:lvl5pPr marL="1370415" indent="0">
              <a:buNone/>
              <a:defRPr sz="1200" b="1"/>
            </a:lvl5pPr>
            <a:lvl6pPr marL="1713003" indent="0">
              <a:buNone/>
              <a:defRPr sz="1200" b="1"/>
            </a:lvl6pPr>
            <a:lvl7pPr marL="2055618" indent="0">
              <a:buNone/>
              <a:defRPr sz="1200" b="1"/>
            </a:lvl7pPr>
            <a:lvl8pPr marL="2398220" indent="0">
              <a:buNone/>
              <a:defRPr sz="1200" b="1"/>
            </a:lvl8pPr>
            <a:lvl9pPr marL="2740829"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97510" y="1697639"/>
            <a:ext cx="3890328" cy="1144494"/>
          </a:xfrm>
        </p:spPr>
        <p:txBody>
          <a:bodyPr vert="horz" lIns="0" tIns="0" rIns="137034" bIns="0" rtlCol="0">
            <a:noAutofit/>
          </a:bodyPr>
          <a:lstStyle>
            <a:lvl1pPr>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smtClean="0"/>
              <a:t>Click to edit Master text styles</a:t>
            </a:r>
          </a:p>
        </p:txBody>
      </p:sp>
      <p:sp>
        <p:nvSpPr>
          <p:cNvPr id="5" name="Text Placeholder 4"/>
          <p:cNvSpPr>
            <a:spLocks noGrp="1"/>
          </p:cNvSpPr>
          <p:nvPr>
            <p:ph type="body" sz="quarter" idx="3"/>
          </p:nvPr>
        </p:nvSpPr>
        <p:spPr>
          <a:xfrm>
            <a:off x="4644390" y="1295854"/>
            <a:ext cx="4498848" cy="308610"/>
          </a:xfrm>
          <a:solidFill>
            <a:schemeClr val="bg2"/>
          </a:solidFill>
        </p:spPr>
        <p:txBody>
          <a:bodyPr lIns="82233" rIns="137034" bIns="20553" anchor="ctr"/>
          <a:lstStyle>
            <a:lvl1pPr marL="136797" indent="0">
              <a:spcBef>
                <a:spcPts val="0"/>
              </a:spcBef>
              <a:buNone/>
              <a:tabLst/>
              <a:defRPr sz="1400" b="0">
                <a:solidFill>
                  <a:schemeClr val="tx1"/>
                </a:solidFill>
              </a:defRPr>
            </a:lvl1pPr>
            <a:lvl2pPr marL="342586" indent="0">
              <a:buNone/>
              <a:defRPr sz="1500" b="1"/>
            </a:lvl2pPr>
            <a:lvl3pPr marL="685207" indent="0">
              <a:buNone/>
              <a:defRPr sz="1400" b="1"/>
            </a:lvl3pPr>
            <a:lvl4pPr marL="1027805" indent="0">
              <a:buNone/>
              <a:defRPr sz="1200" b="1"/>
            </a:lvl4pPr>
            <a:lvl5pPr marL="1370415" indent="0">
              <a:buNone/>
              <a:defRPr sz="1200" b="1"/>
            </a:lvl5pPr>
            <a:lvl6pPr marL="1713003" indent="0">
              <a:buNone/>
              <a:defRPr sz="1200" b="1"/>
            </a:lvl6pPr>
            <a:lvl7pPr marL="2055618" indent="0">
              <a:buNone/>
              <a:defRPr sz="1200" b="1"/>
            </a:lvl7pPr>
            <a:lvl8pPr marL="2398220" indent="0">
              <a:buNone/>
              <a:defRPr sz="1200" b="1"/>
            </a:lvl8pPr>
            <a:lvl9pPr marL="2740829"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826538" y="1697639"/>
            <a:ext cx="3895344" cy="1144494"/>
          </a:xfrm>
        </p:spPr>
        <p:txBody>
          <a:bodyPr vert="horz" lIns="0" tIns="0" rIns="137034"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smtClean="0"/>
              <a:t>Click to edit Master text styles</a:t>
            </a:r>
          </a:p>
        </p:txBody>
      </p:sp>
      <p:sp>
        <p:nvSpPr>
          <p:cNvPr id="9" name="Slide Number Placeholder 8"/>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24" name="Text Placeholder 4"/>
          <p:cNvSpPr>
            <a:spLocks noGrp="1"/>
          </p:cNvSpPr>
          <p:nvPr>
            <p:ph type="body" sz="quarter" idx="14"/>
          </p:nvPr>
        </p:nvSpPr>
        <p:spPr>
          <a:xfrm>
            <a:off x="0" y="2993575"/>
            <a:ext cx="4498848" cy="308610"/>
          </a:xfrm>
          <a:solidFill>
            <a:schemeClr val="bg2"/>
          </a:solidFill>
        </p:spPr>
        <p:txBody>
          <a:bodyPr lIns="82233" rIns="137034" bIns="20553" anchor="ctr"/>
          <a:lstStyle>
            <a:lvl1pPr marL="299789" indent="0">
              <a:spcBef>
                <a:spcPts val="0"/>
              </a:spcBef>
              <a:buNone/>
              <a:tabLst/>
              <a:defRPr sz="1400" b="0">
                <a:solidFill>
                  <a:schemeClr val="tx1"/>
                </a:solidFill>
              </a:defRPr>
            </a:lvl1pPr>
            <a:lvl2pPr marL="342586" indent="0">
              <a:buNone/>
              <a:defRPr sz="1500" b="1"/>
            </a:lvl2pPr>
            <a:lvl3pPr marL="685207" indent="0">
              <a:buNone/>
              <a:defRPr sz="1400" b="1"/>
            </a:lvl3pPr>
            <a:lvl4pPr marL="1027805" indent="0">
              <a:buNone/>
              <a:defRPr sz="1200" b="1"/>
            </a:lvl4pPr>
            <a:lvl5pPr marL="1370415" indent="0">
              <a:buNone/>
              <a:defRPr sz="1200" b="1"/>
            </a:lvl5pPr>
            <a:lvl6pPr marL="1713003" indent="0">
              <a:buNone/>
              <a:defRPr sz="1200" b="1"/>
            </a:lvl6pPr>
            <a:lvl7pPr marL="2055618" indent="0">
              <a:buNone/>
              <a:defRPr sz="1200" b="1"/>
            </a:lvl7pPr>
            <a:lvl8pPr marL="2398220" indent="0">
              <a:buNone/>
              <a:defRPr sz="1200" b="1"/>
            </a:lvl8pPr>
            <a:lvl9pPr marL="2740829" indent="0">
              <a:buNone/>
              <a:defRPr sz="1200" b="1"/>
            </a:lvl9pPr>
          </a:lstStyle>
          <a:p>
            <a:pPr lvl="0"/>
            <a:r>
              <a:rPr lang="en-US" smtClean="0"/>
              <a:t>Click to edit Master text styles</a:t>
            </a:r>
          </a:p>
        </p:txBody>
      </p:sp>
      <p:sp>
        <p:nvSpPr>
          <p:cNvPr id="25" name="Content Placeholder 5"/>
          <p:cNvSpPr>
            <a:spLocks noGrp="1"/>
          </p:cNvSpPr>
          <p:nvPr>
            <p:ph sz="quarter" idx="15"/>
          </p:nvPr>
        </p:nvSpPr>
        <p:spPr>
          <a:xfrm>
            <a:off x="397512" y="3395360"/>
            <a:ext cx="3890328" cy="1144494"/>
          </a:xfrm>
        </p:spPr>
        <p:txBody>
          <a:bodyPr vert="horz" lIns="0" tIns="0" rIns="137034"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smtClean="0"/>
              <a:t>Click to edit Master text styles</a:t>
            </a:r>
          </a:p>
        </p:txBody>
      </p:sp>
      <p:sp>
        <p:nvSpPr>
          <p:cNvPr id="26" name="Text Placeholder 4"/>
          <p:cNvSpPr>
            <a:spLocks noGrp="1"/>
          </p:cNvSpPr>
          <p:nvPr>
            <p:ph type="body" sz="quarter" idx="16"/>
          </p:nvPr>
        </p:nvSpPr>
        <p:spPr>
          <a:xfrm>
            <a:off x="4644390" y="2993575"/>
            <a:ext cx="4498848" cy="308610"/>
          </a:xfrm>
          <a:solidFill>
            <a:schemeClr val="bg2"/>
          </a:solidFill>
        </p:spPr>
        <p:txBody>
          <a:bodyPr lIns="82233" rIns="137034" bIns="20553" anchor="ctr"/>
          <a:lstStyle>
            <a:lvl1pPr marL="135605" indent="0">
              <a:spcBef>
                <a:spcPts val="0"/>
              </a:spcBef>
              <a:buNone/>
              <a:tabLst/>
              <a:defRPr sz="1400" b="0">
                <a:solidFill>
                  <a:schemeClr val="tx1"/>
                </a:solidFill>
              </a:defRPr>
            </a:lvl1pPr>
            <a:lvl2pPr marL="342586" indent="0">
              <a:buNone/>
              <a:defRPr sz="1500" b="1"/>
            </a:lvl2pPr>
            <a:lvl3pPr marL="685207" indent="0">
              <a:buNone/>
              <a:defRPr sz="1400" b="1"/>
            </a:lvl3pPr>
            <a:lvl4pPr marL="1027805" indent="0">
              <a:buNone/>
              <a:defRPr sz="1200" b="1"/>
            </a:lvl4pPr>
            <a:lvl5pPr marL="1370415" indent="0">
              <a:buNone/>
              <a:defRPr sz="1200" b="1"/>
            </a:lvl5pPr>
            <a:lvl6pPr marL="1713003" indent="0">
              <a:buNone/>
              <a:defRPr sz="1200" b="1"/>
            </a:lvl6pPr>
            <a:lvl7pPr marL="2055618" indent="0">
              <a:buNone/>
              <a:defRPr sz="1200" b="1"/>
            </a:lvl7pPr>
            <a:lvl8pPr marL="2398220" indent="0">
              <a:buNone/>
              <a:defRPr sz="1200" b="1"/>
            </a:lvl8pPr>
            <a:lvl9pPr marL="2740829" indent="0">
              <a:buNone/>
              <a:defRPr sz="1200" b="1"/>
            </a:lvl9pPr>
          </a:lstStyle>
          <a:p>
            <a:pPr lvl="0"/>
            <a:r>
              <a:rPr lang="en-US" smtClean="0"/>
              <a:t>Click to edit Master text styles</a:t>
            </a:r>
          </a:p>
        </p:txBody>
      </p:sp>
      <p:sp>
        <p:nvSpPr>
          <p:cNvPr id="27" name="Content Placeholder 5"/>
          <p:cNvSpPr>
            <a:spLocks noGrp="1"/>
          </p:cNvSpPr>
          <p:nvPr>
            <p:ph sz="quarter" idx="17"/>
          </p:nvPr>
        </p:nvSpPr>
        <p:spPr>
          <a:xfrm>
            <a:off x="4826538" y="3395360"/>
            <a:ext cx="3895344" cy="1144494"/>
          </a:xfrm>
        </p:spPr>
        <p:txBody>
          <a:bodyPr vert="horz" lIns="0" tIns="0" rIns="137034"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smtClean="0"/>
              <a:t>Click to edit Master text styles</a:t>
            </a:r>
          </a:p>
        </p:txBody>
      </p:sp>
    </p:spTree>
    <p:extLst>
      <p:ext uri="{BB962C8B-B14F-4D97-AF65-F5344CB8AC3E}">
        <p14:creationId xmlns:p14="http://schemas.microsoft.com/office/powerpoint/2010/main" val="2641816162"/>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7" name="Chart Placeholder 6"/>
          <p:cNvSpPr>
            <a:spLocks noGrp="1"/>
          </p:cNvSpPr>
          <p:nvPr>
            <p:ph type="chart" sz="quarter" idx="13"/>
          </p:nvPr>
        </p:nvSpPr>
        <p:spPr>
          <a:xfrm>
            <a:off x="412751" y="1433512"/>
            <a:ext cx="7586762" cy="2852738"/>
          </a:xfrm>
        </p:spPr>
        <p:txBody>
          <a:bodyPr anchor="ctr"/>
          <a:lstStyle>
            <a:lvl1pPr algn="ctr">
              <a:defRPr/>
            </a:lvl1pPr>
          </a:lstStyle>
          <a:p>
            <a:r>
              <a:rPr lang="en-US" smtClean="0"/>
              <a:t>Click icon to add chart</a:t>
            </a:r>
            <a:endParaRPr lang="en-US"/>
          </a:p>
        </p:txBody>
      </p:sp>
    </p:spTree>
    <p:extLst>
      <p:ext uri="{BB962C8B-B14F-4D97-AF65-F5344CB8AC3E}">
        <p14:creationId xmlns:p14="http://schemas.microsoft.com/office/powerpoint/2010/main" val="659349428"/>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7" name="Table Placeholder 6"/>
          <p:cNvSpPr>
            <a:spLocks noGrp="1"/>
          </p:cNvSpPr>
          <p:nvPr>
            <p:ph type="tbl" sz="quarter" idx="13"/>
          </p:nvPr>
        </p:nvSpPr>
        <p:spPr>
          <a:xfrm>
            <a:off x="412751" y="1296624"/>
            <a:ext cx="7586762" cy="3243263"/>
          </a:xfrm>
        </p:spPr>
        <p:txBody>
          <a:bodyPr anchor="ctr"/>
          <a:lstStyle>
            <a:lvl1pPr algn="ctr">
              <a:defRPr/>
            </a:lvl1pPr>
          </a:lstStyle>
          <a:p>
            <a:r>
              <a:rPr lang="en-US" smtClean="0"/>
              <a:t>Click icon to add table</a:t>
            </a:r>
            <a:endParaRPr lang="en-US" dirty="0"/>
          </a:p>
        </p:txBody>
      </p:sp>
    </p:spTree>
    <p:extLst>
      <p:ext uri="{BB962C8B-B14F-4D97-AF65-F5344CB8AC3E}">
        <p14:creationId xmlns:p14="http://schemas.microsoft.com/office/powerpoint/2010/main" val="801377926"/>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1533801930"/>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3000197957"/>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preserve="1" userDrawn="1">
  <p:cSld name="Half Text - Half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41900" y="1241583"/>
            <a:ext cx="3689350" cy="3298270"/>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smtClean="0"/>
              <a:t>Click to edit Master text styles</a:t>
            </a:r>
          </a:p>
          <a:p>
            <a:pPr lvl="1">
              <a:spcBef>
                <a:spcPts val="750"/>
              </a:spcBef>
            </a:pPr>
            <a:r>
              <a:rPr lang="en-US" smtClean="0"/>
              <a:t>Second level</a:t>
            </a:r>
          </a:p>
          <a:p>
            <a:pPr lvl="2">
              <a:spcBef>
                <a:spcPts val="750"/>
              </a:spcBef>
            </a:pPr>
            <a:r>
              <a:rPr lang="en-US" smtClean="0"/>
              <a:t>Third level</a:t>
            </a:r>
          </a:p>
          <a:p>
            <a:pPr lvl="3">
              <a:spcBef>
                <a:spcPts val="750"/>
              </a:spcBef>
            </a:pPr>
            <a:r>
              <a:rPr lang="en-US" smtClean="0"/>
              <a:t>Fourth level</a:t>
            </a: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1" name="Picture Placeholder 10"/>
          <p:cNvSpPr>
            <a:spLocks noGrp="1"/>
          </p:cNvSpPr>
          <p:nvPr>
            <p:ph type="pic" sz="quarter" idx="13" hasCustomPrompt="1"/>
          </p:nvPr>
        </p:nvSpPr>
        <p:spPr>
          <a:xfrm>
            <a:off x="1" y="1296624"/>
            <a:ext cx="4514850" cy="3243263"/>
          </a:xfrm>
          <a:solidFill>
            <a:schemeClr val="bg1">
              <a:lumMod val="95000"/>
            </a:schemeClr>
          </a:solidFill>
        </p:spPr>
        <p:txBody>
          <a:bodyPr anchor="ctr"/>
          <a:lstStyle>
            <a:lvl1pPr algn="ctr">
              <a:defRPr/>
            </a:lvl1pPr>
          </a:lstStyle>
          <a:p>
            <a:r>
              <a:rPr lang="en-US" dirty="0" smtClean="0"/>
              <a:t>Click to add image</a:t>
            </a:r>
            <a:endParaRPr lang="en-US" dirty="0"/>
          </a:p>
        </p:txBody>
      </p:sp>
    </p:spTree>
    <p:extLst>
      <p:ext uri="{BB962C8B-B14F-4D97-AF65-F5344CB8AC3E}">
        <p14:creationId xmlns:p14="http://schemas.microsoft.com/office/powerpoint/2010/main" val="2935775341"/>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preserve="1" userDrawn="1">
  <p:cSld name="Image w/ Title &amp; Footer">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296624"/>
            <a:ext cx="9144000" cy="3243263"/>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p:nvPr>
        </p:nvSpPr>
        <p:spPr>
          <a:xfrm>
            <a:off x="379094" y="411481"/>
            <a:ext cx="8352156" cy="765752"/>
          </a:xfrm>
        </p:spPr>
        <p:txBody>
          <a:bodyPr/>
          <a:lstStyle/>
          <a:p>
            <a:r>
              <a:rPr lang="en-US" smtClean="0"/>
              <a:t>Click to edit Master title style</a:t>
            </a:r>
            <a:endParaRPr lang="en-US" dirty="0"/>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
        <p:nvSpPr>
          <p:cNvPr id="9" name="Text Placeholder 8"/>
          <p:cNvSpPr>
            <a:spLocks noGrp="1"/>
          </p:cNvSpPr>
          <p:nvPr>
            <p:ph type="body" sz="quarter" idx="14" hasCustomPrompt="1"/>
          </p:nvPr>
        </p:nvSpPr>
        <p:spPr bwMode="gray">
          <a:xfrm>
            <a:off x="379094" y="1346054"/>
            <a:ext cx="8318500" cy="1046559"/>
          </a:xfrm>
        </p:spPr>
        <p:txBody>
          <a:bodyPr/>
          <a:lstStyle>
            <a:lvl1pPr>
              <a:defRPr sz="2400" baseline="0"/>
            </a:lvl1pPr>
          </a:lstStyle>
          <a:p>
            <a:pPr lvl="0"/>
            <a:r>
              <a:rPr lang="en-US" dirty="0" smtClean="0"/>
              <a:t>Click to add text over image. White or gray only. 32pt flexible positioning. Delete if not needed.</a:t>
            </a:r>
          </a:p>
        </p:txBody>
      </p:sp>
    </p:spTree>
    <p:extLst>
      <p:ext uri="{BB962C8B-B14F-4D97-AF65-F5344CB8AC3E}">
        <p14:creationId xmlns:p14="http://schemas.microsoft.com/office/powerpoint/2010/main" val="3649946258"/>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preserve="1" userDrawn="1">
  <p:cSld name="Image w/ Title">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296593"/>
            <a:ext cx="9144000" cy="3846909"/>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D558541-60C9-42A2-8392-FF12533A6B7A}" type="slidenum">
              <a:rPr lang="en-US" smtClean="0">
                <a:solidFill>
                  <a:prstClr val="white"/>
                </a:solidFill>
                <a:latin typeface="GE Inspira Pitch"/>
              </a:rPr>
              <a:pPr/>
              <a:t>‹#›</a:t>
            </a:fld>
            <a:endParaRPr lang="en-US">
              <a:solidFill>
                <a:prstClr val="white"/>
              </a:solidFill>
              <a:latin typeface="GE Inspira Pitch"/>
            </a:endParaRPr>
          </a:p>
        </p:txBody>
      </p:sp>
      <p:sp>
        <p:nvSpPr>
          <p:cNvPr id="9" name="Text Placeholder 8"/>
          <p:cNvSpPr>
            <a:spLocks noGrp="1"/>
          </p:cNvSpPr>
          <p:nvPr>
            <p:ph type="body" sz="quarter" idx="14" hasCustomPrompt="1"/>
          </p:nvPr>
        </p:nvSpPr>
        <p:spPr bwMode="gray">
          <a:xfrm>
            <a:off x="384049" y="1344170"/>
            <a:ext cx="8318500" cy="1046559"/>
          </a:xfrm>
        </p:spPr>
        <p:txBody>
          <a:bodyPr/>
          <a:lstStyle>
            <a:lvl1pPr>
              <a:defRPr sz="2400" baseline="0"/>
            </a:lvl1pPr>
          </a:lstStyle>
          <a:p>
            <a:pPr lvl="0"/>
            <a:r>
              <a:rPr lang="en-US" dirty="0" smtClean="0"/>
              <a:t>Click to add text over image. White or gray only. 32pt flexible positioning. Delete if not needed.</a:t>
            </a:r>
          </a:p>
        </p:txBody>
      </p:sp>
      <p:sp>
        <p:nvSpPr>
          <p:cNvPr id="8" name="TextBox 7"/>
          <p:cNvSpPr txBox="1"/>
          <p:nvPr userDrawn="1"/>
        </p:nvSpPr>
        <p:spPr>
          <a:xfrm>
            <a:off x="5398515" y="4658431"/>
            <a:ext cx="2833485" cy="207749"/>
          </a:xfrm>
          <a:prstGeom prst="rect">
            <a:avLst/>
          </a:prstGeom>
          <a:noFill/>
        </p:spPr>
        <p:txBody>
          <a:bodyPr wrap="square" lIns="0" tIns="0" rIns="0" bIns="0" rtlCol="0" anchor="b">
            <a:noAutofit/>
          </a:bodyPr>
          <a:lstStyle/>
          <a:p>
            <a:pPr defTabSz="685207"/>
            <a:r>
              <a:rPr lang="en-US" sz="700" dirty="0" smtClean="0">
                <a:solidFill>
                  <a:prstClr val="white"/>
                </a:solidFill>
                <a:latin typeface="GE Inspira Pitch"/>
              </a:rPr>
              <a:t>See tutorial regarding confidentiality disclosures. Delete if not needed.</a:t>
            </a:r>
            <a:endParaRPr lang="en-US" sz="700" dirty="0">
              <a:solidFill>
                <a:prstClr val="white"/>
              </a:solidFill>
              <a:latin typeface="GE Inspira Pitch"/>
            </a:endParaRPr>
          </a:p>
        </p:txBody>
      </p:sp>
    </p:spTree>
    <p:extLst>
      <p:ext uri="{BB962C8B-B14F-4D97-AF65-F5344CB8AC3E}">
        <p14:creationId xmlns:p14="http://schemas.microsoft.com/office/powerpoint/2010/main" val="1896464024"/>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2400" spc="0" baseline="0"/>
            </a:lvl1pPr>
          </a:lstStyle>
          <a:p>
            <a:pPr lvl="0"/>
            <a:r>
              <a:rPr lang="en-US" dirty="0" smtClean="0"/>
              <a:t>Click to add text over image. White or gray only. 32pt flexible positioning. Delete if not needed.</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D558541-60C9-42A2-8392-FF12533A6B7A}" type="slidenum">
              <a:rPr lang="en-US" smtClean="0">
                <a:solidFill>
                  <a:prstClr val="white"/>
                </a:solidFill>
                <a:latin typeface="GE Inspira Pitch"/>
              </a:rPr>
              <a:pPr/>
              <a:t>‹#›</a:t>
            </a:fld>
            <a:endParaRPr lang="en-US">
              <a:solidFill>
                <a:prstClr val="white"/>
              </a:solidFill>
              <a:latin typeface="GE Inspira Pitch"/>
            </a:endParaRPr>
          </a:p>
        </p:txBody>
      </p:sp>
      <p:sp>
        <p:nvSpPr>
          <p:cNvPr id="6" name="TextBox 5"/>
          <p:cNvSpPr txBox="1"/>
          <p:nvPr userDrawn="1"/>
        </p:nvSpPr>
        <p:spPr>
          <a:xfrm>
            <a:off x="5398515" y="4658431"/>
            <a:ext cx="2833485" cy="207749"/>
          </a:xfrm>
          <a:prstGeom prst="rect">
            <a:avLst/>
          </a:prstGeom>
          <a:noFill/>
        </p:spPr>
        <p:txBody>
          <a:bodyPr wrap="square" lIns="0" tIns="0" rIns="0" bIns="0" rtlCol="0" anchor="b">
            <a:noAutofit/>
          </a:bodyPr>
          <a:lstStyle/>
          <a:p>
            <a:pPr defTabSz="685207"/>
            <a:r>
              <a:rPr lang="en-US" sz="700" dirty="0" smtClean="0">
                <a:solidFill>
                  <a:prstClr val="white"/>
                </a:solidFill>
                <a:latin typeface="GE Inspira Pitch"/>
              </a:rPr>
              <a:t>See tutorial regarding confidentiality disclosures. Delete if not needed.</a:t>
            </a:r>
            <a:endParaRPr lang="en-US" sz="700" dirty="0">
              <a:solidFill>
                <a:prstClr val="white"/>
              </a:solidFill>
              <a:latin typeface="GE Inspira Pitch"/>
            </a:endParaRPr>
          </a:p>
        </p:txBody>
      </p:sp>
    </p:spTree>
    <p:extLst>
      <p:ext uri="{BB962C8B-B14F-4D97-AF65-F5344CB8AC3E}">
        <p14:creationId xmlns:p14="http://schemas.microsoft.com/office/powerpoint/2010/main" val="3540777851"/>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preserve="1" userDrawn="1">
  <p:cSld name="Full Image Top">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
            <a:ext cx="9144000" cy="4539854"/>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hasCustomPrompt="1"/>
          </p:nvPr>
        </p:nvSpPr>
        <p:spPr bwMode="gray"/>
        <p:txBody>
          <a:bodyPr/>
          <a:lstStyle>
            <a:lvl1pPr>
              <a:defRPr sz="2400" spc="0" baseline="0"/>
            </a:lvl1pPr>
          </a:lstStyle>
          <a:p>
            <a:pPr lvl="0"/>
            <a:r>
              <a:rPr lang="en-US" dirty="0" smtClean="0"/>
              <a:t>Click to add text over image. White or gray only. 32pt flexible positioning. Delete if not needed.</a:t>
            </a: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3438342933"/>
      </p:ext>
    </p:extLst>
  </p:cSld>
  <p:clrMapOvr>
    <a:masterClrMapping/>
  </p:clrMapOvr>
  <p:timing>
    <p:tnLst>
      <p:par>
        <p:cTn xmlns:p14="http://schemas.microsoft.com/office/powerpoint/2010/mai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5">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326"/>
            <a:ext cx="5811520"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5793232" cy="571500"/>
          </a:xfrm>
        </p:spPr>
        <p:txBody>
          <a:bodyPr/>
          <a:lstStyle>
            <a:lvl1pPr marL="0" indent="0" algn="l">
              <a:lnSpc>
                <a:spcPct val="110000"/>
              </a:lnSpc>
              <a:spcBef>
                <a:spcPts val="0"/>
              </a:spcBef>
              <a:buNone/>
              <a:defRPr sz="1800" baseline="0">
                <a:solidFill>
                  <a:schemeClr val="tx1"/>
                </a:solidFill>
              </a:defRPr>
            </a:lvl1pPr>
            <a:lvl2pPr marL="342151" indent="0" algn="ctr">
              <a:buNone/>
              <a:defRPr>
                <a:solidFill>
                  <a:schemeClr val="tx1">
                    <a:tint val="75000"/>
                  </a:schemeClr>
                </a:solidFill>
              </a:defRPr>
            </a:lvl2pPr>
            <a:lvl3pPr marL="684381" indent="0" algn="ctr">
              <a:buNone/>
              <a:defRPr>
                <a:solidFill>
                  <a:schemeClr val="tx1">
                    <a:tint val="75000"/>
                  </a:schemeClr>
                </a:solidFill>
              </a:defRPr>
            </a:lvl3pPr>
            <a:lvl4pPr marL="1026560" indent="0" algn="ctr">
              <a:buNone/>
              <a:defRPr>
                <a:solidFill>
                  <a:schemeClr val="tx1">
                    <a:tint val="75000"/>
                  </a:schemeClr>
                </a:solidFill>
              </a:defRPr>
            </a:lvl4pPr>
            <a:lvl5pPr marL="1368762" indent="0" algn="ctr">
              <a:buNone/>
              <a:defRPr>
                <a:solidFill>
                  <a:schemeClr val="tx1">
                    <a:tint val="75000"/>
                  </a:schemeClr>
                </a:solidFill>
              </a:defRPr>
            </a:lvl5pPr>
            <a:lvl6pPr marL="1710917" indent="0" algn="ctr">
              <a:buNone/>
              <a:defRPr>
                <a:solidFill>
                  <a:schemeClr val="tx1">
                    <a:tint val="75000"/>
                  </a:schemeClr>
                </a:solidFill>
              </a:defRPr>
            </a:lvl6pPr>
            <a:lvl7pPr marL="2053136" indent="0" algn="ctr">
              <a:buNone/>
              <a:defRPr>
                <a:solidFill>
                  <a:schemeClr val="tx1">
                    <a:tint val="75000"/>
                  </a:schemeClr>
                </a:solidFill>
              </a:defRPr>
            </a:lvl7pPr>
            <a:lvl8pPr marL="2395320" indent="0" algn="ctr">
              <a:buNone/>
              <a:defRPr>
                <a:solidFill>
                  <a:schemeClr val="tx1">
                    <a:tint val="75000"/>
                  </a:schemeClr>
                </a:solidFill>
              </a:defRPr>
            </a:lvl8pPr>
            <a:lvl9pPr marL="2737521"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79" y="4631332"/>
            <a:ext cx="2069797" cy="253916"/>
          </a:xfrm>
          <a:prstGeom prst="rect">
            <a:avLst/>
          </a:prstGeom>
          <a:noFill/>
        </p:spPr>
        <p:txBody>
          <a:bodyPr wrap="none" lIns="0" tIns="0" rIns="0" bIns="0" rtlCol="0" anchor="b" anchorCtr="0">
            <a:noAutofit/>
          </a:bodyPr>
          <a:lstStyle/>
          <a:p>
            <a:pPr defTabSz="684381"/>
            <a:r>
              <a:rPr lang="en-US" sz="1200" b="1" dirty="0">
                <a:solidFill>
                  <a:srgbClr val="005CB9"/>
                </a:solidFill>
                <a:latin typeface="GE Inspira Pitch"/>
              </a:rPr>
              <a:t>Imagination at work</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6005322" y="0"/>
            <a:ext cx="3138678" cy="3074484"/>
          </a:xfrm>
          <a:prstGeom prst="rect">
            <a:avLst/>
          </a:prstGeom>
        </p:spPr>
      </p:pic>
    </p:spTree>
    <p:extLst>
      <p:ext uri="{BB962C8B-B14F-4D97-AF65-F5344CB8AC3E}">
        <p14:creationId xmlns:p14="http://schemas.microsoft.com/office/powerpoint/2010/main" val="867382262"/>
      </p:ext>
    </p:extLst>
  </p:cSld>
  <p:clrMapOvr>
    <a:masterClrMapping/>
  </p:clrMapOvr>
  <p:timing>
    <p:tnLst>
      <p:par>
        <p:cTn xmlns:p14="http://schemas.microsoft.com/office/powerpoint/2010/main" id="1" dur="indefinite" restart="never" nodeType="tmRoot"/>
      </p:par>
    </p:tnLst>
  </p:timing>
</p:sldLayout>
</file>

<file path=ppt/slideLayouts/slideLayout390.xml><?xml version="1.0" encoding="utf-8"?>
<p:sldLayout xmlns:a="http://schemas.openxmlformats.org/drawingml/2006/main" xmlns:r="http://schemas.openxmlformats.org/officeDocument/2006/relationships" xmlns:p="http://schemas.openxmlformats.org/presentationml/2006/main" type="title" preserve="1">
  <p:cSld name="Two Statements">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365128" y="593058"/>
            <a:ext cx="4149725" cy="3384946"/>
          </a:xfrm>
        </p:spPr>
        <p:txBody>
          <a:bodyPr/>
          <a:lstStyle>
            <a:lvl1pPr>
              <a:lnSpc>
                <a:spcPct val="90000"/>
              </a:lnSpc>
              <a:defRPr sz="3300"/>
            </a:lvl1pPr>
          </a:lstStyle>
          <a:p>
            <a:r>
              <a:rPr lang="en-US" dirty="0" smtClean="0"/>
              <a:t>Extra emphasis headline five lines maximum </a:t>
            </a:r>
            <a:endParaRPr lang="en-US" dirty="0"/>
          </a:p>
        </p:txBody>
      </p:sp>
      <p:sp>
        <p:nvSpPr>
          <p:cNvPr id="3" name="Subtitle 2"/>
          <p:cNvSpPr>
            <a:spLocks noGrp="1"/>
          </p:cNvSpPr>
          <p:nvPr>
            <p:ph type="subTitle" idx="1" hasCustomPrompt="1"/>
          </p:nvPr>
        </p:nvSpPr>
        <p:spPr bwMode="gray">
          <a:xfrm>
            <a:off x="4955541" y="596868"/>
            <a:ext cx="3544570" cy="3396328"/>
          </a:xfrm>
        </p:spPr>
        <p:txBody>
          <a:bodyPr/>
          <a:lstStyle>
            <a:lvl1pPr marL="0" indent="0" algn="l">
              <a:lnSpc>
                <a:spcPct val="100000"/>
              </a:lnSpc>
              <a:buNone/>
              <a:defRPr sz="1500" baseline="0">
                <a:solidFill>
                  <a:schemeClr val="tx2"/>
                </a:solidFill>
              </a:defRPr>
            </a:lvl1pPr>
            <a:lvl2pPr marL="342586" indent="0" algn="ctr">
              <a:buNone/>
              <a:defRPr>
                <a:solidFill>
                  <a:schemeClr val="tx1">
                    <a:tint val="75000"/>
                  </a:schemeClr>
                </a:solidFill>
              </a:defRPr>
            </a:lvl2pPr>
            <a:lvl3pPr marL="685207" indent="0" algn="ctr">
              <a:buNone/>
              <a:defRPr>
                <a:solidFill>
                  <a:schemeClr val="tx1">
                    <a:tint val="75000"/>
                  </a:schemeClr>
                </a:solidFill>
              </a:defRPr>
            </a:lvl3pPr>
            <a:lvl4pPr marL="1027805" indent="0" algn="ctr">
              <a:buNone/>
              <a:defRPr>
                <a:solidFill>
                  <a:schemeClr val="tx1">
                    <a:tint val="75000"/>
                  </a:schemeClr>
                </a:solidFill>
              </a:defRPr>
            </a:lvl4pPr>
            <a:lvl5pPr marL="1370415" indent="0" algn="ctr">
              <a:buNone/>
              <a:defRPr>
                <a:solidFill>
                  <a:schemeClr val="tx1">
                    <a:tint val="75000"/>
                  </a:schemeClr>
                </a:solidFill>
              </a:defRPr>
            </a:lvl5pPr>
            <a:lvl6pPr marL="1713003" indent="0" algn="ctr">
              <a:buNone/>
              <a:defRPr>
                <a:solidFill>
                  <a:schemeClr val="tx1">
                    <a:tint val="75000"/>
                  </a:schemeClr>
                </a:solidFill>
              </a:defRPr>
            </a:lvl6pPr>
            <a:lvl7pPr marL="2055618" indent="0" algn="ctr">
              <a:buNone/>
              <a:defRPr>
                <a:solidFill>
                  <a:schemeClr val="tx1">
                    <a:tint val="75000"/>
                  </a:schemeClr>
                </a:solidFill>
              </a:defRPr>
            </a:lvl7pPr>
            <a:lvl8pPr marL="2398220" indent="0" algn="ctr">
              <a:buNone/>
              <a:defRPr>
                <a:solidFill>
                  <a:schemeClr val="tx1">
                    <a:tint val="75000"/>
                  </a:schemeClr>
                </a:solidFill>
              </a:defRPr>
            </a:lvl8pPr>
            <a:lvl9pPr marL="2740829" indent="0" algn="ctr">
              <a:buNone/>
              <a:defRPr>
                <a:solidFill>
                  <a:schemeClr val="tx1">
                    <a:tint val="75000"/>
                  </a:schemeClr>
                </a:solidFill>
              </a:defRPr>
            </a:lvl9pPr>
          </a:lstStyle>
          <a:p>
            <a:r>
              <a:rPr lang="en-US" dirty="0" err="1" smtClean="0"/>
              <a:t>APdditional</a:t>
            </a:r>
            <a:r>
              <a:rPr lang="en-US" dirty="0" smtClean="0"/>
              <a:t> statement goes here</a:t>
            </a:r>
            <a:endParaRPr lang="en-US" dirty="0"/>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2257084263"/>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5601" y="1210151"/>
            <a:ext cx="7643912" cy="1968216"/>
          </a:xfrm>
        </p:spPr>
        <p:txBody>
          <a:bodyPr anchor="t"/>
          <a:lstStyle>
            <a:lvl1pPr algn="l">
              <a:defRPr sz="4100" b="0" cap="none" spc="0" baseline="0">
                <a:solidFill>
                  <a:schemeClr val="tx2"/>
                </a:solidFill>
              </a:defRPr>
            </a:lvl1pPr>
          </a:lstStyle>
          <a:p>
            <a:r>
              <a:rPr lang="en-US" dirty="0" smtClean="0"/>
              <a:t>Click to add divider title</a:t>
            </a:r>
            <a:br>
              <a:rPr lang="en-US" dirty="0" smtClean="0"/>
            </a:br>
            <a:r>
              <a:rPr lang="en-US" dirty="0" smtClean="0"/>
              <a:t>two lines maximum</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05933" y="4663788"/>
            <a:ext cx="342384" cy="342295"/>
          </a:xfrm>
          <a:prstGeom prst="rect">
            <a:avLst/>
          </a:prstGeom>
        </p:spPr>
      </p:pic>
    </p:spTree>
    <p:extLst>
      <p:ext uri="{BB962C8B-B14F-4D97-AF65-F5344CB8AC3E}">
        <p14:creationId xmlns:p14="http://schemas.microsoft.com/office/powerpoint/2010/main" val="3886851991"/>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a:solidFill>
            <a:schemeClr val="tx2"/>
          </a:solidFill>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2567891195"/>
      </p:ext>
    </p:extLst>
  </p:cSld>
  <p:clrMapOvr>
    <a:masterClrMapping/>
  </p:clrMapOvr>
  <p:timing>
    <p:tnLst>
      <p:par>
        <p:cTn xmlns:p14="http://schemas.microsoft.com/office/powerpoint/2010/main" id="1" dur="indefinite" restart="never" nodeType="tmRoot"/>
      </p:par>
    </p:tnLst>
  </p:timing>
</p:sldLayout>
</file>

<file path=ppt/slideLayouts/slideLayout393.xml><?xml version="1.0" encoding="utf-8"?>
<p:sldLayout xmlns:a="http://schemas.openxmlformats.org/drawingml/2006/main" xmlns:r="http://schemas.openxmlformats.org/officeDocument/2006/relationships" xmlns:p="http://schemas.openxmlformats.org/presentationml/2006/main" showMasterSp="0" preserve="1" userDrawn="1">
  <p:cSld name="Section Header Green">
    <p:bg>
      <p:bgPr>
        <a:solidFill>
          <a:srgbClr val="46AD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2016464701"/>
      </p:ext>
    </p:extLst>
  </p:cSld>
  <p:clrMapOvr>
    <a:masterClrMapping/>
  </p:clrMapOvr>
  <p:timing>
    <p:tnLst>
      <p:par>
        <p:cTn xmlns:p14="http://schemas.microsoft.com/office/powerpoint/2010/main" id="1" dur="indefinite" restart="never" nodeType="tmRoot"/>
      </p:par>
    </p:tnLst>
  </p:timing>
</p:sldLayout>
</file>

<file path=ppt/slideLayouts/slideLayout394.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p:bg>
      <p:bgPr>
        <a:solidFill>
          <a:srgbClr val="FF982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2621091689"/>
      </p:ext>
    </p:extLst>
  </p:cSld>
  <p:clrMapOvr>
    <a:masterClrMapping/>
  </p:clrMapOvr>
  <p:timing>
    <p:tnLst>
      <p:par>
        <p:cTn xmlns:p14="http://schemas.microsoft.com/office/powerpoint/2010/main" id="1" dur="indefinite" restart="never" nodeType="tmRoot"/>
      </p:par>
    </p:tnLst>
  </p:timing>
</p:sldLayout>
</file>

<file path=ppt/slideLayouts/slideLayout395.xml><?xml version="1.0" encoding="utf-8"?>
<p:sldLayout xmlns:a="http://schemas.openxmlformats.org/drawingml/2006/main" xmlns:r="http://schemas.openxmlformats.org/officeDocument/2006/relationships" xmlns:p="http://schemas.openxmlformats.org/presentationml/2006/main" showMasterSp="0" preserve="1" userDrawn="1">
  <p:cSld name="Section Header Purple">
    <p:bg>
      <p:bgPr>
        <a:solidFill>
          <a:srgbClr val="595194"/>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2460772750"/>
      </p:ext>
    </p:extLst>
  </p:cSld>
  <p:clrMapOvr>
    <a:masterClrMapping/>
  </p:clrMapOvr>
  <p:timing>
    <p:tnLst>
      <p:par>
        <p:cTn xmlns:p14="http://schemas.microsoft.com/office/powerpoint/2010/main" id="1" dur="indefinite" restart="never" nodeType="tmRoot"/>
      </p:par>
    </p:tnLst>
  </p:timing>
</p:sldLayout>
</file>

<file path=ppt/slideLayouts/slideLayout396.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p:bg>
      <p:bgPr>
        <a:solidFill>
          <a:schemeClr val="accent6"/>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3709605647"/>
      </p:ext>
    </p:extLst>
  </p:cSld>
  <p:clrMapOvr>
    <a:masterClrMapping/>
  </p:clrMapOvr>
  <p:timing>
    <p:tnLst>
      <p:par>
        <p:cTn xmlns:p14="http://schemas.microsoft.com/office/powerpoint/2010/main" id="1" dur="indefinite" restart="never" nodeType="tmRoot"/>
      </p:par>
    </p:tnLst>
  </p:timing>
</p:sldLayout>
</file>

<file path=ppt/slideLayouts/slideLayout397.xml><?xml version="1.0" encoding="utf-8"?>
<p:sldLayout xmlns:a="http://schemas.openxmlformats.org/drawingml/2006/main" xmlns:r="http://schemas.openxmlformats.org/officeDocument/2006/relationships" xmlns:p="http://schemas.openxmlformats.org/presentationml/2006/main" showMasterSp="0" preserve="1" userDrawn="1">
  <p:cSld name="Section Header Gray">
    <p:bg>
      <p:bgPr>
        <a:solidFill>
          <a:srgbClr val="575757"/>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624676772"/>
      </p:ext>
    </p:extLst>
  </p:cSld>
  <p:clrMapOvr>
    <a:masterClrMapping/>
  </p:clrMapOvr>
  <p:timing>
    <p:tnLst>
      <p:par>
        <p:cTn xmlns:p14="http://schemas.microsoft.com/office/powerpoint/2010/main" id="1" dur="indefinite" restart="never" nodeType="tmRoot"/>
      </p:par>
    </p:tnLst>
  </p:timing>
</p:sldLayout>
</file>

<file path=ppt/slideLayouts/slideLayout398.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57516" y="2057400"/>
            <a:ext cx="1028968" cy="1028700"/>
          </a:xfrm>
          <a:prstGeom prst="rect">
            <a:avLst/>
          </a:prstGeom>
        </p:spPr>
      </p:pic>
    </p:spTree>
    <p:extLst>
      <p:ext uri="{BB962C8B-B14F-4D97-AF65-F5344CB8AC3E}">
        <p14:creationId xmlns:p14="http://schemas.microsoft.com/office/powerpoint/2010/main" val="144990152"/>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58"/>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691" indent="0" algn="ctr">
              <a:buNone/>
              <a:defRPr>
                <a:solidFill>
                  <a:schemeClr val="tx1">
                    <a:tint val="75000"/>
                  </a:schemeClr>
                </a:solidFill>
              </a:defRPr>
            </a:lvl2pPr>
            <a:lvl3pPr marL="685406" indent="0" algn="ctr">
              <a:buNone/>
              <a:defRPr>
                <a:solidFill>
                  <a:schemeClr val="tx1">
                    <a:tint val="75000"/>
                  </a:schemeClr>
                </a:solidFill>
              </a:defRPr>
            </a:lvl3pPr>
            <a:lvl4pPr marL="1028106" indent="0" algn="ctr">
              <a:buNone/>
              <a:defRPr>
                <a:solidFill>
                  <a:schemeClr val="tx1">
                    <a:tint val="75000"/>
                  </a:schemeClr>
                </a:solidFill>
              </a:defRPr>
            </a:lvl4pPr>
            <a:lvl5pPr marL="1370814" indent="0" algn="ctr">
              <a:buNone/>
              <a:defRPr>
                <a:solidFill>
                  <a:schemeClr val="tx1">
                    <a:tint val="75000"/>
                  </a:schemeClr>
                </a:solidFill>
              </a:defRPr>
            </a:lvl5pPr>
            <a:lvl6pPr marL="1713505" indent="0" algn="ctr">
              <a:buNone/>
              <a:defRPr>
                <a:solidFill>
                  <a:schemeClr val="tx1">
                    <a:tint val="75000"/>
                  </a:schemeClr>
                </a:solidFill>
              </a:defRPr>
            </a:lvl6pPr>
            <a:lvl7pPr marL="2056216" indent="0" algn="ctr">
              <a:buNone/>
              <a:defRPr>
                <a:solidFill>
                  <a:schemeClr val="tx1">
                    <a:tint val="75000"/>
                  </a:schemeClr>
                </a:solidFill>
              </a:defRPr>
            </a:lvl7pPr>
            <a:lvl8pPr marL="2398920" indent="0" algn="ctr">
              <a:buNone/>
              <a:defRPr>
                <a:solidFill>
                  <a:schemeClr val="tx1">
                    <a:tint val="75000"/>
                  </a:schemeClr>
                </a:solidFill>
              </a:defRPr>
            </a:lvl8pPr>
            <a:lvl9pPr marL="2741628"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43" y="4631332"/>
            <a:ext cx="2069797" cy="253916"/>
          </a:xfrm>
          <a:prstGeom prst="rect">
            <a:avLst/>
          </a:prstGeom>
          <a:noFill/>
        </p:spPr>
        <p:txBody>
          <a:bodyPr wrap="none" lIns="0" tIns="0" rIns="0" bIns="0" rtlCol="0" anchor="b" anchorCtr="0">
            <a:noAutofit/>
          </a:bodyPr>
          <a:lstStyle/>
          <a:p>
            <a:pPr defTabSz="685406"/>
            <a:r>
              <a:rPr lang="en-US" sz="1200" b="1" dirty="0" smtClean="0">
                <a:solidFill>
                  <a:srgbClr val="005CB9"/>
                </a:solidFill>
                <a:latin typeface="GE Inspira Pitch"/>
              </a:rPr>
              <a:t>Imagination at work</a:t>
            </a:r>
            <a:endParaRPr lang="en-US" sz="1200" b="1" dirty="0">
              <a:solidFill>
                <a:srgbClr val="005CB9"/>
              </a:solidFill>
              <a:latin typeface="GE Inspira Pitch"/>
            </a:endParaRP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922549" y="1"/>
            <a:ext cx="3221481" cy="2468204"/>
          </a:xfrm>
          <a:prstGeom prst="rect">
            <a:avLst/>
          </a:prstGeom>
        </p:spPr>
      </p:pic>
    </p:spTree>
    <p:extLst>
      <p:ext uri="{BB962C8B-B14F-4D97-AF65-F5344CB8AC3E}">
        <p14:creationId xmlns:p14="http://schemas.microsoft.com/office/powerpoint/2010/main" val="996919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330"/>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094" indent="0" algn="ctr">
              <a:buNone/>
              <a:defRPr>
                <a:solidFill>
                  <a:schemeClr val="tx1">
                    <a:tint val="75000"/>
                  </a:schemeClr>
                </a:solidFill>
              </a:defRPr>
            </a:lvl2pPr>
            <a:lvl3pPr marL="684267" indent="0" algn="ctr">
              <a:buNone/>
              <a:defRPr>
                <a:solidFill>
                  <a:schemeClr val="tx1">
                    <a:tint val="75000"/>
                  </a:schemeClr>
                </a:solidFill>
              </a:defRPr>
            </a:lvl3pPr>
            <a:lvl4pPr marL="1026388" indent="0" algn="ctr">
              <a:buNone/>
              <a:defRPr>
                <a:solidFill>
                  <a:schemeClr val="tx1">
                    <a:tint val="75000"/>
                  </a:schemeClr>
                </a:solidFill>
              </a:defRPr>
            </a:lvl4pPr>
            <a:lvl5pPr marL="1368534" indent="0" algn="ctr">
              <a:buNone/>
              <a:defRPr>
                <a:solidFill>
                  <a:schemeClr val="tx1">
                    <a:tint val="75000"/>
                  </a:schemeClr>
                </a:solidFill>
              </a:defRPr>
            </a:lvl5pPr>
            <a:lvl6pPr marL="1710630" indent="0" algn="ctr">
              <a:buNone/>
              <a:defRPr>
                <a:solidFill>
                  <a:schemeClr val="tx1">
                    <a:tint val="75000"/>
                  </a:schemeClr>
                </a:solidFill>
              </a:defRPr>
            </a:lvl6pPr>
            <a:lvl7pPr marL="2052794" indent="0" algn="ctr">
              <a:buNone/>
              <a:defRPr>
                <a:solidFill>
                  <a:schemeClr val="tx1">
                    <a:tint val="75000"/>
                  </a:schemeClr>
                </a:solidFill>
              </a:defRPr>
            </a:lvl7pPr>
            <a:lvl8pPr marL="2394920" indent="0" algn="ctr">
              <a:buNone/>
              <a:defRPr>
                <a:solidFill>
                  <a:schemeClr val="tx1">
                    <a:tint val="75000"/>
                  </a:schemeClr>
                </a:solidFill>
              </a:defRPr>
            </a:lvl8pPr>
            <a:lvl9pPr marL="2737065"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79" y="4631332"/>
            <a:ext cx="2069797" cy="253916"/>
          </a:xfrm>
          <a:prstGeom prst="rect">
            <a:avLst/>
          </a:prstGeom>
          <a:noFill/>
        </p:spPr>
        <p:txBody>
          <a:bodyPr wrap="none" lIns="0" tIns="0" rIns="0" bIns="0" rtlCol="0" anchor="b" anchorCtr="0">
            <a:noAutofit/>
          </a:bodyPr>
          <a:lstStyle/>
          <a:p>
            <a:pPr defTabSz="684267"/>
            <a:r>
              <a:rPr lang="en-US" sz="1200" b="1" dirty="0">
                <a:solidFill>
                  <a:srgbClr val="005CB9"/>
                </a:solidFill>
                <a:latin typeface="GE Inspira Pitch"/>
              </a:rPr>
              <a:t>Imagination at work</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156408"/>
            <a:ext cx="9144002" cy="2044733"/>
          </a:xfrm>
          <a:prstGeom prst="rect">
            <a:avLst/>
          </a:prstGeom>
        </p:spPr>
      </p:pic>
    </p:spTree>
    <p:extLst>
      <p:ext uri="{BB962C8B-B14F-4D97-AF65-F5344CB8AC3E}">
        <p14:creationId xmlns:p14="http://schemas.microsoft.com/office/powerpoint/2010/main" val="1905579904"/>
      </p:ext>
    </p:extLst>
  </p:cSld>
  <p:clrMapOvr>
    <a:masterClrMapping/>
  </p:clrMapOvr>
  <p:timing>
    <p:tnLst>
      <p:par>
        <p:cTn xmlns:p14="http://schemas.microsoft.com/office/powerpoint/2010/mai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4056" y="1220759"/>
            <a:ext cx="7615463" cy="32601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3393030337"/>
      </p:ext>
    </p:extLst>
  </p:cSld>
  <p:clrMapOvr>
    <a:masterClrMapping/>
  </p:clrMapOvr>
  <p:timing>
    <p:tnLst>
      <p:par>
        <p:cTn xmlns:p14="http://schemas.microsoft.com/office/powerpoint/2010/main" id="1" dur="indefinite" restart="never" nodeType="tmRoot"/>
      </p:par>
    </p:tnLst>
  </p:timing>
</p:sldLayout>
</file>

<file path=ppt/slideLayouts/slideLayout400.xml><?xml version="1.0" encoding="utf-8"?>
<p:sldLayout xmlns:a="http://schemas.openxmlformats.org/drawingml/2006/main" xmlns:r="http://schemas.openxmlformats.org/officeDocument/2006/relationships" xmlns:p="http://schemas.openxmlformats.org/presentationml/2006/main" showMasterSp="0" type="title" preserve="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58"/>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691" indent="0" algn="ctr">
              <a:buNone/>
              <a:defRPr>
                <a:solidFill>
                  <a:schemeClr val="tx1">
                    <a:tint val="75000"/>
                  </a:schemeClr>
                </a:solidFill>
              </a:defRPr>
            </a:lvl2pPr>
            <a:lvl3pPr marL="685406" indent="0" algn="ctr">
              <a:buNone/>
              <a:defRPr>
                <a:solidFill>
                  <a:schemeClr val="tx1">
                    <a:tint val="75000"/>
                  </a:schemeClr>
                </a:solidFill>
              </a:defRPr>
            </a:lvl3pPr>
            <a:lvl4pPr marL="1028106" indent="0" algn="ctr">
              <a:buNone/>
              <a:defRPr>
                <a:solidFill>
                  <a:schemeClr val="tx1">
                    <a:tint val="75000"/>
                  </a:schemeClr>
                </a:solidFill>
              </a:defRPr>
            </a:lvl4pPr>
            <a:lvl5pPr marL="1370814" indent="0" algn="ctr">
              <a:buNone/>
              <a:defRPr>
                <a:solidFill>
                  <a:schemeClr val="tx1">
                    <a:tint val="75000"/>
                  </a:schemeClr>
                </a:solidFill>
              </a:defRPr>
            </a:lvl5pPr>
            <a:lvl6pPr marL="1713505" indent="0" algn="ctr">
              <a:buNone/>
              <a:defRPr>
                <a:solidFill>
                  <a:schemeClr val="tx1">
                    <a:tint val="75000"/>
                  </a:schemeClr>
                </a:solidFill>
              </a:defRPr>
            </a:lvl6pPr>
            <a:lvl7pPr marL="2056216" indent="0" algn="ctr">
              <a:buNone/>
              <a:defRPr>
                <a:solidFill>
                  <a:schemeClr val="tx1">
                    <a:tint val="75000"/>
                  </a:schemeClr>
                </a:solidFill>
              </a:defRPr>
            </a:lvl7pPr>
            <a:lvl8pPr marL="2398920" indent="0" algn="ctr">
              <a:buNone/>
              <a:defRPr>
                <a:solidFill>
                  <a:schemeClr val="tx1">
                    <a:tint val="75000"/>
                  </a:schemeClr>
                </a:solidFill>
              </a:defRPr>
            </a:lvl8pPr>
            <a:lvl9pPr marL="2741628"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43" y="4631332"/>
            <a:ext cx="2069797" cy="253916"/>
          </a:xfrm>
          <a:prstGeom prst="rect">
            <a:avLst/>
          </a:prstGeom>
          <a:noFill/>
        </p:spPr>
        <p:txBody>
          <a:bodyPr wrap="none" lIns="0" tIns="0" rIns="0" bIns="0" rtlCol="0" anchor="b" anchorCtr="0">
            <a:noAutofit/>
          </a:bodyPr>
          <a:lstStyle/>
          <a:p>
            <a:pPr defTabSz="685406"/>
            <a:r>
              <a:rPr lang="en-US" sz="1200" b="1" dirty="0" smtClean="0">
                <a:solidFill>
                  <a:srgbClr val="005CB9"/>
                </a:solidFill>
                <a:latin typeface="GE Inspira Pitch"/>
              </a:rPr>
              <a:t>Imagination at work</a:t>
            </a:r>
            <a:endParaRPr lang="en-US" sz="1200" b="1" dirty="0">
              <a:solidFill>
                <a:srgbClr val="005CB9"/>
              </a:solidFill>
              <a:latin typeface="GE Inspira Pitch"/>
            </a:endParaRP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619127"/>
            <a:ext cx="3322270" cy="1628775"/>
          </a:xfrm>
          <a:prstGeom prst="rect">
            <a:avLst/>
          </a:prstGeom>
        </p:spPr>
      </p:pic>
      <p:sp>
        <p:nvSpPr>
          <p:cNvPr id="8" name="TextBox 7"/>
          <p:cNvSpPr txBox="1"/>
          <p:nvPr userDrawn="1"/>
        </p:nvSpPr>
        <p:spPr>
          <a:xfrm>
            <a:off x="3837060" y="4943709"/>
            <a:ext cx="1128155" cy="107722"/>
          </a:xfrm>
          <a:prstGeom prst="rect">
            <a:avLst/>
          </a:prstGeom>
          <a:noFill/>
        </p:spPr>
        <p:txBody>
          <a:bodyPr wrap="square" lIns="0" tIns="0" rIns="0" bIns="0" rtlCol="0" anchor="b">
            <a:spAutoFit/>
          </a:bodyPr>
          <a:lstStyle/>
          <a:p>
            <a:pPr defTabSz="685406"/>
            <a:r>
              <a:rPr lang="en-US" sz="700" dirty="0">
                <a:solidFill>
                  <a:srgbClr val="898989"/>
                </a:solidFill>
                <a:latin typeface="GE Inspira Pitch"/>
              </a:rPr>
              <a:t>GE Proprietary </a:t>
            </a:r>
            <a:r>
              <a:rPr lang="en-US" sz="700" dirty="0" smtClean="0">
                <a:solidFill>
                  <a:srgbClr val="898989"/>
                </a:solidFill>
                <a:latin typeface="GE Inspira Pitch"/>
              </a:rPr>
              <a:t>Information</a:t>
            </a:r>
            <a:endParaRPr lang="en-US" sz="1500" dirty="0" smtClean="0">
              <a:solidFill>
                <a:srgbClr val="575757"/>
              </a:solidFill>
              <a:latin typeface="GE Inspira Pitch"/>
            </a:endParaRPr>
          </a:p>
        </p:txBody>
      </p:sp>
    </p:spTree>
    <p:extLst>
      <p:ext uri="{BB962C8B-B14F-4D97-AF65-F5344CB8AC3E}">
        <p14:creationId xmlns:p14="http://schemas.microsoft.com/office/powerpoint/2010/main" val="4036277997"/>
      </p:ext>
    </p:extLst>
  </p:cSld>
  <p:clrMapOvr>
    <a:masterClrMapping/>
  </p:clrMapOvr>
  <p:timing>
    <p:tnLst>
      <p:par>
        <p:cTn xmlns:p14="http://schemas.microsoft.com/office/powerpoint/2010/main" id="1" dur="indefinite" restart="never" nodeType="tmRoot"/>
      </p:par>
    </p:tnLst>
  </p:timing>
</p:sldLayout>
</file>

<file path=ppt/slideLayouts/slideLayout401.xml><?xml version="1.0" encoding="utf-8"?>
<p:sldLayout xmlns:a="http://schemas.openxmlformats.org/drawingml/2006/main" xmlns:r="http://schemas.openxmlformats.org/officeDocument/2006/relationships" xmlns:p="http://schemas.openxmlformats.org/presentationml/2006/main" showMasterSp="0" type="title" preserve="1">
  <p:cSld name="Title Slide 3">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58"/>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691" indent="0" algn="ctr">
              <a:buNone/>
              <a:defRPr>
                <a:solidFill>
                  <a:schemeClr val="tx1">
                    <a:tint val="75000"/>
                  </a:schemeClr>
                </a:solidFill>
              </a:defRPr>
            </a:lvl2pPr>
            <a:lvl3pPr marL="685406" indent="0" algn="ctr">
              <a:buNone/>
              <a:defRPr>
                <a:solidFill>
                  <a:schemeClr val="tx1">
                    <a:tint val="75000"/>
                  </a:schemeClr>
                </a:solidFill>
              </a:defRPr>
            </a:lvl3pPr>
            <a:lvl4pPr marL="1028106" indent="0" algn="ctr">
              <a:buNone/>
              <a:defRPr>
                <a:solidFill>
                  <a:schemeClr val="tx1">
                    <a:tint val="75000"/>
                  </a:schemeClr>
                </a:solidFill>
              </a:defRPr>
            </a:lvl4pPr>
            <a:lvl5pPr marL="1370814" indent="0" algn="ctr">
              <a:buNone/>
              <a:defRPr>
                <a:solidFill>
                  <a:schemeClr val="tx1">
                    <a:tint val="75000"/>
                  </a:schemeClr>
                </a:solidFill>
              </a:defRPr>
            </a:lvl5pPr>
            <a:lvl6pPr marL="1713505" indent="0" algn="ctr">
              <a:buNone/>
              <a:defRPr>
                <a:solidFill>
                  <a:schemeClr val="tx1">
                    <a:tint val="75000"/>
                  </a:schemeClr>
                </a:solidFill>
              </a:defRPr>
            </a:lvl6pPr>
            <a:lvl7pPr marL="2056216" indent="0" algn="ctr">
              <a:buNone/>
              <a:defRPr>
                <a:solidFill>
                  <a:schemeClr val="tx1">
                    <a:tint val="75000"/>
                  </a:schemeClr>
                </a:solidFill>
              </a:defRPr>
            </a:lvl7pPr>
            <a:lvl8pPr marL="2398920" indent="0" algn="ctr">
              <a:buNone/>
              <a:defRPr>
                <a:solidFill>
                  <a:schemeClr val="tx1">
                    <a:tint val="75000"/>
                  </a:schemeClr>
                </a:solidFill>
              </a:defRPr>
            </a:lvl8pPr>
            <a:lvl9pPr marL="2741628"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43" y="4631332"/>
            <a:ext cx="2069797" cy="253916"/>
          </a:xfrm>
          <a:prstGeom prst="rect">
            <a:avLst/>
          </a:prstGeom>
          <a:noFill/>
        </p:spPr>
        <p:txBody>
          <a:bodyPr wrap="none" lIns="0" tIns="0" rIns="0" bIns="0" rtlCol="0" anchor="b" anchorCtr="0">
            <a:noAutofit/>
          </a:bodyPr>
          <a:lstStyle/>
          <a:p>
            <a:pPr defTabSz="685406"/>
            <a:r>
              <a:rPr lang="en-US" sz="1200" b="1" dirty="0" smtClean="0">
                <a:solidFill>
                  <a:srgbClr val="005CB9"/>
                </a:solidFill>
                <a:latin typeface="GE Inspira Pitch"/>
              </a:rPr>
              <a:t>Imagination at work</a:t>
            </a:r>
            <a:endParaRPr lang="en-US" sz="1200" b="1" dirty="0">
              <a:solidFill>
                <a:srgbClr val="005CB9"/>
              </a:solidFill>
              <a:latin typeface="GE Inspira Pitch"/>
            </a:endParaRP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 y="2"/>
            <a:ext cx="9143999" cy="2005905"/>
          </a:xfrm>
          <a:prstGeom prst="rect">
            <a:avLst/>
          </a:prstGeom>
        </p:spPr>
      </p:pic>
    </p:spTree>
    <p:extLst>
      <p:ext uri="{BB962C8B-B14F-4D97-AF65-F5344CB8AC3E}">
        <p14:creationId xmlns:p14="http://schemas.microsoft.com/office/powerpoint/2010/main" val="1572904560"/>
      </p:ext>
    </p:extLst>
  </p:cSld>
  <p:clrMapOvr>
    <a:masterClrMapping/>
  </p:clrMapOvr>
  <p:timing>
    <p:tnLst>
      <p:par>
        <p:cTn xmlns:p14="http://schemas.microsoft.com/office/powerpoint/2010/main" id="1" dur="indefinite" restart="never" nodeType="tmRoot"/>
      </p:par>
    </p:tnLst>
  </p:timing>
</p:sldLayout>
</file>

<file path=ppt/slideLayouts/slideLayout402.xml><?xml version="1.0" encoding="utf-8"?>
<p:sldLayout xmlns:a="http://schemas.openxmlformats.org/drawingml/2006/main" xmlns:r="http://schemas.openxmlformats.org/officeDocument/2006/relationships" xmlns:p="http://schemas.openxmlformats.org/presentationml/2006/main" showMasterSp="0" type="title" preserve="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58"/>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691" indent="0" algn="ctr">
              <a:buNone/>
              <a:defRPr>
                <a:solidFill>
                  <a:schemeClr val="tx1">
                    <a:tint val="75000"/>
                  </a:schemeClr>
                </a:solidFill>
              </a:defRPr>
            </a:lvl2pPr>
            <a:lvl3pPr marL="685406" indent="0" algn="ctr">
              <a:buNone/>
              <a:defRPr>
                <a:solidFill>
                  <a:schemeClr val="tx1">
                    <a:tint val="75000"/>
                  </a:schemeClr>
                </a:solidFill>
              </a:defRPr>
            </a:lvl3pPr>
            <a:lvl4pPr marL="1028106" indent="0" algn="ctr">
              <a:buNone/>
              <a:defRPr>
                <a:solidFill>
                  <a:schemeClr val="tx1">
                    <a:tint val="75000"/>
                  </a:schemeClr>
                </a:solidFill>
              </a:defRPr>
            </a:lvl4pPr>
            <a:lvl5pPr marL="1370814" indent="0" algn="ctr">
              <a:buNone/>
              <a:defRPr>
                <a:solidFill>
                  <a:schemeClr val="tx1">
                    <a:tint val="75000"/>
                  </a:schemeClr>
                </a:solidFill>
              </a:defRPr>
            </a:lvl5pPr>
            <a:lvl6pPr marL="1713505" indent="0" algn="ctr">
              <a:buNone/>
              <a:defRPr>
                <a:solidFill>
                  <a:schemeClr val="tx1">
                    <a:tint val="75000"/>
                  </a:schemeClr>
                </a:solidFill>
              </a:defRPr>
            </a:lvl6pPr>
            <a:lvl7pPr marL="2056216" indent="0" algn="ctr">
              <a:buNone/>
              <a:defRPr>
                <a:solidFill>
                  <a:schemeClr val="tx1">
                    <a:tint val="75000"/>
                  </a:schemeClr>
                </a:solidFill>
              </a:defRPr>
            </a:lvl7pPr>
            <a:lvl8pPr marL="2398920" indent="0" algn="ctr">
              <a:buNone/>
              <a:defRPr>
                <a:solidFill>
                  <a:schemeClr val="tx1">
                    <a:tint val="75000"/>
                  </a:schemeClr>
                </a:solidFill>
              </a:defRPr>
            </a:lvl8pPr>
            <a:lvl9pPr marL="2741628"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43" y="4631332"/>
            <a:ext cx="2069797" cy="253916"/>
          </a:xfrm>
          <a:prstGeom prst="rect">
            <a:avLst/>
          </a:prstGeom>
          <a:noFill/>
        </p:spPr>
        <p:txBody>
          <a:bodyPr wrap="none" lIns="0" tIns="0" rIns="0" bIns="0" rtlCol="0" anchor="b" anchorCtr="0">
            <a:noAutofit/>
          </a:bodyPr>
          <a:lstStyle/>
          <a:p>
            <a:pPr defTabSz="685406"/>
            <a:r>
              <a:rPr lang="en-US" sz="1200" b="1" dirty="0" smtClean="0">
                <a:solidFill>
                  <a:srgbClr val="005CB9"/>
                </a:solidFill>
                <a:latin typeface="GE Inspira Pitch"/>
              </a:rPr>
              <a:t>Imagination at work</a:t>
            </a:r>
            <a:endParaRPr lang="en-US" sz="1200" b="1" dirty="0">
              <a:solidFill>
                <a:srgbClr val="005CB9"/>
              </a:solidFill>
              <a:latin typeface="GE Inspira Pitch"/>
            </a:endParaRP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156408"/>
            <a:ext cx="9144002" cy="2044733"/>
          </a:xfrm>
          <a:prstGeom prst="rect">
            <a:avLst/>
          </a:prstGeom>
        </p:spPr>
      </p:pic>
    </p:spTree>
    <p:extLst>
      <p:ext uri="{BB962C8B-B14F-4D97-AF65-F5344CB8AC3E}">
        <p14:creationId xmlns:p14="http://schemas.microsoft.com/office/powerpoint/2010/main" val="3479899259"/>
      </p:ext>
    </p:extLst>
  </p:cSld>
  <p:clrMapOvr>
    <a:masterClrMapping/>
  </p:clrMapOvr>
  <p:timing>
    <p:tnLst>
      <p:par>
        <p:cTn xmlns:p14="http://schemas.microsoft.com/office/powerpoint/2010/main" id="1" dur="indefinite" restart="never" nodeType="tmRoot"/>
      </p:par>
    </p:tnLst>
  </p:timing>
</p:sldLayout>
</file>

<file path=ppt/slideLayouts/slideLayout403.xml><?xml version="1.0" encoding="utf-8"?>
<p:sldLayout xmlns:a="http://schemas.openxmlformats.org/drawingml/2006/main" xmlns:r="http://schemas.openxmlformats.org/officeDocument/2006/relationships" xmlns:p="http://schemas.openxmlformats.org/presentationml/2006/main" showMasterSp="0" type="title" preserve="1">
  <p:cSld name="Title Slide 5">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58"/>
            <a:ext cx="5811520"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5793232" cy="571500"/>
          </a:xfrm>
        </p:spPr>
        <p:txBody>
          <a:bodyPr/>
          <a:lstStyle>
            <a:lvl1pPr marL="0" indent="0" algn="l">
              <a:lnSpc>
                <a:spcPct val="110000"/>
              </a:lnSpc>
              <a:spcBef>
                <a:spcPts val="0"/>
              </a:spcBef>
              <a:buNone/>
              <a:defRPr sz="1800" baseline="0">
                <a:solidFill>
                  <a:schemeClr val="tx1"/>
                </a:solidFill>
              </a:defRPr>
            </a:lvl1pPr>
            <a:lvl2pPr marL="342691" indent="0" algn="ctr">
              <a:buNone/>
              <a:defRPr>
                <a:solidFill>
                  <a:schemeClr val="tx1">
                    <a:tint val="75000"/>
                  </a:schemeClr>
                </a:solidFill>
              </a:defRPr>
            </a:lvl2pPr>
            <a:lvl3pPr marL="685406" indent="0" algn="ctr">
              <a:buNone/>
              <a:defRPr>
                <a:solidFill>
                  <a:schemeClr val="tx1">
                    <a:tint val="75000"/>
                  </a:schemeClr>
                </a:solidFill>
              </a:defRPr>
            </a:lvl3pPr>
            <a:lvl4pPr marL="1028106" indent="0" algn="ctr">
              <a:buNone/>
              <a:defRPr>
                <a:solidFill>
                  <a:schemeClr val="tx1">
                    <a:tint val="75000"/>
                  </a:schemeClr>
                </a:solidFill>
              </a:defRPr>
            </a:lvl4pPr>
            <a:lvl5pPr marL="1370814" indent="0" algn="ctr">
              <a:buNone/>
              <a:defRPr>
                <a:solidFill>
                  <a:schemeClr val="tx1">
                    <a:tint val="75000"/>
                  </a:schemeClr>
                </a:solidFill>
              </a:defRPr>
            </a:lvl5pPr>
            <a:lvl6pPr marL="1713505" indent="0" algn="ctr">
              <a:buNone/>
              <a:defRPr>
                <a:solidFill>
                  <a:schemeClr val="tx1">
                    <a:tint val="75000"/>
                  </a:schemeClr>
                </a:solidFill>
              </a:defRPr>
            </a:lvl6pPr>
            <a:lvl7pPr marL="2056216" indent="0" algn="ctr">
              <a:buNone/>
              <a:defRPr>
                <a:solidFill>
                  <a:schemeClr val="tx1">
                    <a:tint val="75000"/>
                  </a:schemeClr>
                </a:solidFill>
              </a:defRPr>
            </a:lvl7pPr>
            <a:lvl8pPr marL="2398920" indent="0" algn="ctr">
              <a:buNone/>
              <a:defRPr>
                <a:solidFill>
                  <a:schemeClr val="tx1">
                    <a:tint val="75000"/>
                  </a:schemeClr>
                </a:solidFill>
              </a:defRPr>
            </a:lvl8pPr>
            <a:lvl9pPr marL="2741628"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43" y="4631332"/>
            <a:ext cx="2069797" cy="253916"/>
          </a:xfrm>
          <a:prstGeom prst="rect">
            <a:avLst/>
          </a:prstGeom>
          <a:noFill/>
        </p:spPr>
        <p:txBody>
          <a:bodyPr wrap="none" lIns="0" tIns="0" rIns="0" bIns="0" rtlCol="0" anchor="b" anchorCtr="0">
            <a:noAutofit/>
          </a:bodyPr>
          <a:lstStyle/>
          <a:p>
            <a:pPr defTabSz="685406"/>
            <a:r>
              <a:rPr lang="en-US" sz="1200" b="1" dirty="0" smtClean="0">
                <a:solidFill>
                  <a:srgbClr val="005CB9"/>
                </a:solidFill>
                <a:latin typeface="GE Inspira Pitch"/>
              </a:rPr>
              <a:t>Imagination at work</a:t>
            </a:r>
            <a:endParaRPr lang="en-US" sz="1200" b="1" dirty="0">
              <a:solidFill>
                <a:srgbClr val="005CB9"/>
              </a:solidFill>
              <a:latin typeface="GE Inspira Pitch"/>
            </a:endParaRP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6005322" y="0"/>
            <a:ext cx="3138678" cy="3074484"/>
          </a:xfrm>
          <a:prstGeom prst="rect">
            <a:avLst/>
          </a:prstGeom>
        </p:spPr>
      </p:pic>
    </p:spTree>
    <p:extLst>
      <p:ext uri="{BB962C8B-B14F-4D97-AF65-F5344CB8AC3E}">
        <p14:creationId xmlns:p14="http://schemas.microsoft.com/office/powerpoint/2010/main" val="1519321072"/>
      </p:ext>
    </p:extLst>
  </p:cSld>
  <p:clrMapOvr>
    <a:masterClrMapping/>
  </p:clrMapOvr>
  <p:timing>
    <p:tnLst>
      <p:par>
        <p:cTn xmlns:p14="http://schemas.microsoft.com/office/powerpoint/2010/main" id="1" dur="indefinite" restart="never" nodeType="tmRoot"/>
      </p:par>
    </p:tnLst>
  </p:timing>
</p:sldLayout>
</file>

<file path=ppt/slideLayouts/slideLayout40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4056" y="1220753"/>
            <a:ext cx="7615463" cy="32601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2787280059"/>
      </p:ext>
    </p:extLst>
  </p:cSld>
  <p:clrMapOvr>
    <a:masterClrMapping/>
  </p:clrMapOvr>
  <p:timing>
    <p:tnLst>
      <p:par>
        <p:cTn xmlns:p14="http://schemas.microsoft.com/office/powerpoint/2010/main" id="1" dur="indefinite" restart="never" nodeType="tmRoot"/>
      </p:par>
    </p:tnLst>
  </p:timing>
</p:sldLayout>
</file>

<file path=ppt/slideLayouts/slideLayout405.xml><?xml version="1.0" encoding="utf-8"?>
<p:sldLayout xmlns:a="http://schemas.openxmlformats.org/drawingml/2006/main" xmlns:r="http://schemas.openxmlformats.org/officeDocument/2006/relationships" xmlns:p="http://schemas.openxmlformats.org/presentationml/2006/main" type="obj" preserve="1">
  <p:cSld name="Storytelling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9094" y="413812"/>
            <a:ext cx="8352156" cy="765752"/>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79094" y="1798608"/>
            <a:ext cx="7620418" cy="2741248"/>
          </a:xfrm>
        </p:spPr>
        <p:txBody>
          <a:bodyPr/>
          <a:lstStyle>
            <a:lvl1pPr>
              <a:defRPr sz="2100">
                <a:solidFill>
                  <a:schemeClr val="tx2"/>
                </a:solidFill>
              </a:defRPr>
            </a:lvl1pPr>
            <a:lvl2pPr marL="212998" indent="-197534">
              <a:defRPr sz="2100"/>
            </a:lvl2pPr>
          </a:lstStyle>
          <a:p>
            <a:pPr lvl="0"/>
            <a:r>
              <a:rPr lang="en-US" smtClean="0"/>
              <a:t>Click to edit Master text styles</a:t>
            </a:r>
          </a:p>
          <a:p>
            <a:pPr lvl="1"/>
            <a:r>
              <a:rPr lang="en-US" smtClean="0"/>
              <a:t>Second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1723355912"/>
      </p:ext>
    </p:extLst>
  </p:cSld>
  <p:clrMapOvr>
    <a:masterClrMapping/>
  </p:clrMapOvr>
  <p:timing>
    <p:tnLst>
      <p:par>
        <p:cTn xmlns:p14="http://schemas.microsoft.com/office/powerpoint/2010/main" id="1" dur="indefinite" restart="never" nodeType="tmRoot"/>
      </p:par>
    </p:tnLst>
  </p:timing>
</p:sldLayout>
</file>

<file path=ppt/slideLayouts/slideLayout406.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4056" y="1220753"/>
            <a:ext cx="7615463" cy="32601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2646569484"/>
      </p:ext>
    </p:extLst>
  </p:cSld>
  <p:clrMapOvr>
    <a:masterClrMapping/>
  </p:clrMapOvr>
  <p:timing>
    <p:tnLst>
      <p:par>
        <p:cTn xmlns:p14="http://schemas.microsoft.com/office/powerpoint/2010/main" id="1" dur="indefinite" restart="never" nodeType="tmRoot"/>
      </p:par>
    </p:tnLst>
  </p:timing>
</p:sldLayout>
</file>

<file path=ppt/slideLayouts/slideLayout407.xml><?xml version="1.0" encoding="utf-8"?>
<p:sldLayout xmlns:a="http://schemas.openxmlformats.org/drawingml/2006/main" xmlns:r="http://schemas.openxmlformats.org/officeDocument/2006/relationships" xmlns:p="http://schemas.openxmlformats.org/presentationml/2006/main" type="obj" preserve="1">
  <p:cSld name="Big Tit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8632" y="401237"/>
            <a:ext cx="8312573" cy="1186866"/>
          </a:xfrm>
        </p:spPr>
        <p:txBody>
          <a:bodyPr/>
          <a:lstStyle>
            <a:lvl1pPr>
              <a:lnSpc>
                <a:spcPct val="85000"/>
              </a:lnSpc>
              <a:defRPr sz="4500"/>
            </a:lvl1pPr>
          </a:lstStyle>
          <a:p>
            <a:r>
              <a:rPr lang="en-US" dirty="0" err="1" smtClean="0"/>
              <a:t>PClick</a:t>
            </a:r>
            <a:r>
              <a:rPr lang="en-US" dirty="0" smtClean="0"/>
              <a:t> to edit Master title style</a:t>
            </a:r>
            <a:endParaRPr lang="en-US" dirty="0"/>
          </a:p>
        </p:txBody>
      </p:sp>
      <p:sp>
        <p:nvSpPr>
          <p:cNvPr id="3" name="Content Placeholder 2"/>
          <p:cNvSpPr>
            <a:spLocks noGrp="1"/>
          </p:cNvSpPr>
          <p:nvPr>
            <p:ph idx="1"/>
          </p:nvPr>
        </p:nvSpPr>
        <p:spPr>
          <a:xfrm>
            <a:off x="384056" y="1828802"/>
            <a:ext cx="7615463" cy="2690619"/>
          </a:xfrm>
        </p:spPr>
        <p:txBody>
          <a:bodyPr/>
          <a:lstStyle>
            <a:lvl1pPr>
              <a:defRPr>
                <a:solidFill>
                  <a:schemeClr val="tx2"/>
                </a:solidFill>
              </a:defRPr>
            </a:lvl1pPr>
            <a:lvl4pPr>
              <a:defRPr sz="12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441492128"/>
      </p:ext>
    </p:extLst>
  </p:cSld>
  <p:clrMapOvr>
    <a:masterClrMapping/>
  </p:clrMapOvr>
  <p:timing>
    <p:tnLst>
      <p:par>
        <p:cTn xmlns:p14="http://schemas.microsoft.com/office/powerpoint/2010/main" id="1" dur="indefinite" restart="never" nodeType="tmRoot"/>
      </p:par>
    </p:tnLst>
  </p:timing>
</p:sldLayout>
</file>

<file path=ppt/slideLayouts/slideLayout408.xml><?xml version="1.0" encoding="utf-8"?>
<p:sldLayout xmlns:a="http://schemas.openxmlformats.org/drawingml/2006/main" xmlns:r="http://schemas.openxmlformats.org/officeDocument/2006/relationships" xmlns:p="http://schemas.openxmlformats.org/presentationml/2006/main" type="obj" preserve="1">
  <p:cSld name="Title and Content Text Heav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91668" y="1243260"/>
            <a:ext cx="7607844" cy="3243263"/>
          </a:xfrm>
        </p:spPr>
        <p:txBody>
          <a:bodyPr vert="horz" lIns="0" tIns="0" rIns="0" bIns="0" rtlCol="0">
            <a:noAutofit/>
          </a:bodyPr>
          <a:lstStyle>
            <a:lvl1pPr>
              <a:spcAft>
                <a:spcPts val="0"/>
              </a:spcAft>
              <a:defRPr lang="en-US" sz="1500" dirty="0" smtClean="0"/>
            </a:lvl1pPr>
            <a:lvl2pPr marL="145174" indent="-136839">
              <a:defRPr lang="en-US" dirty="0" smtClean="0"/>
            </a:lvl2pPr>
            <a:lvl3pPr marL="299873" indent="-146365">
              <a:defRPr lang="en-US" sz="1400" dirty="0" smtClean="0"/>
            </a:lvl3pPr>
          </a:lstStyle>
          <a:p>
            <a:pPr lvl="0"/>
            <a:r>
              <a:rPr lang="en-US" smtClean="0"/>
              <a:t>Click to edit Master text styles</a:t>
            </a:r>
          </a:p>
          <a:p>
            <a:pPr lvl="1"/>
            <a:r>
              <a:rPr lang="en-US" smtClean="0"/>
              <a:t>Second level</a:t>
            </a:r>
          </a:p>
          <a:p>
            <a:pPr lvl="2"/>
            <a:r>
              <a:rPr lang="en-US" smtClean="0"/>
              <a:t>Third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4000140620"/>
      </p:ext>
    </p:extLst>
  </p:cSld>
  <p:clrMapOvr>
    <a:masterClrMapping/>
  </p:clrMapOvr>
  <p:timing>
    <p:tnLst>
      <p:par>
        <p:cTn xmlns:p14="http://schemas.microsoft.com/office/powerpoint/2010/main" id="1" dur="indefinite" restart="never" nodeType="tmRoot"/>
      </p:par>
    </p:tnLst>
  </p:timing>
</p:sldLayout>
</file>

<file path=ppt/slideLayouts/slideLayout409.xml><?xml version="1.0" encoding="utf-8"?>
<p:sldLayout xmlns:a="http://schemas.openxmlformats.org/drawingml/2006/main" xmlns:r="http://schemas.openxmlformats.org/officeDocument/2006/relationships" xmlns:p="http://schemas.openxmlformats.org/presentationml/2006/main" type="obj" preserve="1">
  <p:cSld name="Title and Content Text Heavy 1-Line">
    <p:spTree>
      <p:nvGrpSpPr>
        <p:cNvPr id="1" name=""/>
        <p:cNvGrpSpPr/>
        <p:nvPr/>
      </p:nvGrpSpPr>
      <p:grpSpPr>
        <a:xfrm>
          <a:off x="0" y="0"/>
          <a:ext cx="0" cy="0"/>
          <a:chOff x="0" y="0"/>
          <a:chExt cx="0" cy="0"/>
        </a:xfrm>
      </p:grpSpPr>
      <p:sp>
        <p:nvSpPr>
          <p:cNvPr id="2" name="Title 1"/>
          <p:cNvSpPr>
            <a:spLocks noGrp="1"/>
          </p:cNvSpPr>
          <p:nvPr>
            <p:ph type="title"/>
          </p:nvPr>
        </p:nvSpPr>
        <p:spPr>
          <a:xfrm>
            <a:off x="379094" y="411509"/>
            <a:ext cx="8352156" cy="395815"/>
          </a:xfrm>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91668" y="810034"/>
            <a:ext cx="7607844" cy="3438859"/>
          </a:xfrm>
        </p:spPr>
        <p:txBody>
          <a:bodyPr vert="horz" lIns="0" tIns="0" rIns="0" bIns="0" rtlCol="0">
            <a:noAutofit/>
          </a:bodyPr>
          <a:lstStyle>
            <a:lvl1pPr>
              <a:spcAft>
                <a:spcPts val="0"/>
              </a:spcAft>
              <a:defRPr lang="en-US" sz="1500" dirty="0" smtClean="0"/>
            </a:lvl1pPr>
            <a:lvl2pPr marL="145174" indent="-136839">
              <a:defRPr lang="en-US" dirty="0" smtClean="0"/>
            </a:lvl2pPr>
            <a:lvl3pPr marL="299873" indent="-146365">
              <a:defRPr lang="en-US" sz="1400" dirty="0" smtClean="0"/>
            </a:lvl3pPr>
          </a:lstStyle>
          <a:p>
            <a:pPr lvl="0"/>
            <a:r>
              <a:rPr lang="en-US" smtClean="0"/>
              <a:t>Click to edit Master text styles</a:t>
            </a:r>
          </a:p>
          <a:p>
            <a:pPr lvl="1"/>
            <a:r>
              <a:rPr lang="en-US" smtClean="0"/>
              <a:t>Second level</a:t>
            </a:r>
          </a:p>
          <a:p>
            <a:pPr lvl="2"/>
            <a:r>
              <a:rPr lang="en-US" smtClean="0"/>
              <a:t>Third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3311268689"/>
      </p:ext>
    </p:extLst>
  </p:cSld>
  <p:clrMapOvr>
    <a:masterClrMapping/>
  </p:clrMapOvr>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Storytelling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9094" y="413812"/>
            <a:ext cx="8352156" cy="765752"/>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79094" y="1798608"/>
            <a:ext cx="7620418" cy="2741248"/>
          </a:xfrm>
        </p:spPr>
        <p:txBody>
          <a:bodyPr/>
          <a:lstStyle>
            <a:lvl1pPr>
              <a:defRPr sz="2100">
                <a:solidFill>
                  <a:schemeClr val="tx2"/>
                </a:solidFill>
              </a:defRPr>
            </a:lvl1pPr>
            <a:lvl2pPr marL="212674" indent="-197246">
              <a:defRPr sz="2100"/>
            </a:lvl2pPr>
          </a:lstStyle>
          <a:p>
            <a:pPr lvl="0"/>
            <a:r>
              <a:rPr lang="en-US" smtClean="0"/>
              <a:t>Click to edit Master text styles</a:t>
            </a:r>
          </a:p>
          <a:p>
            <a:pPr lvl="1"/>
            <a:r>
              <a:rPr lang="en-US" smtClean="0"/>
              <a:t>Second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553787505"/>
      </p:ext>
    </p:extLst>
  </p:cSld>
  <p:clrMapOvr>
    <a:masterClrMapping/>
  </p:clrMapOvr>
  <p:timing>
    <p:tnLst>
      <p:par>
        <p:cTn xmlns:p14="http://schemas.microsoft.com/office/powerpoint/2010/main" id="1" dur="indefinite" restart="never" nodeType="tmRoot"/>
      </p:par>
    </p:tnLst>
  </p:timing>
</p:sldLayout>
</file>

<file path=ppt/slideLayouts/slideLayout4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91832" y="1242515"/>
            <a:ext cx="3896043" cy="3297340"/>
          </a:xfrm>
        </p:spPr>
        <p:txBody>
          <a:bodyPr vert="horz" lIns="0" tIns="0" rIns="0" bIns="0" rtlCol="0">
            <a:noAutofit/>
          </a:bodyPr>
          <a:lstStyle>
            <a:lvl1pPr>
              <a:spcBef>
                <a:spcPts val="750"/>
              </a:spcBef>
              <a:defRPr lang="en-US" sz="1500" dirty="0" smtClean="0"/>
            </a:lvl1pPr>
            <a:lvl2pPr>
              <a:spcBef>
                <a:spcPts val="600"/>
              </a:spcBef>
              <a:defRPr lang="en-US" sz="1400" dirty="0" smtClean="0"/>
            </a:lvl2pPr>
            <a:lvl3pPr>
              <a:spcBef>
                <a:spcPts val="450"/>
              </a:spcBef>
              <a:defRPr lang="en-US" sz="1200" dirty="0" smtClean="0"/>
            </a:lvl3pPr>
            <a:lvl4pPr>
              <a:spcBef>
                <a:spcPts val="300"/>
              </a:spcBef>
              <a:defRPr lang="en-US" sz="1100" dirty="0" smtClean="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831080" y="1242515"/>
            <a:ext cx="3900170" cy="3297340"/>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smtClean="0"/>
              <a:t>Click to edit Master text styles</a:t>
            </a:r>
          </a:p>
          <a:p>
            <a:pPr lvl="1">
              <a:spcBef>
                <a:spcPts val="750"/>
              </a:spcBef>
            </a:pPr>
            <a:r>
              <a:rPr lang="en-US" smtClean="0"/>
              <a:t>Second level</a:t>
            </a:r>
          </a:p>
          <a:p>
            <a:pPr lvl="2">
              <a:spcBef>
                <a:spcPts val="750"/>
              </a:spcBef>
            </a:pPr>
            <a:r>
              <a:rPr lang="en-US" smtClean="0"/>
              <a:t>Third level</a:t>
            </a:r>
          </a:p>
          <a:p>
            <a:pPr lvl="3">
              <a:spcBef>
                <a:spcPts val="750"/>
              </a:spcBef>
            </a:pPr>
            <a:r>
              <a:rPr lang="en-US" smtClean="0"/>
              <a:t>Fourth level</a:t>
            </a: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1829841684"/>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391795" y="1225869"/>
            <a:ext cx="3904488" cy="279797"/>
          </a:xfrm>
        </p:spPr>
        <p:txBody>
          <a:bodyPr rIns="137076" anchor="b"/>
          <a:lstStyle>
            <a:lvl1pPr marL="0" indent="0">
              <a:buNone/>
              <a:defRPr sz="1800" b="1">
                <a:solidFill>
                  <a:schemeClr val="tx2"/>
                </a:solidFill>
              </a:defRPr>
            </a:lvl1pPr>
            <a:lvl2pPr marL="342691" indent="0">
              <a:buNone/>
              <a:defRPr sz="1500" b="1"/>
            </a:lvl2pPr>
            <a:lvl3pPr marL="685406" indent="0">
              <a:buNone/>
              <a:defRPr sz="1400" b="1"/>
            </a:lvl3pPr>
            <a:lvl4pPr marL="1028106" indent="0">
              <a:buNone/>
              <a:defRPr sz="1200" b="1"/>
            </a:lvl4pPr>
            <a:lvl5pPr marL="1370814" indent="0">
              <a:buNone/>
              <a:defRPr sz="1200" b="1"/>
            </a:lvl5pPr>
            <a:lvl6pPr marL="1713505" indent="0">
              <a:buNone/>
              <a:defRPr sz="1200" b="1"/>
            </a:lvl6pPr>
            <a:lvl7pPr marL="2056216" indent="0">
              <a:buNone/>
              <a:defRPr sz="1200" b="1"/>
            </a:lvl7pPr>
            <a:lvl8pPr marL="2398920" indent="0">
              <a:buNone/>
              <a:defRPr sz="1200" b="1"/>
            </a:lvl8pPr>
            <a:lvl9pPr marL="2741628" indent="0">
              <a:buNone/>
              <a:defRPr sz="1200" b="1"/>
            </a:lvl9pPr>
          </a:lstStyle>
          <a:p>
            <a:pPr lvl="0"/>
            <a:r>
              <a:rPr lang="en-US" dirty="0" err="1" smtClean="0"/>
              <a:t>PClick</a:t>
            </a:r>
            <a:r>
              <a:rPr lang="en-US" dirty="0" smtClean="0"/>
              <a:t> to edit Master text</a:t>
            </a:r>
          </a:p>
        </p:txBody>
      </p:sp>
      <p:sp>
        <p:nvSpPr>
          <p:cNvPr id="4" name="Content Placeholder 3"/>
          <p:cNvSpPr>
            <a:spLocks noGrp="1"/>
          </p:cNvSpPr>
          <p:nvPr>
            <p:ph sz="half" idx="2"/>
          </p:nvPr>
        </p:nvSpPr>
        <p:spPr>
          <a:xfrm>
            <a:off x="391795" y="1553742"/>
            <a:ext cx="3904488" cy="2858489"/>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smtClean="0"/>
              <a:t>Click to edit Master text styles</a:t>
            </a:r>
          </a:p>
          <a:p>
            <a:pPr lvl="1">
              <a:spcBef>
                <a:spcPts val="750"/>
              </a:spcBef>
            </a:pPr>
            <a:r>
              <a:rPr lang="en-US" smtClean="0"/>
              <a:t>Second level</a:t>
            </a:r>
          </a:p>
          <a:p>
            <a:pPr lvl="2">
              <a:spcBef>
                <a:spcPts val="750"/>
              </a:spcBef>
            </a:pPr>
            <a:r>
              <a:rPr lang="en-US" smtClean="0"/>
              <a:t>Third level</a:t>
            </a:r>
          </a:p>
          <a:p>
            <a:pPr lvl="3">
              <a:spcBef>
                <a:spcPts val="750"/>
              </a:spcBef>
            </a:pPr>
            <a:r>
              <a:rPr lang="en-US" smtClean="0"/>
              <a:t>Fourth level</a:t>
            </a:r>
          </a:p>
        </p:txBody>
      </p:sp>
      <p:sp>
        <p:nvSpPr>
          <p:cNvPr id="5" name="Text Placeholder 4"/>
          <p:cNvSpPr>
            <a:spLocks noGrp="1"/>
          </p:cNvSpPr>
          <p:nvPr>
            <p:ph type="body" sz="quarter" idx="3"/>
          </p:nvPr>
        </p:nvSpPr>
        <p:spPr>
          <a:xfrm>
            <a:off x="4831080" y="1225869"/>
            <a:ext cx="3900170" cy="279797"/>
          </a:xfrm>
        </p:spPr>
        <p:txBody>
          <a:bodyPr rIns="137076" anchor="b"/>
          <a:lstStyle>
            <a:lvl1pPr marL="0" indent="0">
              <a:buNone/>
              <a:defRPr sz="1800" b="1">
                <a:solidFill>
                  <a:schemeClr val="tx2"/>
                </a:solidFill>
              </a:defRPr>
            </a:lvl1pPr>
            <a:lvl2pPr marL="342691" indent="0">
              <a:buNone/>
              <a:defRPr sz="1500" b="1"/>
            </a:lvl2pPr>
            <a:lvl3pPr marL="685406" indent="0">
              <a:buNone/>
              <a:defRPr sz="1400" b="1"/>
            </a:lvl3pPr>
            <a:lvl4pPr marL="1028106" indent="0">
              <a:buNone/>
              <a:defRPr sz="1200" b="1"/>
            </a:lvl4pPr>
            <a:lvl5pPr marL="1370814" indent="0">
              <a:buNone/>
              <a:defRPr sz="1200" b="1"/>
            </a:lvl5pPr>
            <a:lvl6pPr marL="1713505" indent="0">
              <a:buNone/>
              <a:defRPr sz="1200" b="1"/>
            </a:lvl6pPr>
            <a:lvl7pPr marL="2056216" indent="0">
              <a:buNone/>
              <a:defRPr sz="1200" b="1"/>
            </a:lvl7pPr>
            <a:lvl8pPr marL="2398920" indent="0">
              <a:buNone/>
              <a:defRPr sz="1200" b="1"/>
            </a:lvl8pPr>
            <a:lvl9pPr marL="2741628"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831080" y="1553742"/>
            <a:ext cx="3900170" cy="2858489"/>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smtClean="0"/>
              <a:t>Click to edit Master text styles</a:t>
            </a:r>
          </a:p>
          <a:p>
            <a:pPr lvl="1">
              <a:spcBef>
                <a:spcPts val="750"/>
              </a:spcBef>
            </a:pPr>
            <a:r>
              <a:rPr lang="en-US" smtClean="0"/>
              <a:t>Second level</a:t>
            </a:r>
          </a:p>
          <a:p>
            <a:pPr lvl="2">
              <a:spcBef>
                <a:spcPts val="750"/>
              </a:spcBef>
            </a:pPr>
            <a:r>
              <a:rPr lang="en-US" smtClean="0"/>
              <a:t>Third level</a:t>
            </a:r>
          </a:p>
          <a:p>
            <a:pPr lvl="3">
              <a:spcBef>
                <a:spcPts val="750"/>
              </a:spcBef>
            </a:pPr>
            <a:r>
              <a:rPr lang="en-US" smtClean="0"/>
              <a:t>Fourth level</a:t>
            </a:r>
          </a:p>
        </p:txBody>
      </p:sp>
      <p:sp>
        <p:nvSpPr>
          <p:cNvPr id="9" name="Slide Number Placeholder 8"/>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4263434710"/>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0" y="1296591"/>
            <a:ext cx="4495800" cy="1563624"/>
          </a:xfrm>
          <a:solidFill>
            <a:schemeClr val="tx2"/>
          </a:solidFill>
        </p:spPr>
        <p:txBody>
          <a:bodyPr lIns="219331" tIns="89113" rIns="137076"/>
          <a:lstStyle>
            <a:lvl1pPr marL="159462" indent="0">
              <a:lnSpc>
                <a:spcPct val="100000"/>
              </a:lnSpc>
              <a:spcBef>
                <a:spcPts val="450"/>
              </a:spcBef>
              <a:spcAft>
                <a:spcPts val="150"/>
              </a:spcAft>
              <a:defRPr lang="en-US" sz="1500" dirty="0" smtClean="0">
                <a:solidFill>
                  <a:schemeClr val="bg1"/>
                </a:solidFill>
              </a:defRPr>
            </a:lvl1pPr>
            <a:lvl2pPr marL="285584" indent="-118993">
              <a:lnSpc>
                <a:spcPct val="100000"/>
              </a:lnSpc>
              <a:spcBef>
                <a:spcPts val="750"/>
              </a:spcBef>
              <a:defRPr lang="en-US" sz="1400" dirty="0" smtClean="0">
                <a:solidFill>
                  <a:schemeClr val="bg1"/>
                </a:solidFill>
              </a:defRPr>
            </a:lvl2pPr>
            <a:lvl3pPr marL="123757" indent="-123757">
              <a:defRPr lang="en-US" sz="1100" dirty="0" smtClean="0"/>
            </a:lvl3pPr>
            <a:lvl4pPr marL="233241" indent="-97576">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2" name="Content Placeholder 2"/>
          <p:cNvSpPr>
            <a:spLocks noGrp="1"/>
          </p:cNvSpPr>
          <p:nvPr>
            <p:ph sz="half" idx="13"/>
          </p:nvPr>
        </p:nvSpPr>
        <p:spPr>
          <a:xfrm>
            <a:off x="4644390" y="1296591"/>
            <a:ext cx="4498848" cy="1563624"/>
          </a:xfrm>
          <a:solidFill>
            <a:schemeClr val="tx2"/>
          </a:solidFill>
        </p:spPr>
        <p:txBody>
          <a:bodyPr lIns="219331" tIns="89113" rIns="137076"/>
          <a:lstStyle>
            <a:lvl1pPr marL="159462" indent="0">
              <a:lnSpc>
                <a:spcPct val="100000"/>
              </a:lnSpc>
              <a:spcBef>
                <a:spcPts val="450"/>
              </a:spcBef>
              <a:spcAft>
                <a:spcPts val="150"/>
              </a:spcAft>
              <a:defRPr lang="en-US" sz="1500" dirty="0" smtClean="0">
                <a:solidFill>
                  <a:schemeClr val="bg1"/>
                </a:solidFill>
              </a:defRPr>
            </a:lvl1pPr>
            <a:lvl2pPr marL="285584" indent="-118993">
              <a:lnSpc>
                <a:spcPct val="100000"/>
              </a:lnSpc>
              <a:spcBef>
                <a:spcPts val="750"/>
              </a:spcBef>
              <a:defRPr lang="en-US" sz="1400" dirty="0" smtClean="0">
                <a:solidFill>
                  <a:schemeClr val="bg1"/>
                </a:solidFill>
              </a:defRPr>
            </a:lvl2pPr>
            <a:lvl3pPr marL="123757" indent="-123757">
              <a:defRPr lang="en-US" sz="1100" dirty="0" smtClean="0"/>
            </a:lvl3pPr>
            <a:lvl4pPr marL="233241" indent="-97576">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13" name="Content Placeholder 2"/>
          <p:cNvSpPr>
            <a:spLocks noGrp="1"/>
          </p:cNvSpPr>
          <p:nvPr>
            <p:ph sz="half" idx="14"/>
          </p:nvPr>
        </p:nvSpPr>
        <p:spPr>
          <a:xfrm>
            <a:off x="0" y="2971647"/>
            <a:ext cx="4495800" cy="1563624"/>
          </a:xfrm>
          <a:solidFill>
            <a:schemeClr val="tx2"/>
          </a:solidFill>
        </p:spPr>
        <p:txBody>
          <a:bodyPr lIns="219331" tIns="89113" rIns="137076"/>
          <a:lstStyle>
            <a:lvl1pPr marL="159462" indent="0">
              <a:lnSpc>
                <a:spcPct val="100000"/>
              </a:lnSpc>
              <a:spcBef>
                <a:spcPts val="450"/>
              </a:spcBef>
              <a:spcAft>
                <a:spcPts val="150"/>
              </a:spcAft>
              <a:defRPr lang="en-US" sz="1500" dirty="0" smtClean="0">
                <a:solidFill>
                  <a:schemeClr val="bg1"/>
                </a:solidFill>
              </a:defRPr>
            </a:lvl1pPr>
            <a:lvl2pPr marL="285584" indent="-118993">
              <a:lnSpc>
                <a:spcPct val="100000"/>
              </a:lnSpc>
              <a:spcBef>
                <a:spcPts val="750"/>
              </a:spcBef>
              <a:defRPr lang="en-US" sz="1400" dirty="0" smtClean="0">
                <a:solidFill>
                  <a:schemeClr val="bg1"/>
                </a:solidFill>
              </a:defRPr>
            </a:lvl2pPr>
            <a:lvl3pPr marL="123757" indent="-123757">
              <a:defRPr lang="en-US" sz="1100" dirty="0" smtClean="0"/>
            </a:lvl3pPr>
            <a:lvl4pPr marL="233241" indent="-97576">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14" name="Content Placeholder 2"/>
          <p:cNvSpPr>
            <a:spLocks noGrp="1"/>
          </p:cNvSpPr>
          <p:nvPr>
            <p:ph sz="half" idx="15"/>
          </p:nvPr>
        </p:nvSpPr>
        <p:spPr>
          <a:xfrm>
            <a:off x="4644390" y="2971647"/>
            <a:ext cx="4498848" cy="1563624"/>
          </a:xfrm>
          <a:solidFill>
            <a:schemeClr val="tx2"/>
          </a:solidFill>
        </p:spPr>
        <p:txBody>
          <a:bodyPr lIns="219331" tIns="89113" rIns="137076"/>
          <a:lstStyle>
            <a:lvl1pPr marL="159462" indent="0">
              <a:lnSpc>
                <a:spcPct val="100000"/>
              </a:lnSpc>
              <a:spcBef>
                <a:spcPts val="450"/>
              </a:spcBef>
              <a:spcAft>
                <a:spcPts val="150"/>
              </a:spcAft>
              <a:defRPr lang="en-US" sz="1500" dirty="0" smtClean="0">
                <a:solidFill>
                  <a:schemeClr val="bg1"/>
                </a:solidFill>
              </a:defRPr>
            </a:lvl1pPr>
            <a:lvl2pPr marL="285584" indent="-118993">
              <a:lnSpc>
                <a:spcPct val="100000"/>
              </a:lnSpc>
              <a:spcBef>
                <a:spcPts val="750"/>
              </a:spcBef>
              <a:defRPr lang="en-US" sz="1400" dirty="0" smtClean="0">
                <a:solidFill>
                  <a:schemeClr val="bg1"/>
                </a:solidFill>
              </a:defRPr>
            </a:lvl2pPr>
            <a:lvl3pPr marL="123757" indent="-123757">
              <a:defRPr lang="en-US" sz="1100" dirty="0" smtClean="0"/>
            </a:lvl3pPr>
            <a:lvl4pPr marL="233241" indent="-97576">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103384288"/>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preserve="1" userDrawn="1">
  <p:cSld name="Vertical Quadra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12752" y="1296617"/>
            <a:ext cx="1965960" cy="3243263"/>
          </a:xfrm>
          <a:solidFill>
            <a:schemeClr val="tx2"/>
          </a:solidFill>
        </p:spPr>
        <p:txBody>
          <a:bodyPr lIns="137076" tIns="102808" rIns="137076"/>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757" indent="-123757">
              <a:defRPr lang="en-US" sz="1100" dirty="0" smtClean="0"/>
            </a:lvl3pPr>
            <a:lvl4pPr marL="233241" indent="-97576">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5" name="Date Placeholder 4"/>
          <p:cNvSpPr>
            <a:spLocks noGrp="1"/>
          </p:cNvSpPr>
          <p:nvPr>
            <p:ph type="dt" sz="half" idx="10"/>
          </p:nvPr>
        </p:nvSpPr>
        <p:spPr>
          <a:xfrm>
            <a:off x="2005679" y="4764226"/>
            <a:ext cx="2067270" cy="101918"/>
          </a:xfrm>
          <a:prstGeom prst="rect">
            <a:avLst/>
          </a:prstGeom>
        </p:spPr>
        <p:txBody>
          <a:bodyPr lIns="68538" tIns="34270" rIns="68538" bIns="34270"/>
          <a:lstStyle/>
          <a:p>
            <a:pPr defTabSz="685406"/>
            <a:r>
              <a:rPr lang="en-US" sz="1400" smtClean="0">
                <a:solidFill>
                  <a:srgbClr val="575757"/>
                </a:solidFill>
                <a:latin typeface="GE Inspira Pitch"/>
              </a:rPr>
              <a:t>Title or Job Numbr | XX Month 201X</a:t>
            </a:r>
            <a:endParaRPr lang="en-US" sz="1400" dirty="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6" name="Content Placeholder 2"/>
          <p:cNvSpPr>
            <a:spLocks noGrp="1"/>
          </p:cNvSpPr>
          <p:nvPr>
            <p:ph sz="half" idx="13"/>
          </p:nvPr>
        </p:nvSpPr>
        <p:spPr>
          <a:xfrm>
            <a:off x="2529841" y="1296617"/>
            <a:ext cx="1965960" cy="3243263"/>
          </a:xfrm>
          <a:solidFill>
            <a:schemeClr val="tx2"/>
          </a:solidFill>
        </p:spPr>
        <p:txBody>
          <a:bodyPr lIns="137076" tIns="102808" rIns="137076"/>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757" indent="-123757">
              <a:defRPr lang="en-US" sz="1100" dirty="0" smtClean="0"/>
            </a:lvl3pPr>
            <a:lvl4pPr marL="233241" indent="-97576">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20" name="Content Placeholder 2"/>
          <p:cNvSpPr>
            <a:spLocks noGrp="1"/>
          </p:cNvSpPr>
          <p:nvPr>
            <p:ph sz="half" idx="14"/>
          </p:nvPr>
        </p:nvSpPr>
        <p:spPr>
          <a:xfrm>
            <a:off x="4644391" y="1296617"/>
            <a:ext cx="1965960" cy="3243263"/>
          </a:xfrm>
          <a:solidFill>
            <a:schemeClr val="tx2"/>
          </a:solidFill>
        </p:spPr>
        <p:txBody>
          <a:bodyPr lIns="137076" tIns="102808" rIns="137076"/>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757" indent="-123757">
              <a:defRPr lang="en-US" sz="1100" dirty="0" smtClean="0"/>
            </a:lvl3pPr>
            <a:lvl4pPr marL="233241" indent="-97576">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22" name="Content Placeholder 2"/>
          <p:cNvSpPr>
            <a:spLocks noGrp="1"/>
          </p:cNvSpPr>
          <p:nvPr>
            <p:ph sz="half" idx="15"/>
          </p:nvPr>
        </p:nvSpPr>
        <p:spPr>
          <a:xfrm>
            <a:off x="6758940" y="1296617"/>
            <a:ext cx="1965960" cy="3243263"/>
          </a:xfrm>
          <a:solidFill>
            <a:schemeClr val="tx2"/>
          </a:solidFill>
        </p:spPr>
        <p:txBody>
          <a:bodyPr lIns="137076" tIns="102808" rIns="137076"/>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757" indent="-123757">
              <a:defRPr lang="en-US" sz="1100" dirty="0" smtClean="0"/>
            </a:lvl3pPr>
            <a:lvl4pPr marL="233241" indent="-97576">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374693214"/>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preserve="1" userDrawn="1">
  <p:cSld name="Quadra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0" y="1295854"/>
            <a:ext cx="4498848" cy="308610"/>
          </a:xfrm>
          <a:solidFill>
            <a:schemeClr val="bg2"/>
          </a:solidFill>
        </p:spPr>
        <p:txBody>
          <a:bodyPr lIns="82254" rIns="137076" bIns="20560" anchor="ctr"/>
          <a:lstStyle>
            <a:lvl1pPr marL="298682" indent="0">
              <a:spcBef>
                <a:spcPts val="0"/>
              </a:spcBef>
              <a:buNone/>
              <a:defRPr sz="1400" b="0">
                <a:solidFill>
                  <a:schemeClr val="tx1"/>
                </a:solidFill>
              </a:defRPr>
            </a:lvl1pPr>
            <a:lvl2pPr marL="342691" indent="0">
              <a:buNone/>
              <a:defRPr sz="1500" b="1"/>
            </a:lvl2pPr>
            <a:lvl3pPr marL="685406" indent="0">
              <a:buNone/>
              <a:defRPr sz="1400" b="1"/>
            </a:lvl3pPr>
            <a:lvl4pPr marL="1028106" indent="0">
              <a:buNone/>
              <a:defRPr sz="1200" b="1"/>
            </a:lvl4pPr>
            <a:lvl5pPr marL="1370814" indent="0">
              <a:buNone/>
              <a:defRPr sz="1200" b="1"/>
            </a:lvl5pPr>
            <a:lvl6pPr marL="1713505" indent="0">
              <a:buNone/>
              <a:defRPr sz="1200" b="1"/>
            </a:lvl6pPr>
            <a:lvl7pPr marL="2056216" indent="0">
              <a:buNone/>
              <a:defRPr sz="1200" b="1"/>
            </a:lvl7pPr>
            <a:lvl8pPr marL="2398920" indent="0">
              <a:buNone/>
              <a:defRPr sz="1200" b="1"/>
            </a:lvl8pPr>
            <a:lvl9pPr marL="2741628"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97510" y="1697639"/>
            <a:ext cx="3890328" cy="1144494"/>
          </a:xfrm>
        </p:spPr>
        <p:txBody>
          <a:bodyPr vert="horz" lIns="0" tIns="0" rIns="137076" bIns="0" rtlCol="0">
            <a:noAutofit/>
          </a:bodyPr>
          <a:lstStyle>
            <a:lvl1pPr>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smtClean="0"/>
              <a:t>Click to edit Master text styles</a:t>
            </a:r>
          </a:p>
        </p:txBody>
      </p:sp>
      <p:sp>
        <p:nvSpPr>
          <p:cNvPr id="5" name="Text Placeholder 4"/>
          <p:cNvSpPr>
            <a:spLocks noGrp="1"/>
          </p:cNvSpPr>
          <p:nvPr>
            <p:ph type="body" sz="quarter" idx="3"/>
          </p:nvPr>
        </p:nvSpPr>
        <p:spPr>
          <a:xfrm>
            <a:off x="4644390" y="1295854"/>
            <a:ext cx="4498848" cy="308610"/>
          </a:xfrm>
          <a:solidFill>
            <a:schemeClr val="bg2"/>
          </a:solidFill>
        </p:spPr>
        <p:txBody>
          <a:bodyPr lIns="82254" rIns="137076" bIns="20560" anchor="ctr"/>
          <a:lstStyle>
            <a:lvl1pPr marL="136839" indent="0">
              <a:spcBef>
                <a:spcPts val="0"/>
              </a:spcBef>
              <a:buNone/>
              <a:tabLst/>
              <a:defRPr sz="1400" b="0">
                <a:solidFill>
                  <a:schemeClr val="tx1"/>
                </a:solidFill>
              </a:defRPr>
            </a:lvl1pPr>
            <a:lvl2pPr marL="342691" indent="0">
              <a:buNone/>
              <a:defRPr sz="1500" b="1"/>
            </a:lvl2pPr>
            <a:lvl3pPr marL="685406" indent="0">
              <a:buNone/>
              <a:defRPr sz="1400" b="1"/>
            </a:lvl3pPr>
            <a:lvl4pPr marL="1028106" indent="0">
              <a:buNone/>
              <a:defRPr sz="1200" b="1"/>
            </a:lvl4pPr>
            <a:lvl5pPr marL="1370814" indent="0">
              <a:buNone/>
              <a:defRPr sz="1200" b="1"/>
            </a:lvl5pPr>
            <a:lvl6pPr marL="1713505" indent="0">
              <a:buNone/>
              <a:defRPr sz="1200" b="1"/>
            </a:lvl6pPr>
            <a:lvl7pPr marL="2056216" indent="0">
              <a:buNone/>
              <a:defRPr sz="1200" b="1"/>
            </a:lvl7pPr>
            <a:lvl8pPr marL="2398920" indent="0">
              <a:buNone/>
              <a:defRPr sz="1200" b="1"/>
            </a:lvl8pPr>
            <a:lvl9pPr marL="2741628"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826538" y="1697639"/>
            <a:ext cx="3895344" cy="1144494"/>
          </a:xfrm>
        </p:spPr>
        <p:txBody>
          <a:bodyPr vert="horz" lIns="0" tIns="0" rIns="137076"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smtClean="0"/>
              <a:t>Click to edit Master text styles</a:t>
            </a:r>
          </a:p>
        </p:txBody>
      </p:sp>
      <p:sp>
        <p:nvSpPr>
          <p:cNvPr id="9" name="Slide Number Placeholder 8"/>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24" name="Text Placeholder 4"/>
          <p:cNvSpPr>
            <a:spLocks noGrp="1"/>
          </p:cNvSpPr>
          <p:nvPr>
            <p:ph type="body" sz="quarter" idx="14"/>
          </p:nvPr>
        </p:nvSpPr>
        <p:spPr>
          <a:xfrm>
            <a:off x="0" y="2993575"/>
            <a:ext cx="4498848" cy="308610"/>
          </a:xfrm>
          <a:solidFill>
            <a:schemeClr val="bg2"/>
          </a:solidFill>
        </p:spPr>
        <p:txBody>
          <a:bodyPr lIns="82254" rIns="137076" bIns="20560" anchor="ctr"/>
          <a:lstStyle>
            <a:lvl1pPr marL="299873" indent="0">
              <a:spcBef>
                <a:spcPts val="0"/>
              </a:spcBef>
              <a:buNone/>
              <a:tabLst/>
              <a:defRPr sz="1400" b="0">
                <a:solidFill>
                  <a:schemeClr val="tx1"/>
                </a:solidFill>
              </a:defRPr>
            </a:lvl1pPr>
            <a:lvl2pPr marL="342691" indent="0">
              <a:buNone/>
              <a:defRPr sz="1500" b="1"/>
            </a:lvl2pPr>
            <a:lvl3pPr marL="685406" indent="0">
              <a:buNone/>
              <a:defRPr sz="1400" b="1"/>
            </a:lvl3pPr>
            <a:lvl4pPr marL="1028106" indent="0">
              <a:buNone/>
              <a:defRPr sz="1200" b="1"/>
            </a:lvl4pPr>
            <a:lvl5pPr marL="1370814" indent="0">
              <a:buNone/>
              <a:defRPr sz="1200" b="1"/>
            </a:lvl5pPr>
            <a:lvl6pPr marL="1713505" indent="0">
              <a:buNone/>
              <a:defRPr sz="1200" b="1"/>
            </a:lvl6pPr>
            <a:lvl7pPr marL="2056216" indent="0">
              <a:buNone/>
              <a:defRPr sz="1200" b="1"/>
            </a:lvl7pPr>
            <a:lvl8pPr marL="2398920" indent="0">
              <a:buNone/>
              <a:defRPr sz="1200" b="1"/>
            </a:lvl8pPr>
            <a:lvl9pPr marL="2741628" indent="0">
              <a:buNone/>
              <a:defRPr sz="1200" b="1"/>
            </a:lvl9pPr>
          </a:lstStyle>
          <a:p>
            <a:pPr lvl="0"/>
            <a:r>
              <a:rPr lang="en-US" smtClean="0"/>
              <a:t>Click to edit Master text styles</a:t>
            </a:r>
          </a:p>
        </p:txBody>
      </p:sp>
      <p:sp>
        <p:nvSpPr>
          <p:cNvPr id="25" name="Content Placeholder 5"/>
          <p:cNvSpPr>
            <a:spLocks noGrp="1"/>
          </p:cNvSpPr>
          <p:nvPr>
            <p:ph sz="quarter" idx="15"/>
          </p:nvPr>
        </p:nvSpPr>
        <p:spPr>
          <a:xfrm>
            <a:off x="397512" y="3395360"/>
            <a:ext cx="3890328" cy="1144494"/>
          </a:xfrm>
        </p:spPr>
        <p:txBody>
          <a:bodyPr vert="horz" lIns="0" tIns="0" rIns="137076"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smtClean="0"/>
              <a:t>Click to edit Master text styles</a:t>
            </a:r>
          </a:p>
        </p:txBody>
      </p:sp>
      <p:sp>
        <p:nvSpPr>
          <p:cNvPr id="26" name="Text Placeholder 4"/>
          <p:cNvSpPr>
            <a:spLocks noGrp="1"/>
          </p:cNvSpPr>
          <p:nvPr>
            <p:ph type="body" sz="quarter" idx="16"/>
          </p:nvPr>
        </p:nvSpPr>
        <p:spPr>
          <a:xfrm>
            <a:off x="4644390" y="2993575"/>
            <a:ext cx="4498848" cy="308610"/>
          </a:xfrm>
          <a:solidFill>
            <a:schemeClr val="bg2"/>
          </a:solidFill>
        </p:spPr>
        <p:txBody>
          <a:bodyPr lIns="82254" rIns="137076" bIns="20560" anchor="ctr"/>
          <a:lstStyle>
            <a:lvl1pPr marL="135647" indent="0">
              <a:spcBef>
                <a:spcPts val="0"/>
              </a:spcBef>
              <a:buNone/>
              <a:tabLst/>
              <a:defRPr sz="1400" b="0">
                <a:solidFill>
                  <a:schemeClr val="tx1"/>
                </a:solidFill>
              </a:defRPr>
            </a:lvl1pPr>
            <a:lvl2pPr marL="342691" indent="0">
              <a:buNone/>
              <a:defRPr sz="1500" b="1"/>
            </a:lvl2pPr>
            <a:lvl3pPr marL="685406" indent="0">
              <a:buNone/>
              <a:defRPr sz="1400" b="1"/>
            </a:lvl3pPr>
            <a:lvl4pPr marL="1028106" indent="0">
              <a:buNone/>
              <a:defRPr sz="1200" b="1"/>
            </a:lvl4pPr>
            <a:lvl5pPr marL="1370814" indent="0">
              <a:buNone/>
              <a:defRPr sz="1200" b="1"/>
            </a:lvl5pPr>
            <a:lvl6pPr marL="1713505" indent="0">
              <a:buNone/>
              <a:defRPr sz="1200" b="1"/>
            </a:lvl6pPr>
            <a:lvl7pPr marL="2056216" indent="0">
              <a:buNone/>
              <a:defRPr sz="1200" b="1"/>
            </a:lvl7pPr>
            <a:lvl8pPr marL="2398920" indent="0">
              <a:buNone/>
              <a:defRPr sz="1200" b="1"/>
            </a:lvl8pPr>
            <a:lvl9pPr marL="2741628" indent="0">
              <a:buNone/>
              <a:defRPr sz="1200" b="1"/>
            </a:lvl9pPr>
          </a:lstStyle>
          <a:p>
            <a:pPr lvl="0"/>
            <a:r>
              <a:rPr lang="en-US" smtClean="0"/>
              <a:t>Click to edit Master text styles</a:t>
            </a:r>
          </a:p>
        </p:txBody>
      </p:sp>
      <p:sp>
        <p:nvSpPr>
          <p:cNvPr id="27" name="Content Placeholder 5"/>
          <p:cNvSpPr>
            <a:spLocks noGrp="1"/>
          </p:cNvSpPr>
          <p:nvPr>
            <p:ph sz="quarter" idx="17"/>
          </p:nvPr>
        </p:nvSpPr>
        <p:spPr>
          <a:xfrm>
            <a:off x="4826538" y="3395360"/>
            <a:ext cx="3895344" cy="1144494"/>
          </a:xfrm>
        </p:spPr>
        <p:txBody>
          <a:bodyPr vert="horz" lIns="0" tIns="0" rIns="137076"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smtClean="0"/>
              <a:t>Click to edit Master text styles</a:t>
            </a:r>
          </a:p>
        </p:txBody>
      </p:sp>
    </p:spTree>
    <p:extLst>
      <p:ext uri="{BB962C8B-B14F-4D97-AF65-F5344CB8AC3E}">
        <p14:creationId xmlns:p14="http://schemas.microsoft.com/office/powerpoint/2010/main" val="1834850789"/>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7" name="Chart Placeholder 6"/>
          <p:cNvSpPr>
            <a:spLocks noGrp="1"/>
          </p:cNvSpPr>
          <p:nvPr>
            <p:ph type="chart" sz="quarter" idx="13"/>
          </p:nvPr>
        </p:nvSpPr>
        <p:spPr>
          <a:xfrm>
            <a:off x="412751" y="1433512"/>
            <a:ext cx="7586762" cy="2852738"/>
          </a:xfrm>
        </p:spPr>
        <p:txBody>
          <a:bodyPr anchor="ctr"/>
          <a:lstStyle>
            <a:lvl1pPr algn="ctr">
              <a:defRPr/>
            </a:lvl1pPr>
          </a:lstStyle>
          <a:p>
            <a:r>
              <a:rPr lang="en-US" smtClean="0"/>
              <a:t>Click icon to add chart</a:t>
            </a:r>
            <a:endParaRPr lang="en-US"/>
          </a:p>
        </p:txBody>
      </p:sp>
    </p:spTree>
    <p:extLst>
      <p:ext uri="{BB962C8B-B14F-4D97-AF65-F5344CB8AC3E}">
        <p14:creationId xmlns:p14="http://schemas.microsoft.com/office/powerpoint/2010/main" val="2192941608"/>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7" name="Table Placeholder 6"/>
          <p:cNvSpPr>
            <a:spLocks noGrp="1"/>
          </p:cNvSpPr>
          <p:nvPr>
            <p:ph type="tbl" sz="quarter" idx="13"/>
          </p:nvPr>
        </p:nvSpPr>
        <p:spPr>
          <a:xfrm>
            <a:off x="412751" y="1296617"/>
            <a:ext cx="7586762" cy="3243263"/>
          </a:xfrm>
        </p:spPr>
        <p:txBody>
          <a:bodyPr anchor="ctr"/>
          <a:lstStyle>
            <a:lvl1pPr algn="ctr">
              <a:defRPr/>
            </a:lvl1pPr>
          </a:lstStyle>
          <a:p>
            <a:r>
              <a:rPr lang="en-US" smtClean="0"/>
              <a:t>Click icon to add table</a:t>
            </a:r>
            <a:endParaRPr lang="en-US" dirty="0"/>
          </a:p>
        </p:txBody>
      </p:sp>
    </p:spTree>
    <p:extLst>
      <p:ext uri="{BB962C8B-B14F-4D97-AF65-F5344CB8AC3E}">
        <p14:creationId xmlns:p14="http://schemas.microsoft.com/office/powerpoint/2010/main" val="382031655"/>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2787266708"/>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4248646565"/>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preserve="1" userDrawn="1">
  <p:cSld name="Half Text - Half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41900" y="1241583"/>
            <a:ext cx="3689350" cy="3298270"/>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smtClean="0"/>
              <a:t>Click to edit Master text styles</a:t>
            </a:r>
          </a:p>
          <a:p>
            <a:pPr lvl="1">
              <a:spcBef>
                <a:spcPts val="750"/>
              </a:spcBef>
            </a:pPr>
            <a:r>
              <a:rPr lang="en-US" smtClean="0"/>
              <a:t>Second level</a:t>
            </a:r>
          </a:p>
          <a:p>
            <a:pPr lvl="2">
              <a:spcBef>
                <a:spcPts val="750"/>
              </a:spcBef>
            </a:pPr>
            <a:r>
              <a:rPr lang="en-US" smtClean="0"/>
              <a:t>Third level</a:t>
            </a:r>
          </a:p>
          <a:p>
            <a:pPr lvl="3">
              <a:spcBef>
                <a:spcPts val="750"/>
              </a:spcBef>
            </a:pPr>
            <a:r>
              <a:rPr lang="en-US" smtClean="0"/>
              <a:t>Fourth level</a:t>
            </a: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1" name="Picture Placeholder 10"/>
          <p:cNvSpPr>
            <a:spLocks noGrp="1"/>
          </p:cNvSpPr>
          <p:nvPr>
            <p:ph type="pic" sz="quarter" idx="13" hasCustomPrompt="1"/>
          </p:nvPr>
        </p:nvSpPr>
        <p:spPr>
          <a:xfrm>
            <a:off x="1" y="1296617"/>
            <a:ext cx="4514850" cy="3243263"/>
          </a:xfrm>
          <a:solidFill>
            <a:schemeClr val="bg1">
              <a:lumMod val="95000"/>
            </a:schemeClr>
          </a:solidFill>
        </p:spPr>
        <p:txBody>
          <a:bodyPr anchor="ctr"/>
          <a:lstStyle>
            <a:lvl1pPr algn="ctr">
              <a:defRPr/>
            </a:lvl1pPr>
          </a:lstStyle>
          <a:p>
            <a:r>
              <a:rPr lang="en-US" dirty="0" smtClean="0"/>
              <a:t>Click to add image</a:t>
            </a:r>
            <a:endParaRPr lang="en-US" dirty="0"/>
          </a:p>
        </p:txBody>
      </p:sp>
    </p:spTree>
    <p:extLst>
      <p:ext uri="{BB962C8B-B14F-4D97-AF65-F5344CB8AC3E}">
        <p14:creationId xmlns:p14="http://schemas.microsoft.com/office/powerpoint/2010/main" val="1422129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4056" y="1220759"/>
            <a:ext cx="7615463" cy="32601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1482602327"/>
      </p:ext>
    </p:extLst>
  </p:cSld>
  <p:clrMapOvr>
    <a:masterClrMapping/>
  </p:clrMapOvr>
  <p:timing>
    <p:tnLst>
      <p:par>
        <p:cTn xmlns:p14="http://schemas.microsoft.com/office/powerpoint/2010/main" id="1" dur="indefinite" restart="never" nodeType="tmRoot"/>
      </p:par>
    </p:tnLst>
  </p:timing>
</p:sldLayout>
</file>

<file path=ppt/slideLayouts/slideLayout420.xml><?xml version="1.0" encoding="utf-8"?>
<p:sldLayout xmlns:a="http://schemas.openxmlformats.org/drawingml/2006/main" xmlns:r="http://schemas.openxmlformats.org/officeDocument/2006/relationships" xmlns:p="http://schemas.openxmlformats.org/presentationml/2006/main" preserve="1" userDrawn="1">
  <p:cSld name="Image w/ Title &amp; Footer">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296617"/>
            <a:ext cx="9144000" cy="3243263"/>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p:nvPr>
        </p:nvSpPr>
        <p:spPr>
          <a:xfrm>
            <a:off x="379094" y="411481"/>
            <a:ext cx="8352156" cy="765752"/>
          </a:xfrm>
        </p:spPr>
        <p:txBody>
          <a:bodyPr/>
          <a:lstStyle/>
          <a:p>
            <a:r>
              <a:rPr lang="en-US" smtClean="0"/>
              <a:t>Click to edit Master title style</a:t>
            </a:r>
            <a:endParaRPr lang="en-US" dirty="0"/>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
        <p:nvSpPr>
          <p:cNvPr id="9" name="Text Placeholder 8"/>
          <p:cNvSpPr>
            <a:spLocks noGrp="1"/>
          </p:cNvSpPr>
          <p:nvPr>
            <p:ph type="body" sz="quarter" idx="14" hasCustomPrompt="1"/>
          </p:nvPr>
        </p:nvSpPr>
        <p:spPr bwMode="gray">
          <a:xfrm>
            <a:off x="379094" y="1346054"/>
            <a:ext cx="8318500" cy="1046559"/>
          </a:xfrm>
        </p:spPr>
        <p:txBody>
          <a:bodyPr/>
          <a:lstStyle>
            <a:lvl1pPr>
              <a:defRPr sz="2400" baseline="0"/>
            </a:lvl1pPr>
          </a:lstStyle>
          <a:p>
            <a:pPr lvl="0"/>
            <a:r>
              <a:rPr lang="en-US" dirty="0" smtClean="0"/>
              <a:t>Click to add text over image. White or gray only. 32pt flexible positioning. Delete if not needed.</a:t>
            </a:r>
          </a:p>
        </p:txBody>
      </p:sp>
    </p:spTree>
    <p:extLst>
      <p:ext uri="{BB962C8B-B14F-4D97-AF65-F5344CB8AC3E}">
        <p14:creationId xmlns:p14="http://schemas.microsoft.com/office/powerpoint/2010/main" val="3083098198"/>
      </p:ext>
    </p:extLst>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preserve="1" userDrawn="1">
  <p:cSld name="Image w/ Title">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296593"/>
            <a:ext cx="9144000" cy="3846909"/>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D558541-60C9-42A2-8392-FF12533A6B7A}" type="slidenum">
              <a:rPr lang="en-US" smtClean="0">
                <a:solidFill>
                  <a:prstClr val="white"/>
                </a:solidFill>
                <a:latin typeface="GE Inspira Pitch"/>
              </a:rPr>
              <a:pPr/>
              <a:t>‹#›</a:t>
            </a:fld>
            <a:endParaRPr lang="en-US">
              <a:solidFill>
                <a:prstClr val="white"/>
              </a:solidFill>
              <a:latin typeface="GE Inspira Pitch"/>
            </a:endParaRPr>
          </a:p>
        </p:txBody>
      </p:sp>
      <p:sp>
        <p:nvSpPr>
          <p:cNvPr id="9" name="Text Placeholder 8"/>
          <p:cNvSpPr>
            <a:spLocks noGrp="1"/>
          </p:cNvSpPr>
          <p:nvPr>
            <p:ph type="body" sz="quarter" idx="14" hasCustomPrompt="1"/>
          </p:nvPr>
        </p:nvSpPr>
        <p:spPr bwMode="gray">
          <a:xfrm>
            <a:off x="384049" y="1344170"/>
            <a:ext cx="8318500" cy="1046559"/>
          </a:xfrm>
        </p:spPr>
        <p:txBody>
          <a:bodyPr/>
          <a:lstStyle>
            <a:lvl1pPr>
              <a:defRPr sz="2400" baseline="0"/>
            </a:lvl1pPr>
          </a:lstStyle>
          <a:p>
            <a:pPr lvl="0"/>
            <a:r>
              <a:rPr lang="en-US" dirty="0" smtClean="0"/>
              <a:t>Click to add text over image. White or gray only. 32pt flexible positioning. Delete if not needed.</a:t>
            </a:r>
          </a:p>
        </p:txBody>
      </p:sp>
      <p:sp>
        <p:nvSpPr>
          <p:cNvPr id="8" name="TextBox 7"/>
          <p:cNvSpPr txBox="1"/>
          <p:nvPr userDrawn="1"/>
        </p:nvSpPr>
        <p:spPr>
          <a:xfrm>
            <a:off x="5398515" y="4658424"/>
            <a:ext cx="2833485" cy="207749"/>
          </a:xfrm>
          <a:prstGeom prst="rect">
            <a:avLst/>
          </a:prstGeom>
          <a:noFill/>
        </p:spPr>
        <p:txBody>
          <a:bodyPr wrap="square" lIns="0" tIns="0" rIns="0" bIns="0" rtlCol="0" anchor="b">
            <a:noAutofit/>
          </a:bodyPr>
          <a:lstStyle/>
          <a:p>
            <a:pPr defTabSz="685406"/>
            <a:r>
              <a:rPr lang="en-US" sz="700" dirty="0" smtClean="0">
                <a:solidFill>
                  <a:prstClr val="white"/>
                </a:solidFill>
                <a:latin typeface="GE Inspira Pitch"/>
              </a:rPr>
              <a:t>See tutorial regarding confidentiality disclosures. Delete if not needed.</a:t>
            </a:r>
            <a:endParaRPr lang="en-US" sz="700" dirty="0">
              <a:solidFill>
                <a:prstClr val="white"/>
              </a:solidFill>
              <a:latin typeface="GE Inspira Pitch"/>
            </a:endParaRPr>
          </a:p>
        </p:txBody>
      </p:sp>
    </p:spTree>
    <p:extLst>
      <p:ext uri="{BB962C8B-B14F-4D97-AF65-F5344CB8AC3E}">
        <p14:creationId xmlns:p14="http://schemas.microsoft.com/office/powerpoint/2010/main" val="3576769141"/>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2400" spc="0" baseline="0"/>
            </a:lvl1pPr>
          </a:lstStyle>
          <a:p>
            <a:pPr lvl="0"/>
            <a:r>
              <a:rPr lang="en-US" dirty="0" smtClean="0"/>
              <a:t>Click to add text over image. White or gray only. 32pt flexible positioning. Delete if not needed.</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D558541-60C9-42A2-8392-FF12533A6B7A}" type="slidenum">
              <a:rPr lang="en-US" smtClean="0">
                <a:solidFill>
                  <a:prstClr val="white"/>
                </a:solidFill>
                <a:latin typeface="GE Inspira Pitch"/>
              </a:rPr>
              <a:pPr/>
              <a:t>‹#›</a:t>
            </a:fld>
            <a:endParaRPr lang="en-US">
              <a:solidFill>
                <a:prstClr val="white"/>
              </a:solidFill>
              <a:latin typeface="GE Inspira Pitch"/>
            </a:endParaRPr>
          </a:p>
        </p:txBody>
      </p:sp>
      <p:sp>
        <p:nvSpPr>
          <p:cNvPr id="6" name="TextBox 5"/>
          <p:cNvSpPr txBox="1"/>
          <p:nvPr userDrawn="1"/>
        </p:nvSpPr>
        <p:spPr>
          <a:xfrm>
            <a:off x="5398515" y="4658424"/>
            <a:ext cx="2833485" cy="207749"/>
          </a:xfrm>
          <a:prstGeom prst="rect">
            <a:avLst/>
          </a:prstGeom>
          <a:noFill/>
        </p:spPr>
        <p:txBody>
          <a:bodyPr wrap="square" lIns="0" tIns="0" rIns="0" bIns="0" rtlCol="0" anchor="b">
            <a:noAutofit/>
          </a:bodyPr>
          <a:lstStyle/>
          <a:p>
            <a:pPr defTabSz="685406"/>
            <a:r>
              <a:rPr lang="en-US" sz="700" dirty="0" smtClean="0">
                <a:solidFill>
                  <a:prstClr val="white"/>
                </a:solidFill>
                <a:latin typeface="GE Inspira Pitch"/>
              </a:rPr>
              <a:t>See tutorial regarding confidentiality disclosures. Delete if not needed.</a:t>
            </a:r>
            <a:endParaRPr lang="en-US" sz="700" dirty="0">
              <a:solidFill>
                <a:prstClr val="white"/>
              </a:solidFill>
              <a:latin typeface="GE Inspira Pitch"/>
            </a:endParaRPr>
          </a:p>
        </p:txBody>
      </p:sp>
    </p:spTree>
    <p:extLst>
      <p:ext uri="{BB962C8B-B14F-4D97-AF65-F5344CB8AC3E}">
        <p14:creationId xmlns:p14="http://schemas.microsoft.com/office/powerpoint/2010/main" val="2187631925"/>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preserve="1" userDrawn="1">
  <p:cSld name="Full Image Top">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
            <a:ext cx="9144000" cy="4539854"/>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hasCustomPrompt="1"/>
          </p:nvPr>
        </p:nvSpPr>
        <p:spPr bwMode="gray"/>
        <p:txBody>
          <a:bodyPr/>
          <a:lstStyle>
            <a:lvl1pPr>
              <a:defRPr sz="2400" spc="0" baseline="0"/>
            </a:lvl1pPr>
          </a:lstStyle>
          <a:p>
            <a:pPr lvl="0"/>
            <a:r>
              <a:rPr lang="en-US" dirty="0" smtClean="0"/>
              <a:t>Click to add text over image. White or gray only. 32pt flexible positioning. Delete if not needed.</a:t>
            </a: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487000515"/>
      </p:ext>
    </p:extLst>
  </p:cSld>
  <p:clrMapOvr>
    <a:masterClrMapping/>
  </p:clrMapOvr>
  <p:timing>
    <p:tnLst>
      <p:par>
        <p:cTn xmlns:p14="http://schemas.microsoft.com/office/powerpoint/2010/main" id="1" dur="indefinite" restart="never" nodeType="tmRoot"/>
      </p:par>
    </p:tnLst>
  </p:timing>
</p:sldLayout>
</file>

<file path=ppt/slideLayouts/slideLayout424.xml><?xml version="1.0" encoding="utf-8"?>
<p:sldLayout xmlns:a="http://schemas.openxmlformats.org/drawingml/2006/main" xmlns:r="http://schemas.openxmlformats.org/officeDocument/2006/relationships" xmlns:p="http://schemas.openxmlformats.org/presentationml/2006/main" type="title" preserve="1">
  <p:cSld name="Two Statements">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365128" y="593058"/>
            <a:ext cx="4149725" cy="3384946"/>
          </a:xfrm>
        </p:spPr>
        <p:txBody>
          <a:bodyPr/>
          <a:lstStyle>
            <a:lvl1pPr>
              <a:lnSpc>
                <a:spcPct val="90000"/>
              </a:lnSpc>
              <a:defRPr sz="3300"/>
            </a:lvl1pPr>
          </a:lstStyle>
          <a:p>
            <a:r>
              <a:rPr lang="en-US" dirty="0" smtClean="0"/>
              <a:t>Extra emphasis headline five lines maximum </a:t>
            </a:r>
            <a:endParaRPr lang="en-US" dirty="0"/>
          </a:p>
        </p:txBody>
      </p:sp>
      <p:sp>
        <p:nvSpPr>
          <p:cNvPr id="3" name="Subtitle 2"/>
          <p:cNvSpPr>
            <a:spLocks noGrp="1"/>
          </p:cNvSpPr>
          <p:nvPr>
            <p:ph type="subTitle" idx="1" hasCustomPrompt="1"/>
          </p:nvPr>
        </p:nvSpPr>
        <p:spPr bwMode="gray">
          <a:xfrm>
            <a:off x="4955541" y="596868"/>
            <a:ext cx="3544570" cy="3396328"/>
          </a:xfrm>
        </p:spPr>
        <p:txBody>
          <a:bodyPr/>
          <a:lstStyle>
            <a:lvl1pPr marL="0" indent="0" algn="l">
              <a:lnSpc>
                <a:spcPct val="100000"/>
              </a:lnSpc>
              <a:buNone/>
              <a:defRPr sz="1500" baseline="0">
                <a:solidFill>
                  <a:schemeClr val="tx2"/>
                </a:solidFill>
              </a:defRPr>
            </a:lvl1pPr>
            <a:lvl2pPr marL="342691" indent="0" algn="ctr">
              <a:buNone/>
              <a:defRPr>
                <a:solidFill>
                  <a:schemeClr val="tx1">
                    <a:tint val="75000"/>
                  </a:schemeClr>
                </a:solidFill>
              </a:defRPr>
            </a:lvl2pPr>
            <a:lvl3pPr marL="685406" indent="0" algn="ctr">
              <a:buNone/>
              <a:defRPr>
                <a:solidFill>
                  <a:schemeClr val="tx1">
                    <a:tint val="75000"/>
                  </a:schemeClr>
                </a:solidFill>
              </a:defRPr>
            </a:lvl3pPr>
            <a:lvl4pPr marL="1028106" indent="0" algn="ctr">
              <a:buNone/>
              <a:defRPr>
                <a:solidFill>
                  <a:schemeClr val="tx1">
                    <a:tint val="75000"/>
                  </a:schemeClr>
                </a:solidFill>
              </a:defRPr>
            </a:lvl4pPr>
            <a:lvl5pPr marL="1370814" indent="0" algn="ctr">
              <a:buNone/>
              <a:defRPr>
                <a:solidFill>
                  <a:schemeClr val="tx1">
                    <a:tint val="75000"/>
                  </a:schemeClr>
                </a:solidFill>
              </a:defRPr>
            </a:lvl5pPr>
            <a:lvl6pPr marL="1713505" indent="0" algn="ctr">
              <a:buNone/>
              <a:defRPr>
                <a:solidFill>
                  <a:schemeClr val="tx1">
                    <a:tint val="75000"/>
                  </a:schemeClr>
                </a:solidFill>
              </a:defRPr>
            </a:lvl6pPr>
            <a:lvl7pPr marL="2056216" indent="0" algn="ctr">
              <a:buNone/>
              <a:defRPr>
                <a:solidFill>
                  <a:schemeClr val="tx1">
                    <a:tint val="75000"/>
                  </a:schemeClr>
                </a:solidFill>
              </a:defRPr>
            </a:lvl7pPr>
            <a:lvl8pPr marL="2398920" indent="0" algn="ctr">
              <a:buNone/>
              <a:defRPr>
                <a:solidFill>
                  <a:schemeClr val="tx1">
                    <a:tint val="75000"/>
                  </a:schemeClr>
                </a:solidFill>
              </a:defRPr>
            </a:lvl8pPr>
            <a:lvl9pPr marL="2741628" indent="0" algn="ctr">
              <a:buNone/>
              <a:defRPr>
                <a:solidFill>
                  <a:schemeClr val="tx1">
                    <a:tint val="75000"/>
                  </a:schemeClr>
                </a:solidFill>
              </a:defRPr>
            </a:lvl9pPr>
          </a:lstStyle>
          <a:p>
            <a:r>
              <a:rPr lang="en-US" dirty="0" err="1" smtClean="0"/>
              <a:t>APdditional</a:t>
            </a:r>
            <a:r>
              <a:rPr lang="en-US" dirty="0" smtClean="0"/>
              <a:t> statement goes here</a:t>
            </a:r>
            <a:endParaRPr lang="en-US" dirty="0"/>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1260792586"/>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5601" y="1210151"/>
            <a:ext cx="7643912" cy="1968216"/>
          </a:xfrm>
        </p:spPr>
        <p:txBody>
          <a:bodyPr anchor="t"/>
          <a:lstStyle>
            <a:lvl1pPr algn="l">
              <a:defRPr sz="4100" b="0" cap="none" spc="0" baseline="0">
                <a:solidFill>
                  <a:schemeClr val="tx2"/>
                </a:solidFill>
              </a:defRPr>
            </a:lvl1pPr>
          </a:lstStyle>
          <a:p>
            <a:r>
              <a:rPr lang="en-US" dirty="0" smtClean="0"/>
              <a:t>Click to add divider title</a:t>
            </a:r>
            <a:br>
              <a:rPr lang="en-US" dirty="0" smtClean="0"/>
            </a:br>
            <a:r>
              <a:rPr lang="en-US" dirty="0" smtClean="0"/>
              <a:t>two lines maximum</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05933" y="4663781"/>
            <a:ext cx="342384" cy="342295"/>
          </a:xfrm>
          <a:prstGeom prst="rect">
            <a:avLst/>
          </a:prstGeom>
        </p:spPr>
      </p:pic>
    </p:spTree>
    <p:extLst>
      <p:ext uri="{BB962C8B-B14F-4D97-AF65-F5344CB8AC3E}">
        <p14:creationId xmlns:p14="http://schemas.microsoft.com/office/powerpoint/2010/main" val="4137650129"/>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a:solidFill>
            <a:schemeClr val="tx2"/>
          </a:solidFill>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2283129928"/>
      </p:ext>
    </p:extLst>
  </p:cSld>
  <p:clrMapOvr>
    <a:masterClrMapping/>
  </p:clrMapOvr>
  <p:timing>
    <p:tnLst>
      <p:par>
        <p:cTn xmlns:p14="http://schemas.microsoft.com/office/powerpoint/2010/main" id="1" dur="indefinite" restart="never" nodeType="tmRoot"/>
      </p:par>
    </p:tnLst>
  </p:timing>
</p:sldLayout>
</file>

<file path=ppt/slideLayouts/slideLayout427.xml><?xml version="1.0" encoding="utf-8"?>
<p:sldLayout xmlns:a="http://schemas.openxmlformats.org/drawingml/2006/main" xmlns:r="http://schemas.openxmlformats.org/officeDocument/2006/relationships" xmlns:p="http://schemas.openxmlformats.org/presentationml/2006/main" showMasterSp="0" preserve="1" userDrawn="1">
  <p:cSld name="Section Header Green">
    <p:bg>
      <p:bgPr>
        <a:solidFill>
          <a:srgbClr val="46AD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1646648705"/>
      </p:ext>
    </p:extLst>
  </p:cSld>
  <p:clrMapOvr>
    <a:masterClrMapping/>
  </p:clrMapOvr>
  <p:timing>
    <p:tnLst>
      <p:par>
        <p:cTn xmlns:p14="http://schemas.microsoft.com/office/powerpoint/2010/main" id="1" dur="indefinite" restart="never" nodeType="tmRoot"/>
      </p:par>
    </p:tnLst>
  </p:timing>
</p:sldLayout>
</file>

<file path=ppt/slideLayouts/slideLayout428.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p:bg>
      <p:bgPr>
        <a:solidFill>
          <a:srgbClr val="FF982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3344839250"/>
      </p:ext>
    </p:extLst>
  </p:cSld>
  <p:clrMapOvr>
    <a:masterClrMapping/>
  </p:clrMapOvr>
  <p:timing>
    <p:tnLst>
      <p:par>
        <p:cTn xmlns:p14="http://schemas.microsoft.com/office/powerpoint/2010/main" id="1" dur="indefinite" restart="never" nodeType="tmRoot"/>
      </p:par>
    </p:tnLst>
  </p:timing>
</p:sldLayout>
</file>

<file path=ppt/slideLayouts/slideLayout429.xml><?xml version="1.0" encoding="utf-8"?>
<p:sldLayout xmlns:a="http://schemas.openxmlformats.org/drawingml/2006/main" xmlns:r="http://schemas.openxmlformats.org/officeDocument/2006/relationships" xmlns:p="http://schemas.openxmlformats.org/presentationml/2006/main" showMasterSp="0" preserve="1" userDrawn="1">
  <p:cSld name="Section Header Purple">
    <p:bg>
      <p:bgPr>
        <a:solidFill>
          <a:srgbClr val="595194"/>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150069581"/>
      </p:ext>
    </p:extLst>
  </p:cSld>
  <p:clrMapOvr>
    <a:masterClrMapping/>
  </p:clrMapOvr>
  <p:timing>
    <p:tnLst>
      <p:par>
        <p:cTn xmlns:p14="http://schemas.microsoft.com/office/powerpoint/2010/mai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Big Tit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8697" y="401237"/>
            <a:ext cx="8312573" cy="1186866"/>
          </a:xfrm>
        </p:spPr>
        <p:txBody>
          <a:bodyPr/>
          <a:lstStyle>
            <a:lvl1pPr>
              <a:lnSpc>
                <a:spcPct val="85000"/>
              </a:lnSpc>
              <a:defRPr sz="4500"/>
            </a:lvl1pPr>
          </a:lstStyle>
          <a:p>
            <a:r>
              <a:rPr lang="en-US" dirty="0" err="1" smtClean="0"/>
              <a:t>PClick</a:t>
            </a:r>
            <a:r>
              <a:rPr lang="en-US" dirty="0" smtClean="0"/>
              <a:t> to edit Master title style</a:t>
            </a:r>
            <a:endParaRPr lang="en-US" dirty="0"/>
          </a:p>
        </p:txBody>
      </p:sp>
      <p:sp>
        <p:nvSpPr>
          <p:cNvPr id="3" name="Content Placeholder 2"/>
          <p:cNvSpPr>
            <a:spLocks noGrp="1"/>
          </p:cNvSpPr>
          <p:nvPr>
            <p:ph idx="1"/>
          </p:nvPr>
        </p:nvSpPr>
        <p:spPr>
          <a:xfrm>
            <a:off x="384056" y="1828802"/>
            <a:ext cx="7615463" cy="2690619"/>
          </a:xfrm>
        </p:spPr>
        <p:txBody>
          <a:bodyPr/>
          <a:lstStyle>
            <a:lvl1pPr>
              <a:defRPr>
                <a:solidFill>
                  <a:schemeClr val="tx2"/>
                </a:solidFill>
              </a:defRPr>
            </a:lvl1pPr>
            <a:lvl4pPr>
              <a:defRPr sz="12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876534298"/>
      </p:ext>
    </p:extLst>
  </p:cSld>
  <p:clrMapOvr>
    <a:masterClrMapping/>
  </p:clrMapOvr>
  <p:timing>
    <p:tnLst>
      <p:par>
        <p:cTn xmlns:p14="http://schemas.microsoft.com/office/powerpoint/2010/main" id="1" dur="indefinite" restart="never" nodeType="tmRoot"/>
      </p:par>
    </p:tnLst>
  </p:timing>
</p:sldLayout>
</file>

<file path=ppt/slideLayouts/slideLayout430.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p:bg>
      <p:bgPr>
        <a:solidFill>
          <a:schemeClr val="accent6"/>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4237257702"/>
      </p:ext>
    </p:extLst>
  </p:cSld>
  <p:clrMapOvr>
    <a:masterClrMapping/>
  </p:clrMapOvr>
  <p:timing>
    <p:tnLst>
      <p:par>
        <p:cTn xmlns:p14="http://schemas.microsoft.com/office/powerpoint/2010/main" id="1" dur="indefinite" restart="never" nodeType="tmRoot"/>
      </p:par>
    </p:tnLst>
  </p:timing>
</p:sldLayout>
</file>

<file path=ppt/slideLayouts/slideLayout431.xml><?xml version="1.0" encoding="utf-8"?>
<p:sldLayout xmlns:a="http://schemas.openxmlformats.org/drawingml/2006/main" xmlns:r="http://schemas.openxmlformats.org/officeDocument/2006/relationships" xmlns:p="http://schemas.openxmlformats.org/presentationml/2006/main" showMasterSp="0" preserve="1" userDrawn="1">
  <p:cSld name="Section Header Gray">
    <p:bg>
      <p:bgPr>
        <a:solidFill>
          <a:srgbClr val="575757"/>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4270719050"/>
      </p:ext>
    </p:extLst>
  </p:cSld>
  <p:clrMapOvr>
    <a:masterClrMapping/>
  </p:clrMapOvr>
  <p:timing>
    <p:tnLst>
      <p:par>
        <p:cTn xmlns:p14="http://schemas.microsoft.com/office/powerpoint/2010/main" id="1" dur="indefinite" restart="never" nodeType="tmRoot"/>
      </p:par>
    </p:tnLst>
  </p:timing>
</p:sldLayout>
</file>

<file path=ppt/slideLayouts/slideLayout432.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57516" y="2057400"/>
            <a:ext cx="1028968" cy="1028700"/>
          </a:xfrm>
          <a:prstGeom prst="rect">
            <a:avLst/>
          </a:prstGeom>
        </p:spPr>
      </p:pic>
    </p:spTree>
    <p:extLst>
      <p:ext uri="{BB962C8B-B14F-4D97-AF65-F5344CB8AC3E}">
        <p14:creationId xmlns:p14="http://schemas.microsoft.com/office/powerpoint/2010/main" val="1502382485"/>
      </p:ext>
    </p:extLst>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90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6402" indent="0" algn="ctr">
              <a:buNone/>
              <a:defRPr>
                <a:solidFill>
                  <a:schemeClr val="tx1">
                    <a:tint val="75000"/>
                  </a:schemeClr>
                </a:solidFill>
              </a:defRPr>
            </a:lvl2pPr>
            <a:lvl3pPr marL="912804" indent="0" algn="ctr">
              <a:buNone/>
              <a:defRPr>
                <a:solidFill>
                  <a:schemeClr val="tx1">
                    <a:tint val="75000"/>
                  </a:schemeClr>
                </a:solidFill>
              </a:defRPr>
            </a:lvl3pPr>
            <a:lvl4pPr marL="1369206" indent="0" algn="ctr">
              <a:buNone/>
              <a:defRPr>
                <a:solidFill>
                  <a:schemeClr val="tx1">
                    <a:tint val="75000"/>
                  </a:schemeClr>
                </a:solidFill>
              </a:defRPr>
            </a:lvl4pPr>
            <a:lvl5pPr marL="1825603" indent="0" algn="ctr">
              <a:buNone/>
              <a:defRPr>
                <a:solidFill>
                  <a:schemeClr val="tx1">
                    <a:tint val="75000"/>
                  </a:schemeClr>
                </a:solidFill>
              </a:defRPr>
            </a:lvl5pPr>
            <a:lvl6pPr marL="2281996" indent="0" algn="ctr">
              <a:buNone/>
              <a:defRPr>
                <a:solidFill>
                  <a:schemeClr val="tx1">
                    <a:tint val="75000"/>
                  </a:schemeClr>
                </a:solidFill>
              </a:defRPr>
            </a:lvl6pPr>
            <a:lvl7pPr marL="2738410" indent="0" algn="ctr">
              <a:buNone/>
              <a:defRPr>
                <a:solidFill>
                  <a:schemeClr val="tx1">
                    <a:tint val="75000"/>
                  </a:schemeClr>
                </a:solidFill>
              </a:defRPr>
            </a:lvl7pPr>
            <a:lvl8pPr marL="3194799" indent="0" algn="ctr">
              <a:buNone/>
              <a:defRPr>
                <a:solidFill>
                  <a:schemeClr val="tx1">
                    <a:tint val="75000"/>
                  </a:schemeClr>
                </a:solidFill>
              </a:defRPr>
            </a:lvl8pPr>
            <a:lvl9pPr marL="365119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4534CE-9F83-B94C-9A67-75C436E4B076}" type="datetimeFigureOut">
              <a:rPr lang="en-US">
                <a:solidFill>
                  <a:prstClr val="black">
                    <a:tint val="75000"/>
                  </a:prstClr>
                </a:solidFill>
                <a:latin typeface="Calibri"/>
              </a:rPr>
              <a:pPr/>
              <a:t>5/12/16</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082CA34-3D9F-CB4F-BEA6-1ACC5CEB2C41}" type="slidenum">
              <a:rPr>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867080888"/>
      </p:ext>
    </p:extLst>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4534CE-9F83-B94C-9A67-75C436E4B076}" type="datetimeFigureOut">
              <a:rPr lang="en-US">
                <a:solidFill>
                  <a:prstClr val="black">
                    <a:tint val="75000"/>
                  </a:prstClr>
                </a:solidFill>
                <a:latin typeface="Calibri"/>
              </a:rPr>
              <a:pPr/>
              <a:t>5/12/16</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082CA34-3D9F-CB4F-BEA6-1ACC5CEB2C41}" type="slidenum">
              <a:rPr>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228457282"/>
      </p:ext>
    </p:extLst>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6402" indent="0">
              <a:buNone/>
              <a:defRPr sz="1800">
                <a:solidFill>
                  <a:schemeClr val="tx1">
                    <a:tint val="75000"/>
                  </a:schemeClr>
                </a:solidFill>
              </a:defRPr>
            </a:lvl2pPr>
            <a:lvl3pPr marL="912804" indent="0">
              <a:buNone/>
              <a:defRPr sz="1600">
                <a:solidFill>
                  <a:schemeClr val="tx1">
                    <a:tint val="75000"/>
                  </a:schemeClr>
                </a:solidFill>
              </a:defRPr>
            </a:lvl3pPr>
            <a:lvl4pPr marL="1369206" indent="0">
              <a:buNone/>
              <a:defRPr sz="1400">
                <a:solidFill>
                  <a:schemeClr val="tx1">
                    <a:tint val="75000"/>
                  </a:schemeClr>
                </a:solidFill>
              </a:defRPr>
            </a:lvl4pPr>
            <a:lvl5pPr marL="1825603" indent="0">
              <a:buNone/>
              <a:defRPr sz="1400">
                <a:solidFill>
                  <a:schemeClr val="tx1">
                    <a:tint val="75000"/>
                  </a:schemeClr>
                </a:solidFill>
              </a:defRPr>
            </a:lvl5pPr>
            <a:lvl6pPr marL="2281996" indent="0">
              <a:buNone/>
              <a:defRPr sz="1400">
                <a:solidFill>
                  <a:schemeClr val="tx1">
                    <a:tint val="75000"/>
                  </a:schemeClr>
                </a:solidFill>
              </a:defRPr>
            </a:lvl6pPr>
            <a:lvl7pPr marL="2738410" indent="0">
              <a:buNone/>
              <a:defRPr sz="1400">
                <a:solidFill>
                  <a:schemeClr val="tx1">
                    <a:tint val="75000"/>
                  </a:schemeClr>
                </a:solidFill>
              </a:defRPr>
            </a:lvl7pPr>
            <a:lvl8pPr marL="3194799" indent="0">
              <a:buNone/>
              <a:defRPr sz="1400">
                <a:solidFill>
                  <a:schemeClr val="tx1">
                    <a:tint val="75000"/>
                  </a:schemeClr>
                </a:solidFill>
              </a:defRPr>
            </a:lvl8pPr>
            <a:lvl9pPr marL="3651191"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4534CE-9F83-B94C-9A67-75C436E4B076}" type="datetimeFigureOut">
              <a:rPr lang="en-US">
                <a:solidFill>
                  <a:prstClr val="black">
                    <a:tint val="75000"/>
                  </a:prstClr>
                </a:solidFill>
                <a:latin typeface="Calibri"/>
              </a:rPr>
              <a:pPr/>
              <a:t>5/12/16</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082CA34-3D9F-CB4F-BEA6-1ACC5CEB2C41}" type="slidenum">
              <a:rPr>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239732817"/>
      </p:ext>
    </p:extLst>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4534CE-9F83-B94C-9A67-75C436E4B076}" type="datetimeFigureOut">
              <a:rPr lang="en-US">
                <a:solidFill>
                  <a:prstClr val="black">
                    <a:tint val="75000"/>
                  </a:prstClr>
                </a:solidFill>
                <a:latin typeface="Calibri"/>
              </a:rPr>
              <a:pPr/>
              <a:t>5/12/16</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1082CA34-3D9F-CB4F-BEA6-1ACC5CEB2C41}" type="slidenum">
              <a:rPr>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314699656"/>
      </p:ext>
    </p:extLst>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6402" indent="0">
              <a:buNone/>
              <a:defRPr sz="2000" b="1"/>
            </a:lvl2pPr>
            <a:lvl3pPr marL="912804" indent="0">
              <a:buNone/>
              <a:defRPr sz="1800" b="1"/>
            </a:lvl3pPr>
            <a:lvl4pPr marL="1369206" indent="0">
              <a:buNone/>
              <a:defRPr sz="1600" b="1"/>
            </a:lvl4pPr>
            <a:lvl5pPr marL="1825603" indent="0">
              <a:buNone/>
              <a:defRPr sz="1600" b="1"/>
            </a:lvl5pPr>
            <a:lvl6pPr marL="2281996" indent="0">
              <a:buNone/>
              <a:defRPr sz="1600" b="1"/>
            </a:lvl6pPr>
            <a:lvl7pPr marL="2738410" indent="0">
              <a:buNone/>
              <a:defRPr sz="1600" b="1"/>
            </a:lvl7pPr>
            <a:lvl8pPr marL="3194799" indent="0">
              <a:buNone/>
              <a:defRPr sz="1600" b="1"/>
            </a:lvl8pPr>
            <a:lvl9pPr marL="3651191"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6402" indent="0">
              <a:buNone/>
              <a:defRPr sz="2000" b="1"/>
            </a:lvl2pPr>
            <a:lvl3pPr marL="912804" indent="0">
              <a:buNone/>
              <a:defRPr sz="1800" b="1"/>
            </a:lvl3pPr>
            <a:lvl4pPr marL="1369206" indent="0">
              <a:buNone/>
              <a:defRPr sz="1600" b="1"/>
            </a:lvl4pPr>
            <a:lvl5pPr marL="1825603" indent="0">
              <a:buNone/>
              <a:defRPr sz="1600" b="1"/>
            </a:lvl5pPr>
            <a:lvl6pPr marL="2281996" indent="0">
              <a:buNone/>
              <a:defRPr sz="1600" b="1"/>
            </a:lvl6pPr>
            <a:lvl7pPr marL="2738410" indent="0">
              <a:buNone/>
              <a:defRPr sz="1600" b="1"/>
            </a:lvl7pPr>
            <a:lvl8pPr marL="3194799" indent="0">
              <a:buNone/>
              <a:defRPr sz="1600" b="1"/>
            </a:lvl8pPr>
            <a:lvl9pPr marL="3651191"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4534CE-9F83-B94C-9A67-75C436E4B076}" type="datetimeFigureOut">
              <a:rPr lang="en-US">
                <a:solidFill>
                  <a:prstClr val="black">
                    <a:tint val="75000"/>
                  </a:prstClr>
                </a:solidFill>
                <a:latin typeface="Calibri"/>
              </a:rPr>
              <a:pPr/>
              <a:t>5/12/16</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1082CA34-3D9F-CB4F-BEA6-1ACC5CEB2C41}" type="slidenum">
              <a:rPr>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155427843"/>
      </p:ext>
    </p:extLst>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4534CE-9F83-B94C-9A67-75C436E4B076}" type="datetimeFigureOut">
              <a:rPr lang="en-US">
                <a:solidFill>
                  <a:prstClr val="black">
                    <a:tint val="75000"/>
                  </a:prstClr>
                </a:solidFill>
                <a:latin typeface="Calibri"/>
              </a:rPr>
              <a:pPr/>
              <a:t>5/12/16</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1082CA34-3D9F-CB4F-BEA6-1ACC5CEB2C41}" type="slidenum">
              <a:rPr>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8444228"/>
      </p:ext>
    </p:extLst>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4534CE-9F83-B94C-9A67-75C436E4B076}" type="datetimeFigureOut">
              <a:rPr lang="en-US">
                <a:solidFill>
                  <a:prstClr val="black">
                    <a:tint val="75000"/>
                  </a:prstClr>
                </a:solidFill>
                <a:latin typeface="Calibri"/>
              </a:rPr>
              <a:pPr/>
              <a:t>5/12/16</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1082CA34-3D9F-CB4F-BEA6-1ACC5CEB2C41}" type="slidenum">
              <a:rPr>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94729492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Text Heav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91668" y="1243260"/>
            <a:ext cx="7607844" cy="3243263"/>
          </a:xfrm>
        </p:spPr>
        <p:txBody>
          <a:bodyPr vert="horz" lIns="0" tIns="0" rIns="0" bIns="0" rtlCol="0">
            <a:noAutofit/>
          </a:bodyPr>
          <a:lstStyle>
            <a:lvl1pPr>
              <a:spcAft>
                <a:spcPts val="0"/>
              </a:spcAft>
              <a:defRPr lang="en-US" sz="1500" dirty="0" smtClean="0"/>
            </a:lvl1pPr>
            <a:lvl2pPr marL="144958" indent="-136623">
              <a:defRPr lang="en-US" dirty="0" smtClean="0"/>
            </a:lvl2pPr>
            <a:lvl3pPr marL="299441" indent="-146149">
              <a:defRPr lang="en-US" sz="1400" dirty="0" smtClean="0"/>
            </a:lvl3pPr>
          </a:lstStyle>
          <a:p>
            <a:pPr lvl="0"/>
            <a:r>
              <a:rPr lang="en-US" smtClean="0"/>
              <a:t>Click to edit Master text styles</a:t>
            </a:r>
          </a:p>
          <a:p>
            <a:pPr lvl="1"/>
            <a:r>
              <a:rPr lang="en-US" smtClean="0"/>
              <a:t>Second level</a:t>
            </a:r>
          </a:p>
          <a:p>
            <a:pPr lvl="2"/>
            <a:r>
              <a:rPr lang="en-US" smtClean="0"/>
              <a:t>Third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2990633009"/>
      </p:ext>
    </p:extLst>
  </p:cSld>
  <p:clrMapOvr>
    <a:masterClrMapping/>
  </p:clrMapOvr>
  <p:timing>
    <p:tnLst>
      <p:par>
        <p:cTn xmlns:p14="http://schemas.microsoft.com/office/powerpoint/2010/main" id="1" dur="indefinite" restart="never" nodeType="tmRoot"/>
      </p:par>
    </p:tnLst>
  </p:timing>
</p:sldLayout>
</file>

<file path=ppt/slideLayouts/slideLayout4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89"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87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89" y="1076328"/>
            <a:ext cx="3008313" cy="3518297"/>
          </a:xfrm>
        </p:spPr>
        <p:txBody>
          <a:bodyPr/>
          <a:lstStyle>
            <a:lvl1pPr marL="0" indent="0">
              <a:buNone/>
              <a:defRPr sz="1400"/>
            </a:lvl1pPr>
            <a:lvl2pPr marL="456402" indent="0">
              <a:buNone/>
              <a:defRPr sz="1200"/>
            </a:lvl2pPr>
            <a:lvl3pPr marL="912804" indent="0">
              <a:buNone/>
              <a:defRPr sz="1000"/>
            </a:lvl3pPr>
            <a:lvl4pPr marL="1369206" indent="0">
              <a:buNone/>
              <a:defRPr sz="900"/>
            </a:lvl4pPr>
            <a:lvl5pPr marL="1825603" indent="0">
              <a:buNone/>
              <a:defRPr sz="900"/>
            </a:lvl5pPr>
            <a:lvl6pPr marL="2281996" indent="0">
              <a:buNone/>
              <a:defRPr sz="900"/>
            </a:lvl6pPr>
            <a:lvl7pPr marL="2738410" indent="0">
              <a:buNone/>
              <a:defRPr sz="900"/>
            </a:lvl7pPr>
            <a:lvl8pPr marL="3194799" indent="0">
              <a:buNone/>
              <a:defRPr sz="900"/>
            </a:lvl8pPr>
            <a:lvl9pPr marL="3651191"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4534CE-9F83-B94C-9A67-75C436E4B076}" type="datetimeFigureOut">
              <a:rPr lang="en-US">
                <a:solidFill>
                  <a:prstClr val="black">
                    <a:tint val="75000"/>
                  </a:prstClr>
                </a:solidFill>
                <a:latin typeface="Calibri"/>
              </a:rPr>
              <a:pPr/>
              <a:t>5/12/16</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1082CA34-3D9F-CB4F-BEA6-1ACC5CEB2C41}" type="slidenum">
              <a:rPr>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989290200"/>
      </p:ext>
    </p:extLst>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6402" indent="0">
              <a:buNone/>
              <a:defRPr sz="2800"/>
            </a:lvl2pPr>
            <a:lvl3pPr marL="912804" indent="0">
              <a:buNone/>
              <a:defRPr sz="2400"/>
            </a:lvl3pPr>
            <a:lvl4pPr marL="1369206" indent="0">
              <a:buNone/>
              <a:defRPr sz="2000"/>
            </a:lvl4pPr>
            <a:lvl5pPr marL="1825603" indent="0">
              <a:buNone/>
              <a:defRPr sz="2000"/>
            </a:lvl5pPr>
            <a:lvl6pPr marL="2281996" indent="0">
              <a:buNone/>
              <a:defRPr sz="2000"/>
            </a:lvl6pPr>
            <a:lvl7pPr marL="2738410" indent="0">
              <a:buNone/>
              <a:defRPr sz="2000"/>
            </a:lvl7pPr>
            <a:lvl8pPr marL="3194799" indent="0">
              <a:buNone/>
              <a:defRPr sz="2000"/>
            </a:lvl8pPr>
            <a:lvl9pPr marL="3651191" indent="0">
              <a:buNone/>
              <a:defRPr sz="2000"/>
            </a:lvl9pPr>
          </a:lstStyle>
          <a:p>
            <a:endParaRPr lang="en-US"/>
          </a:p>
        </p:txBody>
      </p:sp>
      <p:sp>
        <p:nvSpPr>
          <p:cNvPr id="4" name="Text Placeholder 3"/>
          <p:cNvSpPr>
            <a:spLocks noGrp="1"/>
          </p:cNvSpPr>
          <p:nvPr>
            <p:ph type="body" sz="half" idx="2"/>
          </p:nvPr>
        </p:nvSpPr>
        <p:spPr>
          <a:xfrm>
            <a:off x="1792288" y="4025585"/>
            <a:ext cx="5486400" cy="603647"/>
          </a:xfrm>
        </p:spPr>
        <p:txBody>
          <a:bodyPr/>
          <a:lstStyle>
            <a:lvl1pPr marL="0" indent="0">
              <a:buNone/>
              <a:defRPr sz="1400"/>
            </a:lvl1pPr>
            <a:lvl2pPr marL="456402" indent="0">
              <a:buNone/>
              <a:defRPr sz="1200"/>
            </a:lvl2pPr>
            <a:lvl3pPr marL="912804" indent="0">
              <a:buNone/>
              <a:defRPr sz="1000"/>
            </a:lvl3pPr>
            <a:lvl4pPr marL="1369206" indent="0">
              <a:buNone/>
              <a:defRPr sz="900"/>
            </a:lvl4pPr>
            <a:lvl5pPr marL="1825603" indent="0">
              <a:buNone/>
              <a:defRPr sz="900"/>
            </a:lvl5pPr>
            <a:lvl6pPr marL="2281996" indent="0">
              <a:buNone/>
              <a:defRPr sz="900"/>
            </a:lvl6pPr>
            <a:lvl7pPr marL="2738410" indent="0">
              <a:buNone/>
              <a:defRPr sz="900"/>
            </a:lvl7pPr>
            <a:lvl8pPr marL="3194799" indent="0">
              <a:buNone/>
              <a:defRPr sz="900"/>
            </a:lvl8pPr>
            <a:lvl9pPr marL="3651191"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4534CE-9F83-B94C-9A67-75C436E4B076}" type="datetimeFigureOut">
              <a:rPr lang="en-US">
                <a:solidFill>
                  <a:prstClr val="black">
                    <a:tint val="75000"/>
                  </a:prstClr>
                </a:solidFill>
                <a:latin typeface="Calibri"/>
              </a:rPr>
              <a:pPr/>
              <a:t>5/12/16</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1082CA34-3D9F-CB4F-BEA6-1ACC5CEB2C41}" type="slidenum">
              <a:rPr>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408317607"/>
      </p:ext>
    </p:extLst>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4534CE-9F83-B94C-9A67-75C436E4B076}" type="datetimeFigureOut">
              <a:rPr lang="en-US">
                <a:solidFill>
                  <a:prstClr val="black">
                    <a:tint val="75000"/>
                  </a:prstClr>
                </a:solidFill>
                <a:latin typeface="Calibri"/>
              </a:rPr>
              <a:pPr/>
              <a:t>5/12/16</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082CA34-3D9F-CB4F-BEA6-1ACC5CEB2C41}" type="slidenum">
              <a:rPr>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677646627"/>
      </p:ext>
    </p:extLst>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4534CE-9F83-B94C-9A67-75C436E4B076}" type="datetimeFigureOut">
              <a:rPr lang="en-US">
                <a:solidFill>
                  <a:prstClr val="black">
                    <a:tint val="75000"/>
                  </a:prstClr>
                </a:solidFill>
                <a:latin typeface="Calibri"/>
              </a:rPr>
              <a:pPr/>
              <a:t>5/12/16</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082CA34-3D9F-CB4F-BEA6-1ACC5CEB2C41}" type="slidenum">
              <a:rPr>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868594242"/>
      </p:ext>
    </p:extLst>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74"/>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62" y="4631332"/>
            <a:ext cx="2069797" cy="253916"/>
          </a:xfrm>
          <a:prstGeom prst="rect">
            <a:avLst/>
          </a:prstGeom>
          <a:noFill/>
        </p:spPr>
        <p:txBody>
          <a:bodyPr wrap="none" lIns="0" tIns="0" rIns="0" bIns="0" rtlCol="0" anchor="b" anchorCtr="0">
            <a:noAutofit/>
          </a:bodyPr>
          <a:lstStyle/>
          <a:p>
            <a:pPr defTabSz="684951"/>
            <a:r>
              <a:rPr lang="en-US" sz="1200" b="1" dirty="0">
                <a:solidFill>
                  <a:srgbClr val="005CB9"/>
                </a:solidFill>
                <a:latin typeface="GE Inspira Pitch"/>
              </a:rPr>
              <a:t>Imagination at work</a:t>
            </a: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922571" y="1"/>
            <a:ext cx="3221481" cy="2468204"/>
          </a:xfrm>
          <a:prstGeom prst="rect">
            <a:avLst/>
          </a:prstGeom>
        </p:spPr>
      </p:pic>
    </p:spTree>
    <p:extLst>
      <p:ext uri="{BB962C8B-B14F-4D97-AF65-F5344CB8AC3E}">
        <p14:creationId xmlns:p14="http://schemas.microsoft.com/office/powerpoint/2010/main" val="3420556571"/>
      </p:ext>
    </p:extLst>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showMasterSp="0" type="title" preserve="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74"/>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62" y="4631332"/>
            <a:ext cx="2069797" cy="253916"/>
          </a:xfrm>
          <a:prstGeom prst="rect">
            <a:avLst/>
          </a:prstGeom>
          <a:noFill/>
        </p:spPr>
        <p:txBody>
          <a:bodyPr wrap="none" lIns="0" tIns="0" rIns="0" bIns="0" rtlCol="0" anchor="b" anchorCtr="0">
            <a:noAutofit/>
          </a:bodyPr>
          <a:lstStyle/>
          <a:p>
            <a:pPr defTabSz="684951"/>
            <a:r>
              <a:rPr lang="en-US" sz="1200" b="1" dirty="0">
                <a:solidFill>
                  <a:srgbClr val="005CB9"/>
                </a:solidFill>
                <a:latin typeface="GE Inspira Pitch"/>
              </a:rPr>
              <a:t>Imagination at work</a:t>
            </a: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619127"/>
            <a:ext cx="3322270" cy="1628775"/>
          </a:xfrm>
          <a:prstGeom prst="rect">
            <a:avLst/>
          </a:prstGeom>
        </p:spPr>
      </p:pic>
    </p:spTree>
    <p:extLst>
      <p:ext uri="{BB962C8B-B14F-4D97-AF65-F5344CB8AC3E}">
        <p14:creationId xmlns:p14="http://schemas.microsoft.com/office/powerpoint/2010/main" val="3358338547"/>
      </p:ext>
    </p:extLst>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showMasterSp="0" type="title" preserve="1">
  <p:cSld name="Title Slide 3">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74"/>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62" y="4631332"/>
            <a:ext cx="2069797" cy="253916"/>
          </a:xfrm>
          <a:prstGeom prst="rect">
            <a:avLst/>
          </a:prstGeom>
          <a:noFill/>
        </p:spPr>
        <p:txBody>
          <a:bodyPr wrap="none" lIns="0" tIns="0" rIns="0" bIns="0" rtlCol="0" anchor="b" anchorCtr="0">
            <a:noAutofit/>
          </a:bodyPr>
          <a:lstStyle/>
          <a:p>
            <a:pPr defTabSz="684951"/>
            <a:r>
              <a:rPr lang="en-US" sz="1200" b="1" dirty="0">
                <a:solidFill>
                  <a:srgbClr val="005CB9"/>
                </a:solidFill>
                <a:latin typeface="GE Inspira Pitch"/>
              </a:rPr>
              <a:t>Imagination at work</a:t>
            </a: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 y="2"/>
            <a:ext cx="9143999" cy="2005905"/>
          </a:xfrm>
          <a:prstGeom prst="rect">
            <a:avLst/>
          </a:prstGeom>
        </p:spPr>
      </p:pic>
    </p:spTree>
    <p:extLst>
      <p:ext uri="{BB962C8B-B14F-4D97-AF65-F5344CB8AC3E}">
        <p14:creationId xmlns:p14="http://schemas.microsoft.com/office/powerpoint/2010/main" val="1694700301"/>
      </p:ext>
    </p:extLst>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showMasterSp="0" type="title" preserve="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74"/>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62" y="4631332"/>
            <a:ext cx="2069797" cy="253916"/>
          </a:xfrm>
          <a:prstGeom prst="rect">
            <a:avLst/>
          </a:prstGeom>
          <a:noFill/>
        </p:spPr>
        <p:txBody>
          <a:bodyPr wrap="none" lIns="0" tIns="0" rIns="0" bIns="0" rtlCol="0" anchor="b" anchorCtr="0">
            <a:noAutofit/>
          </a:bodyPr>
          <a:lstStyle/>
          <a:p>
            <a:pPr defTabSz="684951"/>
            <a:r>
              <a:rPr lang="en-US" sz="1200" b="1" dirty="0">
                <a:solidFill>
                  <a:srgbClr val="005CB9"/>
                </a:solidFill>
                <a:latin typeface="GE Inspira Pitch"/>
              </a:rPr>
              <a:t>Imagination at work</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156408"/>
            <a:ext cx="9144002" cy="2044733"/>
          </a:xfrm>
          <a:prstGeom prst="rect">
            <a:avLst/>
          </a:prstGeom>
        </p:spPr>
      </p:pic>
    </p:spTree>
    <p:extLst>
      <p:ext uri="{BB962C8B-B14F-4D97-AF65-F5344CB8AC3E}">
        <p14:creationId xmlns:p14="http://schemas.microsoft.com/office/powerpoint/2010/main" val="472704484"/>
      </p:ext>
    </p:extLst>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showMasterSp="0" type="title" preserve="1">
  <p:cSld name="Title Slide 5">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74"/>
            <a:ext cx="5811520"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5793232" cy="571500"/>
          </a:xfrm>
        </p:spPr>
        <p:txBody>
          <a:bodyPr/>
          <a:lstStyle>
            <a:lvl1pPr marL="0" indent="0" algn="l">
              <a:lnSpc>
                <a:spcPct val="110000"/>
              </a:lnSpc>
              <a:spcBef>
                <a:spcPts val="0"/>
              </a:spcBef>
              <a:buNone/>
              <a:defRPr sz="1800" baseline="0">
                <a:solidFill>
                  <a:schemeClr val="tx1"/>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62" y="4631332"/>
            <a:ext cx="2069797" cy="253916"/>
          </a:xfrm>
          <a:prstGeom prst="rect">
            <a:avLst/>
          </a:prstGeom>
          <a:noFill/>
        </p:spPr>
        <p:txBody>
          <a:bodyPr wrap="none" lIns="0" tIns="0" rIns="0" bIns="0" rtlCol="0" anchor="b" anchorCtr="0">
            <a:noAutofit/>
          </a:bodyPr>
          <a:lstStyle/>
          <a:p>
            <a:pPr defTabSz="684951"/>
            <a:r>
              <a:rPr lang="en-US" sz="1200" b="1" dirty="0">
                <a:solidFill>
                  <a:srgbClr val="005CB9"/>
                </a:solidFill>
                <a:latin typeface="GE Inspira Pitch"/>
              </a:rPr>
              <a:t>Imagination at work</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6005322" y="0"/>
            <a:ext cx="3138678" cy="3074484"/>
          </a:xfrm>
          <a:prstGeom prst="rect">
            <a:avLst/>
          </a:prstGeom>
        </p:spPr>
      </p:pic>
    </p:spTree>
    <p:extLst>
      <p:ext uri="{BB962C8B-B14F-4D97-AF65-F5344CB8AC3E}">
        <p14:creationId xmlns:p14="http://schemas.microsoft.com/office/powerpoint/2010/main" val="1930719344"/>
      </p:ext>
    </p:extLst>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84056" y="1220759"/>
            <a:ext cx="7615463" cy="326011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1339660427"/>
      </p:ext>
    </p:extLst>
  </p:cSld>
  <p:clrMapOvr>
    <a:masterClrMapping/>
  </p:clrMapOvr>
  <p:timing>
    <p:tnLst>
      <p:par>
        <p:cTn xmlns:p14="http://schemas.microsoft.com/office/powerpoint/2010/mai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Text Heavy 1-Line">
    <p:spTree>
      <p:nvGrpSpPr>
        <p:cNvPr id="1" name=""/>
        <p:cNvGrpSpPr/>
        <p:nvPr/>
      </p:nvGrpSpPr>
      <p:grpSpPr>
        <a:xfrm>
          <a:off x="0" y="0"/>
          <a:ext cx="0" cy="0"/>
          <a:chOff x="0" y="0"/>
          <a:chExt cx="0" cy="0"/>
        </a:xfrm>
      </p:grpSpPr>
      <p:sp>
        <p:nvSpPr>
          <p:cNvPr id="2" name="Title 1"/>
          <p:cNvSpPr>
            <a:spLocks noGrp="1"/>
          </p:cNvSpPr>
          <p:nvPr>
            <p:ph type="title"/>
          </p:nvPr>
        </p:nvSpPr>
        <p:spPr>
          <a:xfrm>
            <a:off x="379094" y="411575"/>
            <a:ext cx="8352156" cy="395815"/>
          </a:xfrm>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91668" y="810101"/>
            <a:ext cx="7607844" cy="3438859"/>
          </a:xfrm>
        </p:spPr>
        <p:txBody>
          <a:bodyPr vert="horz" lIns="0" tIns="0" rIns="0" bIns="0" rtlCol="0">
            <a:noAutofit/>
          </a:bodyPr>
          <a:lstStyle>
            <a:lvl1pPr>
              <a:spcAft>
                <a:spcPts val="0"/>
              </a:spcAft>
              <a:defRPr lang="en-US" sz="1500" dirty="0" smtClean="0"/>
            </a:lvl1pPr>
            <a:lvl2pPr marL="144958" indent="-136623">
              <a:defRPr lang="en-US" dirty="0" smtClean="0"/>
            </a:lvl2pPr>
            <a:lvl3pPr marL="299441" indent="-146149">
              <a:defRPr lang="en-US" sz="1400" dirty="0" smtClean="0"/>
            </a:lvl3pPr>
          </a:lstStyle>
          <a:p>
            <a:pPr lvl="0"/>
            <a:r>
              <a:rPr lang="en-US" smtClean="0"/>
              <a:t>Click to edit Master text styles</a:t>
            </a:r>
          </a:p>
          <a:p>
            <a:pPr lvl="1"/>
            <a:r>
              <a:rPr lang="en-US" smtClean="0"/>
              <a:t>Second level</a:t>
            </a:r>
          </a:p>
          <a:p>
            <a:pPr lvl="2"/>
            <a:r>
              <a:rPr lang="en-US" smtClean="0"/>
              <a:t>Third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3624740162"/>
      </p:ext>
    </p:extLst>
  </p:cSld>
  <p:clrMapOvr>
    <a:masterClrMapping/>
  </p:clrMapOvr>
  <p:timing>
    <p:tnLst>
      <p:par>
        <p:cTn xmlns:p14="http://schemas.microsoft.com/office/powerpoint/2010/main" id="1" dur="indefinite" restart="never" nodeType="tmRoot"/>
      </p:par>
    </p:tnLst>
  </p:timing>
</p:sldLayout>
</file>

<file path=ppt/slideLayouts/slideLayout450.xml><?xml version="1.0" encoding="utf-8"?>
<p:sldLayout xmlns:a="http://schemas.openxmlformats.org/drawingml/2006/main" xmlns:r="http://schemas.openxmlformats.org/officeDocument/2006/relationships" xmlns:p="http://schemas.openxmlformats.org/presentationml/2006/main" type="obj" preserve="1">
  <p:cSld name="Storytelling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9094" y="413812"/>
            <a:ext cx="8352156" cy="765752"/>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79094" y="1798608"/>
            <a:ext cx="7620418" cy="2741248"/>
          </a:xfrm>
        </p:spPr>
        <p:txBody>
          <a:bodyPr/>
          <a:lstStyle>
            <a:lvl1pPr>
              <a:defRPr sz="2100">
                <a:solidFill>
                  <a:schemeClr val="tx2"/>
                </a:solidFill>
              </a:defRPr>
            </a:lvl1pPr>
            <a:lvl2pPr marL="212854" indent="-197406">
              <a:defRPr sz="2100"/>
            </a:lvl2pPr>
          </a:lstStyle>
          <a:p>
            <a:pPr lvl="0"/>
            <a:r>
              <a:rPr lang="en-US" dirty="0" smtClean="0"/>
              <a:t>Click to edit Master text styles</a:t>
            </a:r>
          </a:p>
          <a:p>
            <a:pPr lvl="1"/>
            <a:r>
              <a:rPr lang="en-US" dirty="0" smtClean="0"/>
              <a:t>Second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8" name="Date Placeholder 3"/>
          <p:cNvSpPr>
            <a:spLocks noGrp="1"/>
          </p:cNvSpPr>
          <p:nvPr>
            <p:ph type="dt" sz="half" idx="10"/>
          </p:nvPr>
        </p:nvSpPr>
        <p:spPr>
          <a:xfrm>
            <a:off x="3796749" y="4785943"/>
            <a:ext cx="2067270" cy="101918"/>
          </a:xfrm>
          <a:prstGeom prst="rect">
            <a:avLst/>
          </a:prstGeom>
        </p:spPr>
        <p:txBody>
          <a:bodyPr lIns="68490" tIns="34246" rIns="68490" bIns="34246"/>
          <a:lstStyle/>
          <a:p>
            <a:pPr algn="ctr" defTabSz="684951"/>
            <a:r>
              <a:rPr lang="en-US" sz="1400" smtClean="0">
                <a:solidFill>
                  <a:srgbClr val="575757"/>
                </a:solidFill>
                <a:latin typeface="GE Inspira Pitch"/>
              </a:rPr>
              <a:t>BMA 797F Truck Optimization FTO</a:t>
            </a:r>
          </a:p>
          <a:p>
            <a:pPr algn="ctr" defTabSz="684951"/>
            <a:endParaRPr lang="en-US" sz="200" smtClean="0">
              <a:solidFill>
                <a:srgbClr val="575757"/>
              </a:solidFill>
              <a:latin typeface="GE Inspira Pitch"/>
            </a:endParaRPr>
          </a:p>
          <a:p>
            <a:pPr algn="ctr" defTabSz="684951"/>
            <a:r>
              <a:rPr lang="en-US" sz="1400" smtClean="0">
                <a:solidFill>
                  <a:srgbClr val="575757"/>
                </a:solidFill>
                <a:latin typeface="GE Inspira Pitch"/>
              </a:rPr>
              <a:t>Privileged and Confidential</a:t>
            </a:r>
            <a:endParaRPr lang="en-US" sz="1400" dirty="0">
              <a:solidFill>
                <a:srgbClr val="575757"/>
              </a:solidFill>
              <a:latin typeface="GE Inspira Pitch"/>
            </a:endParaRPr>
          </a:p>
        </p:txBody>
      </p:sp>
    </p:spTree>
    <p:extLst>
      <p:ext uri="{BB962C8B-B14F-4D97-AF65-F5344CB8AC3E}">
        <p14:creationId xmlns:p14="http://schemas.microsoft.com/office/powerpoint/2010/main" val="763810023"/>
      </p:ext>
    </p:extLst>
  </p:cSld>
  <p:clrMapOvr>
    <a:masterClrMapping/>
  </p:clrMapOvr>
  <p:timing>
    <p:tnLst>
      <p:par>
        <p:cTn xmlns:p14="http://schemas.microsoft.com/office/powerpoint/2010/main" id="1" dur="indefinite" restart="never" nodeType="tmRoot"/>
      </p:par>
    </p:tnLst>
  </p:timing>
</p:sldLayout>
</file>

<file path=ppt/slideLayouts/slideLayout451.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384056" y="1220759"/>
            <a:ext cx="7615463" cy="326011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7" name="Date Placeholder 3"/>
          <p:cNvSpPr txBox="1">
            <a:spLocks/>
          </p:cNvSpPr>
          <p:nvPr userDrawn="1"/>
        </p:nvSpPr>
        <p:spPr>
          <a:xfrm>
            <a:off x="3796749" y="4785943"/>
            <a:ext cx="2067270" cy="101918"/>
          </a:xfrm>
          <a:prstGeom prst="rect">
            <a:avLst/>
          </a:prstGeom>
        </p:spPr>
        <p:txBody>
          <a:bodyPr vert="horz" lIns="0" tIns="0" rIns="0" bIns="0" rtlCol="0" anchor="t" anchorCtr="0"/>
          <a:lstStyle>
            <a:defPPr>
              <a:defRPr lang="en-US"/>
            </a:defPPr>
            <a:lvl1pPr marL="0" algn="r" defTabSz="914400" rtl="0" eaLnBrk="1" latinLnBrk="0" hangingPunct="1">
              <a:defRPr sz="900" kern="1200">
                <a:solidFill>
                  <a:srgbClr val="89898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mtClean="0">
                <a:latin typeface="GE Inspira Pitch"/>
              </a:rPr>
              <a:t>BMA 797F Truck Optimization FTO</a:t>
            </a:r>
          </a:p>
          <a:p>
            <a:pPr algn="ctr"/>
            <a:endParaRPr lang="en-US" sz="200" smtClean="0">
              <a:latin typeface="GE Inspira Pitch"/>
            </a:endParaRPr>
          </a:p>
          <a:p>
            <a:pPr algn="ctr"/>
            <a:r>
              <a:rPr lang="en-US" smtClean="0">
                <a:latin typeface="GE Inspira Pitch"/>
              </a:rPr>
              <a:t>Privileged and Confidential</a:t>
            </a:r>
            <a:endParaRPr lang="en-US" dirty="0">
              <a:latin typeface="GE Inspira Pitch"/>
            </a:endParaRPr>
          </a:p>
        </p:txBody>
      </p:sp>
    </p:spTree>
    <p:extLst>
      <p:ext uri="{BB962C8B-B14F-4D97-AF65-F5344CB8AC3E}">
        <p14:creationId xmlns:p14="http://schemas.microsoft.com/office/powerpoint/2010/main" val="806243319"/>
      </p:ext>
    </p:extLst>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obj" preserve="1">
  <p:cSld name="Big Tit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8632" y="401237"/>
            <a:ext cx="8312573" cy="1186866"/>
          </a:xfrm>
        </p:spPr>
        <p:txBody>
          <a:bodyPr/>
          <a:lstStyle>
            <a:lvl1pPr>
              <a:lnSpc>
                <a:spcPct val="85000"/>
              </a:lnSpc>
              <a:defRPr sz="4500"/>
            </a:lvl1pPr>
          </a:lstStyle>
          <a:p>
            <a:r>
              <a:rPr lang="en-US" dirty="0" err="1" smtClean="0"/>
              <a:t>PClick</a:t>
            </a:r>
            <a:r>
              <a:rPr lang="en-US" dirty="0" smtClean="0"/>
              <a:t> to edit Master title style</a:t>
            </a:r>
            <a:endParaRPr lang="en-US" dirty="0"/>
          </a:p>
        </p:txBody>
      </p:sp>
      <p:sp>
        <p:nvSpPr>
          <p:cNvPr id="3" name="Content Placeholder 2"/>
          <p:cNvSpPr>
            <a:spLocks noGrp="1"/>
          </p:cNvSpPr>
          <p:nvPr>
            <p:ph idx="1"/>
          </p:nvPr>
        </p:nvSpPr>
        <p:spPr>
          <a:xfrm>
            <a:off x="384056" y="1828802"/>
            <a:ext cx="7615463" cy="2690619"/>
          </a:xfrm>
        </p:spPr>
        <p:txBody>
          <a:bodyPr/>
          <a:lstStyle>
            <a:lvl1pPr>
              <a:defRPr>
                <a:solidFill>
                  <a:schemeClr val="tx2"/>
                </a:solidFill>
              </a:defRPr>
            </a:lvl1pPr>
            <a:lvl4pPr>
              <a:defRPr sz="12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Date Placeholder 3"/>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3640155126"/>
      </p:ext>
    </p:extLst>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obj" preserve="1">
  <p:cSld name="Title and Content Text Heav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391668" y="1243260"/>
            <a:ext cx="7607844" cy="3243263"/>
          </a:xfrm>
        </p:spPr>
        <p:txBody>
          <a:bodyPr vert="horz" lIns="0" tIns="0" rIns="0" bIns="0" rtlCol="0">
            <a:noAutofit/>
          </a:bodyPr>
          <a:lstStyle>
            <a:lvl1pPr>
              <a:spcAft>
                <a:spcPts val="0"/>
              </a:spcAft>
              <a:defRPr lang="en-US" sz="1500" dirty="0" smtClean="0"/>
            </a:lvl1pPr>
            <a:lvl2pPr marL="145078" indent="-136743">
              <a:defRPr lang="en-US" dirty="0" smtClean="0"/>
            </a:lvl2pPr>
            <a:lvl3pPr marL="299681" indent="-146269">
              <a:defRPr lang="en-US" sz="1400" dirty="0" smtClean="0"/>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3393598890"/>
      </p:ext>
    </p:extLst>
  </p:cSld>
  <p:clrMapOvr>
    <a:masterClrMapping/>
  </p:clrMapOvr>
  <p:timing>
    <p:tnLst>
      <p:par>
        <p:cTn xmlns:p14="http://schemas.microsoft.com/office/powerpoint/2010/main" id="1" dur="indefinite" restart="never" nodeType="tmRoot"/>
      </p:par>
    </p:tnLst>
  </p:timing>
</p:sldLayout>
</file>

<file path=ppt/slideLayouts/slideLayout454.xml><?xml version="1.0" encoding="utf-8"?>
<p:sldLayout xmlns:a="http://schemas.openxmlformats.org/drawingml/2006/main" xmlns:r="http://schemas.openxmlformats.org/officeDocument/2006/relationships" xmlns:p="http://schemas.openxmlformats.org/presentationml/2006/main" type="obj" preserve="1">
  <p:cSld name="Title and Content Text Heavy 1-Line">
    <p:spTree>
      <p:nvGrpSpPr>
        <p:cNvPr id="1" name=""/>
        <p:cNvGrpSpPr/>
        <p:nvPr/>
      </p:nvGrpSpPr>
      <p:grpSpPr>
        <a:xfrm>
          <a:off x="0" y="0"/>
          <a:ext cx="0" cy="0"/>
          <a:chOff x="0" y="0"/>
          <a:chExt cx="0" cy="0"/>
        </a:xfrm>
      </p:grpSpPr>
      <p:sp>
        <p:nvSpPr>
          <p:cNvPr id="2" name="Title 1"/>
          <p:cNvSpPr>
            <a:spLocks noGrp="1"/>
          </p:cNvSpPr>
          <p:nvPr>
            <p:ph type="title"/>
          </p:nvPr>
        </p:nvSpPr>
        <p:spPr>
          <a:xfrm>
            <a:off x="379094" y="411523"/>
            <a:ext cx="8352156" cy="395815"/>
          </a:xfrm>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391668" y="810049"/>
            <a:ext cx="7607844" cy="3438859"/>
          </a:xfrm>
        </p:spPr>
        <p:txBody>
          <a:bodyPr vert="horz" lIns="0" tIns="0" rIns="0" bIns="0" rtlCol="0">
            <a:noAutofit/>
          </a:bodyPr>
          <a:lstStyle>
            <a:lvl1pPr>
              <a:spcAft>
                <a:spcPts val="0"/>
              </a:spcAft>
              <a:defRPr lang="en-US" sz="1500" dirty="0" smtClean="0"/>
            </a:lvl1pPr>
            <a:lvl2pPr marL="145078" indent="-136743">
              <a:defRPr lang="en-US" dirty="0" smtClean="0"/>
            </a:lvl2pPr>
            <a:lvl3pPr marL="299681" indent="-146269">
              <a:defRPr lang="en-US" sz="1400" dirty="0" smtClean="0"/>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843908394"/>
      </p:ext>
    </p:extLst>
  </p:cSld>
  <p:clrMapOvr>
    <a:masterClrMapping/>
  </p:clrMapOvr>
  <p:timing>
    <p:tnLst>
      <p:par>
        <p:cTn xmlns:p14="http://schemas.microsoft.com/office/powerpoint/2010/main" id="1" dur="indefinite" restart="never" nodeType="tmRoot"/>
      </p:par>
    </p:tnLst>
  </p:timing>
</p:sldLayout>
</file>

<file path=ppt/slideLayouts/slideLayout4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391833" y="1242515"/>
            <a:ext cx="3896043" cy="3297340"/>
          </a:xfrm>
        </p:spPr>
        <p:txBody>
          <a:bodyPr vert="horz" lIns="0" tIns="0" rIns="0" bIns="0" rtlCol="0">
            <a:noAutofit/>
          </a:bodyPr>
          <a:lstStyle>
            <a:lvl1pPr>
              <a:spcBef>
                <a:spcPts val="750"/>
              </a:spcBef>
              <a:defRPr lang="en-US" sz="1500" dirty="0" smtClean="0"/>
            </a:lvl1pPr>
            <a:lvl2pPr>
              <a:spcBef>
                <a:spcPts val="600"/>
              </a:spcBef>
              <a:defRPr lang="en-US" sz="1400" dirty="0" smtClean="0"/>
            </a:lvl2pPr>
            <a:lvl3pPr>
              <a:spcBef>
                <a:spcPts val="450"/>
              </a:spcBef>
              <a:defRPr lang="en-US" sz="1200" dirty="0" smtClean="0"/>
            </a:lvl3pPr>
            <a:lvl4pPr>
              <a:spcBef>
                <a:spcPts val="300"/>
              </a:spcBef>
              <a:defRPr lang="en-US" sz="1100" dirty="0" smtClean="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831080" y="1242515"/>
            <a:ext cx="3900170" cy="3297340"/>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dirty="0" smtClean="0"/>
              <a:t>Click to edit Master text styles</a:t>
            </a:r>
          </a:p>
          <a:p>
            <a:pPr lvl="1">
              <a:spcBef>
                <a:spcPts val="600"/>
              </a:spcBef>
            </a:pPr>
            <a:r>
              <a:rPr lang="en-US" dirty="0" smtClean="0"/>
              <a:t>Second level</a:t>
            </a:r>
          </a:p>
          <a:p>
            <a:pPr lvl="2">
              <a:spcBef>
                <a:spcPts val="450"/>
              </a:spcBef>
            </a:pPr>
            <a:r>
              <a:rPr lang="en-US" dirty="0" smtClean="0"/>
              <a:t>Third level</a:t>
            </a:r>
          </a:p>
          <a:p>
            <a:pPr lvl="3">
              <a:spcBef>
                <a:spcPts val="300"/>
              </a:spcBef>
            </a:pPr>
            <a:r>
              <a:rPr lang="en-US" dirty="0" smtClean="0"/>
              <a:t>Fourth level</a:t>
            </a:r>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2777470541"/>
      </p:ext>
    </p:extLst>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hasCustomPrompt="1"/>
          </p:nvPr>
        </p:nvSpPr>
        <p:spPr>
          <a:xfrm>
            <a:off x="391795" y="1225869"/>
            <a:ext cx="3904488" cy="279797"/>
          </a:xfrm>
        </p:spPr>
        <p:txBody>
          <a:bodyPr rIns="136980" anchor="b"/>
          <a:lstStyle>
            <a:lvl1pPr marL="0" indent="0">
              <a:buNone/>
              <a:defRPr sz="1800" b="1">
                <a:solidFill>
                  <a:schemeClr val="tx2"/>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dirty="0" err="1" smtClean="0"/>
              <a:t>PClick</a:t>
            </a:r>
            <a:r>
              <a:rPr lang="en-US" dirty="0" smtClean="0"/>
              <a:t> to edit Master text</a:t>
            </a:r>
          </a:p>
        </p:txBody>
      </p:sp>
      <p:sp>
        <p:nvSpPr>
          <p:cNvPr id="4" name="Content Placeholder 3"/>
          <p:cNvSpPr>
            <a:spLocks noGrp="1"/>
          </p:cNvSpPr>
          <p:nvPr>
            <p:ph sz="half" idx="2"/>
          </p:nvPr>
        </p:nvSpPr>
        <p:spPr>
          <a:xfrm>
            <a:off x="391795" y="1553742"/>
            <a:ext cx="3904488" cy="2858489"/>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dirty="0" smtClean="0"/>
              <a:t>Click to edit Master text styles</a:t>
            </a:r>
          </a:p>
          <a:p>
            <a:pPr lvl="1">
              <a:spcBef>
                <a:spcPts val="600"/>
              </a:spcBef>
            </a:pPr>
            <a:r>
              <a:rPr lang="en-US" dirty="0" smtClean="0"/>
              <a:t>Second level</a:t>
            </a:r>
          </a:p>
          <a:p>
            <a:pPr lvl="2">
              <a:spcBef>
                <a:spcPts val="450"/>
              </a:spcBef>
            </a:pPr>
            <a:r>
              <a:rPr lang="en-US" dirty="0" smtClean="0"/>
              <a:t>Third level</a:t>
            </a:r>
          </a:p>
          <a:p>
            <a:pPr lvl="3">
              <a:spcBef>
                <a:spcPts val="300"/>
              </a:spcBef>
            </a:pPr>
            <a:r>
              <a:rPr lang="en-US" dirty="0" smtClean="0"/>
              <a:t>Fourth level</a:t>
            </a:r>
          </a:p>
        </p:txBody>
      </p:sp>
      <p:sp>
        <p:nvSpPr>
          <p:cNvPr id="5" name="Text Placeholder 4"/>
          <p:cNvSpPr>
            <a:spLocks noGrp="1"/>
          </p:cNvSpPr>
          <p:nvPr>
            <p:ph type="body" sz="quarter" idx="3"/>
          </p:nvPr>
        </p:nvSpPr>
        <p:spPr>
          <a:xfrm>
            <a:off x="4831080" y="1225869"/>
            <a:ext cx="3900170" cy="279797"/>
          </a:xfrm>
        </p:spPr>
        <p:txBody>
          <a:bodyPr rIns="136980" anchor="b"/>
          <a:lstStyle>
            <a:lvl1pPr marL="0" indent="0">
              <a:buNone/>
              <a:defRPr sz="1800" b="1">
                <a:solidFill>
                  <a:schemeClr val="tx2"/>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dirty="0" smtClean="0"/>
              <a:t>Click to edit Master text</a:t>
            </a:r>
          </a:p>
        </p:txBody>
      </p:sp>
      <p:sp>
        <p:nvSpPr>
          <p:cNvPr id="6" name="Content Placeholder 5"/>
          <p:cNvSpPr>
            <a:spLocks noGrp="1"/>
          </p:cNvSpPr>
          <p:nvPr>
            <p:ph sz="quarter" idx="4"/>
          </p:nvPr>
        </p:nvSpPr>
        <p:spPr>
          <a:xfrm>
            <a:off x="4831080" y="1553742"/>
            <a:ext cx="3900170" cy="2858489"/>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dirty="0" smtClean="0"/>
              <a:t>Click to edit Master text styles</a:t>
            </a:r>
          </a:p>
          <a:p>
            <a:pPr lvl="1">
              <a:spcBef>
                <a:spcPts val="600"/>
              </a:spcBef>
            </a:pPr>
            <a:r>
              <a:rPr lang="en-US" dirty="0" smtClean="0"/>
              <a:t>Second level</a:t>
            </a:r>
          </a:p>
          <a:p>
            <a:pPr lvl="2">
              <a:spcBef>
                <a:spcPts val="450"/>
              </a:spcBef>
            </a:pPr>
            <a:r>
              <a:rPr lang="en-US" dirty="0" smtClean="0"/>
              <a:t>Third level</a:t>
            </a:r>
          </a:p>
          <a:p>
            <a:pPr lvl="3">
              <a:spcBef>
                <a:spcPts val="300"/>
              </a:spcBef>
            </a:pPr>
            <a:r>
              <a:rPr lang="en-US" dirty="0" smtClean="0"/>
              <a:t>Fourth level</a:t>
            </a:r>
          </a:p>
        </p:txBody>
      </p:sp>
      <p:sp>
        <p:nvSpPr>
          <p:cNvPr id="7" name="Date Placeholder 6"/>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9" name="Slide Number Placeholder 8"/>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1424298565"/>
      </p:ext>
    </p:extLst>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0" y="1296591"/>
            <a:ext cx="4495800" cy="1563624"/>
          </a:xfrm>
          <a:solidFill>
            <a:schemeClr val="tx2"/>
          </a:solidFill>
        </p:spPr>
        <p:txBody>
          <a:bodyPr lIns="219187" tIns="89065" rIns="136980"/>
          <a:lstStyle>
            <a:lvl1pPr marL="159360" indent="0">
              <a:lnSpc>
                <a:spcPct val="100000"/>
              </a:lnSpc>
              <a:spcBef>
                <a:spcPts val="450"/>
              </a:spcBef>
              <a:spcAft>
                <a:spcPts val="150"/>
              </a:spcAft>
              <a:defRPr lang="en-US" sz="1500" dirty="0" smtClean="0">
                <a:solidFill>
                  <a:schemeClr val="bg1"/>
                </a:solidFill>
              </a:defRPr>
            </a:lvl1pPr>
            <a:lvl2pPr marL="285392" indent="-118913">
              <a:lnSpc>
                <a:spcPct val="100000"/>
              </a:lnSpc>
              <a:spcBef>
                <a:spcPts val="750"/>
              </a:spcBef>
              <a:defRPr lang="en-US" sz="14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2" name="Content Placeholder 2"/>
          <p:cNvSpPr>
            <a:spLocks noGrp="1"/>
          </p:cNvSpPr>
          <p:nvPr>
            <p:ph sz="half" idx="13"/>
          </p:nvPr>
        </p:nvSpPr>
        <p:spPr>
          <a:xfrm>
            <a:off x="4644390" y="1296591"/>
            <a:ext cx="4498848" cy="1563624"/>
          </a:xfrm>
          <a:solidFill>
            <a:schemeClr val="tx2"/>
          </a:solidFill>
        </p:spPr>
        <p:txBody>
          <a:bodyPr lIns="219187" tIns="89065" rIns="136980"/>
          <a:lstStyle>
            <a:lvl1pPr marL="159360" indent="0">
              <a:lnSpc>
                <a:spcPct val="100000"/>
              </a:lnSpc>
              <a:spcBef>
                <a:spcPts val="450"/>
              </a:spcBef>
              <a:spcAft>
                <a:spcPts val="150"/>
              </a:spcAft>
              <a:defRPr lang="en-US" sz="1500" dirty="0" smtClean="0">
                <a:solidFill>
                  <a:schemeClr val="bg1"/>
                </a:solidFill>
              </a:defRPr>
            </a:lvl1pPr>
            <a:lvl2pPr marL="285392" indent="-118913">
              <a:lnSpc>
                <a:spcPct val="100000"/>
              </a:lnSpc>
              <a:spcBef>
                <a:spcPts val="750"/>
              </a:spcBef>
              <a:defRPr lang="en-US" sz="14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13" name="Content Placeholder 2"/>
          <p:cNvSpPr>
            <a:spLocks noGrp="1"/>
          </p:cNvSpPr>
          <p:nvPr>
            <p:ph sz="half" idx="14"/>
          </p:nvPr>
        </p:nvSpPr>
        <p:spPr>
          <a:xfrm>
            <a:off x="0" y="2971647"/>
            <a:ext cx="4495800" cy="1563624"/>
          </a:xfrm>
          <a:solidFill>
            <a:schemeClr val="tx2"/>
          </a:solidFill>
        </p:spPr>
        <p:txBody>
          <a:bodyPr lIns="219187" tIns="89065" rIns="136980"/>
          <a:lstStyle>
            <a:lvl1pPr marL="159360" indent="0">
              <a:lnSpc>
                <a:spcPct val="100000"/>
              </a:lnSpc>
              <a:spcBef>
                <a:spcPts val="450"/>
              </a:spcBef>
              <a:spcAft>
                <a:spcPts val="150"/>
              </a:spcAft>
              <a:defRPr lang="en-US" sz="1500" dirty="0" smtClean="0">
                <a:solidFill>
                  <a:schemeClr val="bg1"/>
                </a:solidFill>
              </a:defRPr>
            </a:lvl1pPr>
            <a:lvl2pPr marL="285392" indent="-118913">
              <a:lnSpc>
                <a:spcPct val="100000"/>
              </a:lnSpc>
              <a:spcBef>
                <a:spcPts val="750"/>
              </a:spcBef>
              <a:defRPr lang="en-US" sz="14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14" name="Content Placeholder 2"/>
          <p:cNvSpPr>
            <a:spLocks noGrp="1"/>
          </p:cNvSpPr>
          <p:nvPr>
            <p:ph sz="half" idx="15"/>
          </p:nvPr>
        </p:nvSpPr>
        <p:spPr>
          <a:xfrm>
            <a:off x="4644390" y="2971647"/>
            <a:ext cx="4498848" cy="1563624"/>
          </a:xfrm>
          <a:solidFill>
            <a:schemeClr val="tx2"/>
          </a:solidFill>
        </p:spPr>
        <p:txBody>
          <a:bodyPr lIns="219187" tIns="89065" rIns="136980"/>
          <a:lstStyle>
            <a:lvl1pPr marL="159360" indent="0">
              <a:lnSpc>
                <a:spcPct val="100000"/>
              </a:lnSpc>
              <a:spcBef>
                <a:spcPts val="450"/>
              </a:spcBef>
              <a:spcAft>
                <a:spcPts val="150"/>
              </a:spcAft>
              <a:defRPr lang="en-US" sz="1500" dirty="0" smtClean="0">
                <a:solidFill>
                  <a:schemeClr val="bg1"/>
                </a:solidFill>
              </a:defRPr>
            </a:lvl1pPr>
            <a:lvl2pPr marL="285392" indent="-118913">
              <a:lnSpc>
                <a:spcPct val="100000"/>
              </a:lnSpc>
              <a:spcBef>
                <a:spcPts val="750"/>
              </a:spcBef>
              <a:defRPr lang="en-US" sz="14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831200911"/>
      </p:ext>
    </p:extLst>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preserve="1" userDrawn="1">
  <p:cSld name="Vertical Quadra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12752" y="1296633"/>
            <a:ext cx="1965960" cy="3243263"/>
          </a:xfrm>
          <a:solidFill>
            <a:schemeClr val="tx2"/>
          </a:solidFill>
        </p:spPr>
        <p:txBody>
          <a:bodyPr lIns="136980" tIns="102736" rIns="136980"/>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6" name="Content Placeholder 2"/>
          <p:cNvSpPr>
            <a:spLocks noGrp="1"/>
          </p:cNvSpPr>
          <p:nvPr>
            <p:ph sz="half" idx="13"/>
          </p:nvPr>
        </p:nvSpPr>
        <p:spPr>
          <a:xfrm>
            <a:off x="2529841" y="1296633"/>
            <a:ext cx="1965960" cy="3243263"/>
          </a:xfrm>
          <a:solidFill>
            <a:schemeClr val="tx2"/>
          </a:solidFill>
        </p:spPr>
        <p:txBody>
          <a:bodyPr lIns="136980" tIns="102736" rIns="136980"/>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20" name="Content Placeholder 2"/>
          <p:cNvSpPr>
            <a:spLocks noGrp="1"/>
          </p:cNvSpPr>
          <p:nvPr>
            <p:ph sz="half" idx="14"/>
          </p:nvPr>
        </p:nvSpPr>
        <p:spPr>
          <a:xfrm>
            <a:off x="4644391" y="1296633"/>
            <a:ext cx="1965960" cy="3243263"/>
          </a:xfrm>
          <a:solidFill>
            <a:schemeClr val="tx2"/>
          </a:solidFill>
        </p:spPr>
        <p:txBody>
          <a:bodyPr lIns="136980" tIns="102736" rIns="136980"/>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22" name="Content Placeholder 2"/>
          <p:cNvSpPr>
            <a:spLocks noGrp="1"/>
          </p:cNvSpPr>
          <p:nvPr>
            <p:ph sz="half" idx="15"/>
          </p:nvPr>
        </p:nvSpPr>
        <p:spPr>
          <a:xfrm>
            <a:off x="6758940" y="1296633"/>
            <a:ext cx="1965960" cy="3243263"/>
          </a:xfrm>
          <a:solidFill>
            <a:schemeClr val="tx2"/>
          </a:solidFill>
        </p:spPr>
        <p:txBody>
          <a:bodyPr lIns="136980" tIns="102736" rIns="136980"/>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1251104976"/>
      </p:ext>
    </p:extLst>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preserve="1" userDrawn="1">
  <p:cSld name="Quadra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0" y="1295854"/>
            <a:ext cx="4498848" cy="308610"/>
          </a:xfrm>
          <a:solidFill>
            <a:schemeClr val="bg2"/>
          </a:solidFill>
        </p:spPr>
        <p:txBody>
          <a:bodyPr lIns="82206" rIns="136980" bIns="20544" anchor="ctr"/>
          <a:lstStyle>
            <a:lvl1pPr marL="298490" indent="0">
              <a:spcBef>
                <a:spcPts val="0"/>
              </a:spcBef>
              <a:buNone/>
              <a:defRPr sz="1400" b="0">
                <a:solidFill>
                  <a:schemeClr val="tx1"/>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397510" y="1697639"/>
            <a:ext cx="3890328" cy="1144494"/>
          </a:xfrm>
        </p:spPr>
        <p:txBody>
          <a:bodyPr vert="horz" lIns="0" tIns="0" rIns="136980" bIns="0" rtlCol="0">
            <a:noAutofit/>
          </a:bodyPr>
          <a:lstStyle>
            <a:lvl1pPr>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dirty="0" smtClean="0"/>
              <a:t>Click to edit Master text styles</a:t>
            </a:r>
          </a:p>
        </p:txBody>
      </p:sp>
      <p:sp>
        <p:nvSpPr>
          <p:cNvPr id="5" name="Text Placeholder 4"/>
          <p:cNvSpPr>
            <a:spLocks noGrp="1"/>
          </p:cNvSpPr>
          <p:nvPr>
            <p:ph type="body" sz="quarter" idx="3"/>
          </p:nvPr>
        </p:nvSpPr>
        <p:spPr>
          <a:xfrm>
            <a:off x="4644390" y="1295854"/>
            <a:ext cx="4498848" cy="308610"/>
          </a:xfrm>
          <a:solidFill>
            <a:schemeClr val="bg2"/>
          </a:solidFill>
        </p:spPr>
        <p:txBody>
          <a:bodyPr lIns="82206" rIns="136980" bIns="20544" anchor="ctr"/>
          <a:lstStyle>
            <a:lvl1pPr marL="136743" indent="0">
              <a:spcBef>
                <a:spcPts val="0"/>
              </a:spcBef>
              <a:buNone/>
              <a:tabLst/>
              <a:defRPr sz="1400" b="0">
                <a:solidFill>
                  <a:schemeClr val="tx1"/>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dirty="0" smtClean="0"/>
              <a:t>Click to edit Master text styles</a:t>
            </a:r>
          </a:p>
        </p:txBody>
      </p:sp>
      <p:sp>
        <p:nvSpPr>
          <p:cNvPr id="6" name="Content Placeholder 5"/>
          <p:cNvSpPr>
            <a:spLocks noGrp="1"/>
          </p:cNvSpPr>
          <p:nvPr>
            <p:ph sz="quarter" idx="4"/>
          </p:nvPr>
        </p:nvSpPr>
        <p:spPr>
          <a:xfrm>
            <a:off x="4826538" y="1697639"/>
            <a:ext cx="3895344" cy="1144494"/>
          </a:xfrm>
        </p:spPr>
        <p:txBody>
          <a:bodyPr vert="horz" lIns="0" tIns="0" rIns="136980"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dirty="0" smtClean="0"/>
              <a:t>Click to edit Master text styles</a:t>
            </a:r>
          </a:p>
        </p:txBody>
      </p:sp>
      <p:sp>
        <p:nvSpPr>
          <p:cNvPr id="7" name="Date Placeholder 6"/>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9" name="Slide Number Placeholder 8"/>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24" name="Text Placeholder 4"/>
          <p:cNvSpPr>
            <a:spLocks noGrp="1"/>
          </p:cNvSpPr>
          <p:nvPr>
            <p:ph type="body" sz="quarter" idx="14"/>
          </p:nvPr>
        </p:nvSpPr>
        <p:spPr>
          <a:xfrm>
            <a:off x="0" y="2993575"/>
            <a:ext cx="4498848" cy="308610"/>
          </a:xfrm>
          <a:solidFill>
            <a:schemeClr val="bg2"/>
          </a:solidFill>
        </p:spPr>
        <p:txBody>
          <a:bodyPr lIns="82206" rIns="136980" bIns="20544" anchor="ctr"/>
          <a:lstStyle>
            <a:lvl1pPr marL="299681" indent="0">
              <a:spcBef>
                <a:spcPts val="0"/>
              </a:spcBef>
              <a:buNone/>
              <a:tabLst/>
              <a:defRPr sz="1400" b="0">
                <a:solidFill>
                  <a:schemeClr val="tx1"/>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dirty="0" smtClean="0"/>
              <a:t>Click to edit Master text styles</a:t>
            </a:r>
          </a:p>
        </p:txBody>
      </p:sp>
      <p:sp>
        <p:nvSpPr>
          <p:cNvPr id="25" name="Content Placeholder 5"/>
          <p:cNvSpPr>
            <a:spLocks noGrp="1"/>
          </p:cNvSpPr>
          <p:nvPr>
            <p:ph sz="quarter" idx="15"/>
          </p:nvPr>
        </p:nvSpPr>
        <p:spPr>
          <a:xfrm>
            <a:off x="397512" y="3395360"/>
            <a:ext cx="3890328" cy="1144494"/>
          </a:xfrm>
        </p:spPr>
        <p:txBody>
          <a:bodyPr vert="horz" lIns="0" tIns="0" rIns="136980"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dirty="0" smtClean="0"/>
              <a:t>Click to edit Master text styles</a:t>
            </a:r>
          </a:p>
        </p:txBody>
      </p:sp>
      <p:sp>
        <p:nvSpPr>
          <p:cNvPr id="26" name="Text Placeholder 4"/>
          <p:cNvSpPr>
            <a:spLocks noGrp="1"/>
          </p:cNvSpPr>
          <p:nvPr>
            <p:ph type="body" sz="quarter" idx="16"/>
          </p:nvPr>
        </p:nvSpPr>
        <p:spPr>
          <a:xfrm>
            <a:off x="4644390" y="2993575"/>
            <a:ext cx="4498848" cy="308610"/>
          </a:xfrm>
          <a:solidFill>
            <a:schemeClr val="bg2"/>
          </a:solidFill>
        </p:spPr>
        <p:txBody>
          <a:bodyPr lIns="82206" rIns="136980" bIns="20544" anchor="ctr"/>
          <a:lstStyle>
            <a:lvl1pPr marL="135551" indent="0">
              <a:spcBef>
                <a:spcPts val="0"/>
              </a:spcBef>
              <a:buNone/>
              <a:tabLst/>
              <a:defRPr sz="1400" b="0">
                <a:solidFill>
                  <a:schemeClr val="tx1"/>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dirty="0" smtClean="0"/>
              <a:t>Click to edit Master text styles</a:t>
            </a:r>
          </a:p>
        </p:txBody>
      </p:sp>
      <p:sp>
        <p:nvSpPr>
          <p:cNvPr id="27" name="Content Placeholder 5"/>
          <p:cNvSpPr>
            <a:spLocks noGrp="1"/>
          </p:cNvSpPr>
          <p:nvPr>
            <p:ph sz="quarter" idx="17"/>
          </p:nvPr>
        </p:nvSpPr>
        <p:spPr>
          <a:xfrm>
            <a:off x="4826538" y="3395360"/>
            <a:ext cx="3895344" cy="1144494"/>
          </a:xfrm>
        </p:spPr>
        <p:txBody>
          <a:bodyPr vert="horz" lIns="0" tIns="0" rIns="136980"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dirty="0" smtClean="0"/>
              <a:t>Click to edit Master text styles</a:t>
            </a:r>
          </a:p>
        </p:txBody>
      </p:sp>
    </p:spTree>
    <p:extLst>
      <p:ext uri="{BB962C8B-B14F-4D97-AF65-F5344CB8AC3E}">
        <p14:creationId xmlns:p14="http://schemas.microsoft.com/office/powerpoint/2010/main" val="318885814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91880" y="1242515"/>
            <a:ext cx="3896043" cy="3297340"/>
          </a:xfrm>
        </p:spPr>
        <p:txBody>
          <a:bodyPr vert="horz" lIns="0" tIns="0" rIns="0" bIns="0" rtlCol="0">
            <a:noAutofit/>
          </a:bodyPr>
          <a:lstStyle>
            <a:lvl1pPr>
              <a:spcBef>
                <a:spcPts val="750"/>
              </a:spcBef>
              <a:defRPr lang="en-US" sz="1500" dirty="0" smtClean="0"/>
            </a:lvl1pPr>
            <a:lvl2pPr>
              <a:spcBef>
                <a:spcPts val="600"/>
              </a:spcBef>
              <a:defRPr lang="en-US" sz="1400" dirty="0" smtClean="0"/>
            </a:lvl2pPr>
            <a:lvl3pPr>
              <a:spcBef>
                <a:spcPts val="450"/>
              </a:spcBef>
              <a:defRPr lang="en-US" sz="1200" dirty="0" smtClean="0"/>
            </a:lvl3pPr>
            <a:lvl4pPr>
              <a:spcBef>
                <a:spcPts val="300"/>
              </a:spcBef>
              <a:defRPr lang="en-US" sz="1100" dirty="0" smtClean="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831080" y="1242515"/>
            <a:ext cx="3900170" cy="3297340"/>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smtClean="0"/>
              <a:t>Click to edit Master text styles</a:t>
            </a:r>
          </a:p>
          <a:p>
            <a:pPr lvl="1">
              <a:spcBef>
                <a:spcPts val="750"/>
              </a:spcBef>
            </a:pPr>
            <a:r>
              <a:rPr lang="en-US" smtClean="0"/>
              <a:t>Second level</a:t>
            </a:r>
          </a:p>
          <a:p>
            <a:pPr lvl="2">
              <a:spcBef>
                <a:spcPts val="750"/>
              </a:spcBef>
            </a:pPr>
            <a:r>
              <a:rPr lang="en-US" smtClean="0"/>
              <a:t>Third level</a:t>
            </a:r>
          </a:p>
          <a:p>
            <a:pPr lvl="3">
              <a:spcBef>
                <a:spcPts val="750"/>
              </a:spcBef>
            </a:pPr>
            <a:r>
              <a:rPr lang="en-US" smtClean="0"/>
              <a:t>Fourth level</a:t>
            </a: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3667474757"/>
      </p:ext>
    </p:extLst>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7" name="Chart Placeholder 6"/>
          <p:cNvSpPr>
            <a:spLocks noGrp="1"/>
          </p:cNvSpPr>
          <p:nvPr>
            <p:ph type="chart" sz="quarter" idx="13"/>
          </p:nvPr>
        </p:nvSpPr>
        <p:spPr>
          <a:xfrm>
            <a:off x="412751" y="1433512"/>
            <a:ext cx="7586762" cy="2852738"/>
          </a:xfrm>
        </p:spPr>
        <p:txBody>
          <a:bodyPr anchor="ctr"/>
          <a:lstStyle>
            <a:lvl1pPr algn="ctr">
              <a:defRPr/>
            </a:lvl1pPr>
          </a:lstStyle>
          <a:p>
            <a:endParaRPr lang="en-US"/>
          </a:p>
        </p:txBody>
      </p:sp>
    </p:spTree>
    <p:extLst>
      <p:ext uri="{BB962C8B-B14F-4D97-AF65-F5344CB8AC3E}">
        <p14:creationId xmlns:p14="http://schemas.microsoft.com/office/powerpoint/2010/main" val="3917395055"/>
      </p:ext>
    </p:extLst>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7" name="Table Placeholder 6"/>
          <p:cNvSpPr>
            <a:spLocks noGrp="1"/>
          </p:cNvSpPr>
          <p:nvPr>
            <p:ph type="tbl" sz="quarter" idx="13"/>
          </p:nvPr>
        </p:nvSpPr>
        <p:spPr>
          <a:xfrm>
            <a:off x="412751" y="1296633"/>
            <a:ext cx="7586762" cy="3243263"/>
          </a:xfrm>
        </p:spPr>
        <p:txBody>
          <a:bodyPr anchor="ctr"/>
          <a:lstStyle>
            <a:lvl1pPr algn="ctr">
              <a:defRPr/>
            </a:lvl1pPr>
          </a:lstStyle>
          <a:p>
            <a:endParaRPr lang="en-US" dirty="0"/>
          </a:p>
        </p:txBody>
      </p:sp>
    </p:spTree>
    <p:extLst>
      <p:ext uri="{BB962C8B-B14F-4D97-AF65-F5344CB8AC3E}">
        <p14:creationId xmlns:p14="http://schemas.microsoft.com/office/powerpoint/2010/main" val="1011104651"/>
      </p:ext>
    </p:extLst>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a:solidFill>
                <a:srgbClr val="575757"/>
              </a:solidFill>
              <a:latin typeface="GE Inspira Pitch"/>
            </a:endParaRPr>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949304651"/>
      </p:ext>
    </p:extLst>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a:solidFill>
                <a:srgbClr val="575757"/>
              </a:solidFill>
              <a:latin typeface="GE Inspira Pitch"/>
            </a:endParaRPr>
          </a:p>
        </p:txBody>
      </p:sp>
      <p:sp>
        <p:nvSpPr>
          <p:cNvPr id="4" name="Slide Number Placeholder 3"/>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3193786235"/>
      </p:ext>
    </p:extLst>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preserve="1" userDrawn="1">
  <p:cSld name="Half Text - Half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5041900" y="1241583"/>
            <a:ext cx="3689350" cy="3298270"/>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dirty="0" smtClean="0"/>
              <a:t>Click to edit Master text styles</a:t>
            </a:r>
          </a:p>
          <a:p>
            <a:pPr lvl="1">
              <a:spcBef>
                <a:spcPts val="600"/>
              </a:spcBef>
            </a:pPr>
            <a:r>
              <a:rPr lang="en-US" dirty="0" smtClean="0"/>
              <a:t>Second level</a:t>
            </a:r>
          </a:p>
          <a:p>
            <a:pPr lvl="2">
              <a:spcBef>
                <a:spcPts val="450"/>
              </a:spcBef>
            </a:pPr>
            <a:r>
              <a:rPr lang="en-US" dirty="0" smtClean="0"/>
              <a:t>Third level</a:t>
            </a:r>
          </a:p>
          <a:p>
            <a:pPr lvl="3">
              <a:spcBef>
                <a:spcPts val="300"/>
              </a:spcBef>
            </a:pPr>
            <a:r>
              <a:rPr lang="en-US" dirty="0" smtClean="0"/>
              <a:t>Fourth level</a:t>
            </a:r>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1" name="Picture Placeholder 10"/>
          <p:cNvSpPr>
            <a:spLocks noGrp="1"/>
          </p:cNvSpPr>
          <p:nvPr>
            <p:ph type="pic" sz="quarter" idx="13" hasCustomPrompt="1"/>
          </p:nvPr>
        </p:nvSpPr>
        <p:spPr>
          <a:xfrm>
            <a:off x="1" y="1296633"/>
            <a:ext cx="4514850" cy="3243263"/>
          </a:xfrm>
          <a:solidFill>
            <a:schemeClr val="bg1">
              <a:lumMod val="95000"/>
            </a:schemeClr>
          </a:solidFill>
        </p:spPr>
        <p:txBody>
          <a:bodyPr anchor="ctr"/>
          <a:lstStyle>
            <a:lvl1pPr algn="ctr">
              <a:defRPr/>
            </a:lvl1pPr>
          </a:lstStyle>
          <a:p>
            <a:r>
              <a:rPr lang="en-US" dirty="0" smtClean="0"/>
              <a:t>Click to add image</a:t>
            </a:r>
            <a:endParaRPr lang="en-US" dirty="0"/>
          </a:p>
        </p:txBody>
      </p:sp>
    </p:spTree>
    <p:extLst>
      <p:ext uri="{BB962C8B-B14F-4D97-AF65-F5344CB8AC3E}">
        <p14:creationId xmlns:p14="http://schemas.microsoft.com/office/powerpoint/2010/main" val="1556480358"/>
      </p:ext>
    </p:extLst>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preserve="1" userDrawn="1">
  <p:cSld name="Image w/ Title &amp; Footer">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296633"/>
            <a:ext cx="9144000" cy="3243263"/>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p:nvPr>
        </p:nvSpPr>
        <p:spPr>
          <a:xfrm>
            <a:off x="379094" y="411481"/>
            <a:ext cx="8352156" cy="765752"/>
          </a:xfrm>
        </p:spPr>
        <p:txBody>
          <a:bodyPr/>
          <a:lstStyle/>
          <a:p>
            <a:r>
              <a:rPr lang="en-US" dirty="0" smtClean="0"/>
              <a:t>Click to edit Master title style</a:t>
            </a:r>
            <a:endParaRPr lang="en-US" dirty="0"/>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
        <p:nvSpPr>
          <p:cNvPr id="9" name="Text Placeholder 8"/>
          <p:cNvSpPr>
            <a:spLocks noGrp="1"/>
          </p:cNvSpPr>
          <p:nvPr>
            <p:ph type="body" sz="quarter" idx="14" hasCustomPrompt="1"/>
          </p:nvPr>
        </p:nvSpPr>
        <p:spPr bwMode="gray">
          <a:xfrm>
            <a:off x="379094" y="1346054"/>
            <a:ext cx="8318500" cy="1046559"/>
          </a:xfrm>
        </p:spPr>
        <p:txBody>
          <a:bodyPr/>
          <a:lstStyle>
            <a:lvl1pPr>
              <a:defRPr sz="2400" baseline="0"/>
            </a:lvl1pPr>
          </a:lstStyle>
          <a:p>
            <a:pPr lvl="0"/>
            <a:r>
              <a:rPr lang="en-US" dirty="0" smtClean="0"/>
              <a:t>Click to add text over image. White or gray only. 32pt flexible positioning. Delete if not needed.</a:t>
            </a:r>
          </a:p>
        </p:txBody>
      </p:sp>
    </p:spTree>
    <p:extLst>
      <p:ext uri="{BB962C8B-B14F-4D97-AF65-F5344CB8AC3E}">
        <p14:creationId xmlns:p14="http://schemas.microsoft.com/office/powerpoint/2010/main" val="3325709292"/>
      </p:ext>
    </p:extLst>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preserve="1" userDrawn="1">
  <p:cSld name="Image w/ Title">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296593"/>
            <a:ext cx="9144000" cy="3846909"/>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lvl1pPr>
              <a:defRPr>
                <a:solidFill>
                  <a:schemeClr val="bg1"/>
                </a:solidFill>
              </a:defRPr>
            </a:lvl1pPr>
          </a:lstStyle>
          <a:p>
            <a:pPr defTabSz="684951"/>
            <a:r>
              <a:rPr lang="en-US" sz="1400" smtClean="0">
                <a:solidFill>
                  <a:prstClr val="white"/>
                </a:solidFill>
                <a:latin typeface="GE Inspira Pitch"/>
              </a:rPr>
              <a:t>Title or Job Number | XX Month 201X</a:t>
            </a:r>
            <a:endParaRPr lang="en-US" sz="1400">
              <a:solidFill>
                <a:prstClr val="white"/>
              </a:solidFill>
              <a:latin typeface="GE Inspira Pitch"/>
            </a:endParaRP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D558541-60C9-42A2-8392-FF12533A6B7A}" type="slidenum">
              <a:rPr lang="en-US" smtClean="0">
                <a:solidFill>
                  <a:prstClr val="white"/>
                </a:solidFill>
                <a:latin typeface="GE Inspira Pitch"/>
              </a:rPr>
              <a:pPr/>
              <a:t>‹#›</a:t>
            </a:fld>
            <a:endParaRPr lang="en-US">
              <a:solidFill>
                <a:prstClr val="white"/>
              </a:solidFill>
              <a:latin typeface="GE Inspira Pitch"/>
            </a:endParaRPr>
          </a:p>
        </p:txBody>
      </p:sp>
      <p:sp>
        <p:nvSpPr>
          <p:cNvPr id="9" name="Text Placeholder 8"/>
          <p:cNvSpPr>
            <a:spLocks noGrp="1"/>
          </p:cNvSpPr>
          <p:nvPr>
            <p:ph type="body" sz="quarter" idx="14" hasCustomPrompt="1"/>
          </p:nvPr>
        </p:nvSpPr>
        <p:spPr bwMode="gray">
          <a:xfrm>
            <a:off x="384049" y="1344170"/>
            <a:ext cx="8318500" cy="1046559"/>
          </a:xfrm>
        </p:spPr>
        <p:txBody>
          <a:bodyPr/>
          <a:lstStyle>
            <a:lvl1pPr>
              <a:defRPr sz="2400" baseline="0"/>
            </a:lvl1pPr>
          </a:lstStyle>
          <a:p>
            <a:pPr lvl="0"/>
            <a:r>
              <a:rPr lang="en-US" dirty="0" smtClean="0"/>
              <a:t>Click to add text over image. White or gray only. 32pt flexible positioning. Delete if not needed.</a:t>
            </a:r>
          </a:p>
        </p:txBody>
      </p:sp>
      <p:sp>
        <p:nvSpPr>
          <p:cNvPr id="8" name="TextBox 7"/>
          <p:cNvSpPr txBox="1"/>
          <p:nvPr userDrawn="1"/>
        </p:nvSpPr>
        <p:spPr>
          <a:xfrm>
            <a:off x="5398515" y="4658438"/>
            <a:ext cx="2833485" cy="207749"/>
          </a:xfrm>
          <a:prstGeom prst="rect">
            <a:avLst/>
          </a:prstGeom>
          <a:noFill/>
        </p:spPr>
        <p:txBody>
          <a:bodyPr wrap="square" lIns="0" tIns="0" rIns="0" bIns="0" rtlCol="0" anchor="b">
            <a:noAutofit/>
          </a:bodyPr>
          <a:lstStyle/>
          <a:p>
            <a:pPr defTabSz="684951"/>
            <a:r>
              <a:rPr lang="en-US" sz="700" dirty="0">
                <a:solidFill>
                  <a:prstClr val="white"/>
                </a:solidFill>
                <a:latin typeface="GE Inspira Pitch"/>
              </a:rPr>
              <a:t>See tutorial regarding confidentiality disclosures. Delete if not needed.</a:t>
            </a:r>
          </a:p>
        </p:txBody>
      </p:sp>
    </p:spTree>
    <p:extLst>
      <p:ext uri="{BB962C8B-B14F-4D97-AF65-F5344CB8AC3E}">
        <p14:creationId xmlns:p14="http://schemas.microsoft.com/office/powerpoint/2010/main" val="4247672186"/>
      </p:ext>
    </p:extLst>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0"/>
            <a:ext cx="9144000" cy="5143500"/>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hasCustomPrompt="1"/>
          </p:nvPr>
        </p:nvSpPr>
        <p:spPr bwMode="gray"/>
        <p:txBody>
          <a:bodyPr/>
          <a:lstStyle>
            <a:lvl1pPr>
              <a:defRPr sz="2400" spc="0" baseline="0"/>
            </a:lvl1pPr>
          </a:lstStyle>
          <a:p>
            <a:pPr lvl="0"/>
            <a:r>
              <a:rPr lang="en-US" dirty="0" smtClean="0"/>
              <a:t>Click to add text over image. White or gray only. 32pt flexible positioning. Delete if not needed.</a:t>
            </a:r>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lvl1pPr>
              <a:defRPr>
                <a:solidFill>
                  <a:schemeClr val="bg1"/>
                </a:solidFill>
              </a:defRPr>
            </a:lvl1pPr>
          </a:lstStyle>
          <a:p>
            <a:pPr defTabSz="684951"/>
            <a:r>
              <a:rPr lang="en-US" sz="1400" smtClean="0">
                <a:solidFill>
                  <a:prstClr val="white"/>
                </a:solidFill>
                <a:latin typeface="GE Inspira Pitch"/>
              </a:rPr>
              <a:t>Title or Job Number | XX Month 201X</a:t>
            </a:r>
            <a:endParaRPr lang="en-US" sz="1400">
              <a:solidFill>
                <a:prstClr val="white"/>
              </a:solidFill>
              <a:latin typeface="GE Inspira Pitch"/>
            </a:endParaRP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D558541-60C9-42A2-8392-FF12533A6B7A}" type="slidenum">
              <a:rPr lang="en-US" smtClean="0">
                <a:solidFill>
                  <a:prstClr val="white"/>
                </a:solidFill>
                <a:latin typeface="GE Inspira Pitch"/>
              </a:rPr>
              <a:pPr/>
              <a:t>‹#›</a:t>
            </a:fld>
            <a:endParaRPr lang="en-US">
              <a:solidFill>
                <a:prstClr val="white"/>
              </a:solidFill>
              <a:latin typeface="GE Inspira Pitch"/>
            </a:endParaRPr>
          </a:p>
        </p:txBody>
      </p:sp>
      <p:sp>
        <p:nvSpPr>
          <p:cNvPr id="6" name="TextBox 5"/>
          <p:cNvSpPr txBox="1"/>
          <p:nvPr userDrawn="1"/>
        </p:nvSpPr>
        <p:spPr>
          <a:xfrm>
            <a:off x="5398515" y="4658438"/>
            <a:ext cx="2833485" cy="207749"/>
          </a:xfrm>
          <a:prstGeom prst="rect">
            <a:avLst/>
          </a:prstGeom>
          <a:noFill/>
        </p:spPr>
        <p:txBody>
          <a:bodyPr wrap="square" lIns="0" tIns="0" rIns="0" bIns="0" rtlCol="0" anchor="b">
            <a:noAutofit/>
          </a:bodyPr>
          <a:lstStyle/>
          <a:p>
            <a:pPr defTabSz="684951"/>
            <a:r>
              <a:rPr lang="en-US" sz="700" dirty="0">
                <a:solidFill>
                  <a:prstClr val="white"/>
                </a:solidFill>
                <a:latin typeface="GE Inspira Pitch"/>
              </a:rPr>
              <a:t>See tutorial regarding confidentiality disclosures. Delete if not needed.</a:t>
            </a:r>
          </a:p>
        </p:txBody>
      </p:sp>
    </p:spTree>
    <p:extLst>
      <p:ext uri="{BB962C8B-B14F-4D97-AF65-F5344CB8AC3E}">
        <p14:creationId xmlns:p14="http://schemas.microsoft.com/office/powerpoint/2010/main" val="3059078550"/>
      </p:ext>
    </p:extLst>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preserve="1" userDrawn="1">
  <p:cSld name="Full Image Top">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
            <a:ext cx="9144000" cy="4539854"/>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hasCustomPrompt="1"/>
          </p:nvPr>
        </p:nvSpPr>
        <p:spPr bwMode="gray"/>
        <p:txBody>
          <a:bodyPr/>
          <a:lstStyle>
            <a:lvl1pPr>
              <a:defRPr sz="2400" spc="0" baseline="0"/>
            </a:lvl1pPr>
          </a:lstStyle>
          <a:p>
            <a:pPr lvl="0"/>
            <a:r>
              <a:rPr lang="en-US" dirty="0" smtClean="0"/>
              <a:t>Click to add text over image. White or gray only. 32pt flexible positioning. Delete if not needed.</a:t>
            </a:r>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3741938608"/>
      </p:ext>
    </p:extLst>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type="title" preserve="1">
  <p:cSld name="Two Statements">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365128" y="593058"/>
            <a:ext cx="4149725" cy="3384946"/>
          </a:xfrm>
        </p:spPr>
        <p:txBody>
          <a:bodyPr/>
          <a:lstStyle>
            <a:lvl1pPr>
              <a:lnSpc>
                <a:spcPct val="90000"/>
              </a:lnSpc>
              <a:defRPr sz="3300"/>
            </a:lvl1pPr>
          </a:lstStyle>
          <a:p>
            <a:r>
              <a:rPr lang="en-US" dirty="0" smtClean="0"/>
              <a:t>Extra emphasis headline five lines maximum </a:t>
            </a:r>
            <a:endParaRPr lang="en-US" dirty="0"/>
          </a:p>
        </p:txBody>
      </p:sp>
      <p:sp>
        <p:nvSpPr>
          <p:cNvPr id="3" name="Subtitle 2"/>
          <p:cNvSpPr>
            <a:spLocks noGrp="1"/>
          </p:cNvSpPr>
          <p:nvPr>
            <p:ph type="subTitle" idx="1" hasCustomPrompt="1"/>
          </p:nvPr>
        </p:nvSpPr>
        <p:spPr bwMode="gray">
          <a:xfrm>
            <a:off x="4955541" y="596868"/>
            <a:ext cx="3544570" cy="3396328"/>
          </a:xfrm>
        </p:spPr>
        <p:txBody>
          <a:bodyPr/>
          <a:lstStyle>
            <a:lvl1pPr marL="0" indent="0" algn="l">
              <a:lnSpc>
                <a:spcPct val="100000"/>
              </a:lnSpc>
              <a:buNone/>
              <a:defRPr sz="1500" baseline="0">
                <a:solidFill>
                  <a:schemeClr val="tx2"/>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err="1" smtClean="0"/>
              <a:t>APdditional</a:t>
            </a:r>
            <a:r>
              <a:rPr lang="en-US" dirty="0" smtClean="0"/>
              <a:t> statement goes here</a:t>
            </a:r>
            <a:endParaRPr lang="en-US" dirty="0"/>
          </a:p>
        </p:txBody>
      </p:sp>
      <p:sp>
        <p:nvSpPr>
          <p:cNvPr id="4" name="Date Placeholder 3"/>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a:solidFill>
                <a:srgbClr val="575757"/>
              </a:solidFill>
              <a:latin typeface="GE Inspira Pitch"/>
            </a:endParaRP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412719098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391795" y="1225869"/>
            <a:ext cx="3904488" cy="279797"/>
          </a:xfrm>
        </p:spPr>
        <p:txBody>
          <a:bodyPr rIns="136860" anchor="b"/>
          <a:lstStyle>
            <a:lvl1pPr marL="0" indent="0">
              <a:buNone/>
              <a:defRPr sz="1800" b="1">
                <a:solidFill>
                  <a:schemeClr val="tx2"/>
                </a:solidFill>
              </a:defRPr>
            </a:lvl1pPr>
            <a:lvl2pPr marL="342151" indent="0">
              <a:buNone/>
              <a:defRPr sz="1500" b="1"/>
            </a:lvl2pPr>
            <a:lvl3pPr marL="684381" indent="0">
              <a:buNone/>
              <a:defRPr sz="1400" b="1"/>
            </a:lvl3pPr>
            <a:lvl4pPr marL="1026560" indent="0">
              <a:buNone/>
              <a:defRPr sz="1200" b="1"/>
            </a:lvl4pPr>
            <a:lvl5pPr marL="1368762" indent="0">
              <a:buNone/>
              <a:defRPr sz="1200" b="1"/>
            </a:lvl5pPr>
            <a:lvl6pPr marL="1710917" indent="0">
              <a:buNone/>
              <a:defRPr sz="1200" b="1"/>
            </a:lvl6pPr>
            <a:lvl7pPr marL="2053136" indent="0">
              <a:buNone/>
              <a:defRPr sz="1200" b="1"/>
            </a:lvl7pPr>
            <a:lvl8pPr marL="2395320" indent="0">
              <a:buNone/>
              <a:defRPr sz="1200" b="1"/>
            </a:lvl8pPr>
            <a:lvl9pPr marL="2737521" indent="0">
              <a:buNone/>
              <a:defRPr sz="1200" b="1"/>
            </a:lvl9pPr>
          </a:lstStyle>
          <a:p>
            <a:pPr lvl="0"/>
            <a:r>
              <a:rPr lang="en-US" dirty="0" err="1" smtClean="0"/>
              <a:t>PClick</a:t>
            </a:r>
            <a:r>
              <a:rPr lang="en-US" dirty="0" smtClean="0"/>
              <a:t> to edit Master text</a:t>
            </a:r>
          </a:p>
        </p:txBody>
      </p:sp>
      <p:sp>
        <p:nvSpPr>
          <p:cNvPr id="4" name="Content Placeholder 3"/>
          <p:cNvSpPr>
            <a:spLocks noGrp="1"/>
          </p:cNvSpPr>
          <p:nvPr>
            <p:ph sz="half" idx="2"/>
          </p:nvPr>
        </p:nvSpPr>
        <p:spPr>
          <a:xfrm>
            <a:off x="391795" y="1553742"/>
            <a:ext cx="3904488" cy="2858489"/>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smtClean="0"/>
              <a:t>Click to edit Master text styles</a:t>
            </a:r>
          </a:p>
          <a:p>
            <a:pPr lvl="1">
              <a:spcBef>
                <a:spcPts val="750"/>
              </a:spcBef>
            </a:pPr>
            <a:r>
              <a:rPr lang="en-US" smtClean="0"/>
              <a:t>Second level</a:t>
            </a:r>
          </a:p>
          <a:p>
            <a:pPr lvl="2">
              <a:spcBef>
                <a:spcPts val="750"/>
              </a:spcBef>
            </a:pPr>
            <a:r>
              <a:rPr lang="en-US" smtClean="0"/>
              <a:t>Third level</a:t>
            </a:r>
          </a:p>
          <a:p>
            <a:pPr lvl="3">
              <a:spcBef>
                <a:spcPts val="750"/>
              </a:spcBef>
            </a:pPr>
            <a:r>
              <a:rPr lang="en-US" smtClean="0"/>
              <a:t>Fourth level</a:t>
            </a:r>
          </a:p>
        </p:txBody>
      </p:sp>
      <p:sp>
        <p:nvSpPr>
          <p:cNvPr id="5" name="Text Placeholder 4"/>
          <p:cNvSpPr>
            <a:spLocks noGrp="1"/>
          </p:cNvSpPr>
          <p:nvPr>
            <p:ph type="body" sz="quarter" idx="3"/>
          </p:nvPr>
        </p:nvSpPr>
        <p:spPr>
          <a:xfrm>
            <a:off x="4831080" y="1225869"/>
            <a:ext cx="3900170" cy="279797"/>
          </a:xfrm>
        </p:spPr>
        <p:txBody>
          <a:bodyPr rIns="136860" anchor="b"/>
          <a:lstStyle>
            <a:lvl1pPr marL="0" indent="0">
              <a:buNone/>
              <a:defRPr sz="1800" b="1">
                <a:solidFill>
                  <a:schemeClr val="tx2"/>
                </a:solidFill>
              </a:defRPr>
            </a:lvl1pPr>
            <a:lvl2pPr marL="342151" indent="0">
              <a:buNone/>
              <a:defRPr sz="1500" b="1"/>
            </a:lvl2pPr>
            <a:lvl3pPr marL="684381" indent="0">
              <a:buNone/>
              <a:defRPr sz="1400" b="1"/>
            </a:lvl3pPr>
            <a:lvl4pPr marL="1026560" indent="0">
              <a:buNone/>
              <a:defRPr sz="1200" b="1"/>
            </a:lvl4pPr>
            <a:lvl5pPr marL="1368762" indent="0">
              <a:buNone/>
              <a:defRPr sz="1200" b="1"/>
            </a:lvl5pPr>
            <a:lvl6pPr marL="1710917" indent="0">
              <a:buNone/>
              <a:defRPr sz="1200" b="1"/>
            </a:lvl6pPr>
            <a:lvl7pPr marL="2053136" indent="0">
              <a:buNone/>
              <a:defRPr sz="1200" b="1"/>
            </a:lvl7pPr>
            <a:lvl8pPr marL="2395320" indent="0">
              <a:buNone/>
              <a:defRPr sz="1200" b="1"/>
            </a:lvl8pPr>
            <a:lvl9pPr marL="273752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831080" y="1553742"/>
            <a:ext cx="3900170" cy="2858489"/>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smtClean="0"/>
              <a:t>Click to edit Master text styles</a:t>
            </a:r>
          </a:p>
          <a:p>
            <a:pPr lvl="1">
              <a:spcBef>
                <a:spcPts val="750"/>
              </a:spcBef>
            </a:pPr>
            <a:r>
              <a:rPr lang="en-US" smtClean="0"/>
              <a:t>Second level</a:t>
            </a:r>
          </a:p>
          <a:p>
            <a:pPr lvl="2">
              <a:spcBef>
                <a:spcPts val="750"/>
              </a:spcBef>
            </a:pPr>
            <a:r>
              <a:rPr lang="en-US" smtClean="0"/>
              <a:t>Third level</a:t>
            </a:r>
          </a:p>
          <a:p>
            <a:pPr lvl="3">
              <a:spcBef>
                <a:spcPts val="750"/>
              </a:spcBef>
            </a:pPr>
            <a:r>
              <a:rPr lang="en-US" smtClean="0"/>
              <a:t>Fourth level</a:t>
            </a:r>
          </a:p>
        </p:txBody>
      </p:sp>
      <p:sp>
        <p:nvSpPr>
          <p:cNvPr id="9" name="Slide Number Placeholder 8"/>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265395226"/>
      </p:ext>
    </p:extLst>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5601" y="1210151"/>
            <a:ext cx="7643912" cy="1968216"/>
          </a:xfrm>
        </p:spPr>
        <p:txBody>
          <a:bodyPr anchor="t"/>
          <a:lstStyle>
            <a:lvl1pPr algn="l">
              <a:defRPr sz="4100" b="0" cap="none" spc="0" baseline="0">
                <a:solidFill>
                  <a:schemeClr val="tx2"/>
                </a:solidFill>
              </a:defRPr>
            </a:lvl1pPr>
          </a:lstStyle>
          <a:p>
            <a:r>
              <a:rPr lang="en-US" dirty="0" smtClean="0"/>
              <a:t>Click to add divider title</a:t>
            </a:r>
            <a:br>
              <a:rPr lang="en-US" dirty="0" smtClean="0"/>
            </a:br>
            <a:r>
              <a:rPr lang="en-US" dirty="0" smtClean="0"/>
              <a:t>two lines maximum</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05933" y="4663795"/>
            <a:ext cx="342384" cy="342295"/>
          </a:xfrm>
          <a:prstGeom prst="rect">
            <a:avLst/>
          </a:prstGeom>
        </p:spPr>
      </p:pic>
    </p:spTree>
    <p:extLst>
      <p:ext uri="{BB962C8B-B14F-4D97-AF65-F5344CB8AC3E}">
        <p14:creationId xmlns:p14="http://schemas.microsoft.com/office/powerpoint/2010/main" val="1185143607"/>
      </p:ext>
    </p:extLst>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a:solidFill>
            <a:schemeClr val="tx2"/>
          </a:solidFill>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3237296528"/>
      </p:ext>
    </p:extLst>
  </p:cSld>
  <p:clrMapOvr>
    <a:masterClrMapping/>
  </p:clrMapOvr>
  <p:timing>
    <p:tnLst>
      <p:par>
        <p:cTn xmlns:p14="http://schemas.microsoft.com/office/powerpoint/2010/main" id="1" dur="indefinite" restart="never" nodeType="tmRoot"/>
      </p:par>
    </p:tnLst>
  </p:timing>
</p:sldLayout>
</file>

<file path=ppt/slideLayouts/slideLayout472.xml><?xml version="1.0" encoding="utf-8"?>
<p:sldLayout xmlns:a="http://schemas.openxmlformats.org/drawingml/2006/main" xmlns:r="http://schemas.openxmlformats.org/officeDocument/2006/relationships" xmlns:p="http://schemas.openxmlformats.org/presentationml/2006/main" showMasterSp="0" preserve="1" userDrawn="1">
  <p:cSld name="Section Header Green">
    <p:bg>
      <p:bgPr>
        <a:solidFill>
          <a:srgbClr val="46AD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1139779263"/>
      </p:ext>
    </p:extLst>
  </p:cSld>
  <p:clrMapOvr>
    <a:masterClrMapping/>
  </p:clrMapOvr>
  <p:timing>
    <p:tnLst>
      <p:par>
        <p:cTn xmlns:p14="http://schemas.microsoft.com/office/powerpoint/2010/main" id="1" dur="indefinite" restart="never" nodeType="tmRoot"/>
      </p:par>
    </p:tnLst>
  </p:timing>
</p:sldLayout>
</file>

<file path=ppt/slideLayouts/slideLayout473.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p:bg>
      <p:bgPr>
        <a:solidFill>
          <a:srgbClr val="FF982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2575687038"/>
      </p:ext>
    </p:extLst>
  </p:cSld>
  <p:clrMapOvr>
    <a:masterClrMapping/>
  </p:clrMapOvr>
  <p:timing>
    <p:tnLst>
      <p:par>
        <p:cTn xmlns:p14="http://schemas.microsoft.com/office/powerpoint/2010/main" id="1" dur="indefinite" restart="never" nodeType="tmRoot"/>
      </p:par>
    </p:tnLst>
  </p:timing>
</p:sldLayout>
</file>

<file path=ppt/slideLayouts/slideLayout474.xml><?xml version="1.0" encoding="utf-8"?>
<p:sldLayout xmlns:a="http://schemas.openxmlformats.org/drawingml/2006/main" xmlns:r="http://schemas.openxmlformats.org/officeDocument/2006/relationships" xmlns:p="http://schemas.openxmlformats.org/presentationml/2006/main" showMasterSp="0" preserve="1" userDrawn="1">
  <p:cSld name="Section Header Purple">
    <p:bg>
      <p:bgPr>
        <a:solidFill>
          <a:srgbClr val="595194"/>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2458583884"/>
      </p:ext>
    </p:extLst>
  </p:cSld>
  <p:clrMapOvr>
    <a:masterClrMapping/>
  </p:clrMapOvr>
  <p:timing>
    <p:tnLst>
      <p:par>
        <p:cTn xmlns:p14="http://schemas.microsoft.com/office/powerpoint/2010/main" id="1" dur="indefinite" restart="never" nodeType="tmRoot"/>
      </p:par>
    </p:tnLst>
  </p:timing>
</p:sldLayout>
</file>

<file path=ppt/slideLayouts/slideLayout475.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p:bg>
      <p:bgPr>
        <a:solidFill>
          <a:schemeClr val="accent6"/>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2855262881"/>
      </p:ext>
    </p:extLst>
  </p:cSld>
  <p:clrMapOvr>
    <a:masterClrMapping/>
  </p:clrMapOvr>
  <p:timing>
    <p:tnLst>
      <p:par>
        <p:cTn xmlns:p14="http://schemas.microsoft.com/office/powerpoint/2010/main" id="1" dur="indefinite" restart="never" nodeType="tmRoot"/>
      </p:par>
    </p:tnLst>
  </p:timing>
</p:sldLayout>
</file>

<file path=ppt/slideLayouts/slideLayout476.xml><?xml version="1.0" encoding="utf-8"?>
<p:sldLayout xmlns:a="http://schemas.openxmlformats.org/drawingml/2006/main" xmlns:r="http://schemas.openxmlformats.org/officeDocument/2006/relationships" xmlns:p="http://schemas.openxmlformats.org/presentationml/2006/main" showMasterSp="0" preserve="1" userDrawn="1">
  <p:cSld name="Section Header Gray">
    <p:bg>
      <p:bgPr>
        <a:solidFill>
          <a:srgbClr val="575757"/>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2582540926"/>
      </p:ext>
    </p:extLst>
  </p:cSld>
  <p:clrMapOvr>
    <a:masterClrMapping/>
  </p:clrMapOvr>
  <p:timing>
    <p:tnLst>
      <p:par>
        <p:cTn xmlns:p14="http://schemas.microsoft.com/office/powerpoint/2010/main" id="1" dur="indefinite" restart="never" nodeType="tmRoot"/>
      </p:par>
    </p:tnLst>
  </p:timing>
</p:sldLayout>
</file>

<file path=ppt/slideLayouts/slideLayout477.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57516" y="2057400"/>
            <a:ext cx="1028968" cy="1028700"/>
          </a:xfrm>
          <a:prstGeom prst="rect">
            <a:avLst/>
          </a:prstGeom>
        </p:spPr>
      </p:pic>
    </p:spTree>
    <p:extLst>
      <p:ext uri="{BB962C8B-B14F-4D97-AF65-F5344CB8AC3E}">
        <p14:creationId xmlns:p14="http://schemas.microsoft.com/office/powerpoint/2010/main" val="3052655328"/>
      </p:ext>
    </p:extLst>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ext Box 18"/>
          <p:cNvSpPr txBox="1">
            <a:spLocks noChangeArrowheads="1"/>
          </p:cNvSpPr>
          <p:nvPr userDrawn="1"/>
        </p:nvSpPr>
        <p:spPr bwMode="auto">
          <a:xfrm>
            <a:off x="6442126" y="4707770"/>
            <a:ext cx="2455863" cy="16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15" tIns="34259" rIns="68515" bIns="34259">
            <a:spAutoFit/>
          </a:bodyPr>
          <a:lstStyle>
            <a:lvl1pPr>
              <a:defRPr>
                <a:solidFill>
                  <a:schemeClr val="tx1"/>
                </a:solidFill>
                <a:latin typeface="GE Inspira Pitch" charset="0"/>
                <a:ea typeface="ＭＳ Ｐゴシック" charset="0"/>
                <a:cs typeface="ＭＳ Ｐゴシック" charset="0"/>
              </a:defRPr>
            </a:lvl1pPr>
            <a:lvl2pPr marL="742950" indent="-285750">
              <a:defRPr>
                <a:solidFill>
                  <a:schemeClr val="tx1"/>
                </a:solidFill>
                <a:latin typeface="GE Inspira Pitch" charset="0"/>
                <a:ea typeface="ＭＳ Ｐゴシック" charset="0"/>
              </a:defRPr>
            </a:lvl2pPr>
            <a:lvl3pPr marL="1143000" indent="-228600">
              <a:defRPr>
                <a:solidFill>
                  <a:schemeClr val="tx1"/>
                </a:solidFill>
                <a:latin typeface="GE Inspira Pitch" charset="0"/>
                <a:ea typeface="ＭＳ Ｐゴシック" charset="0"/>
              </a:defRPr>
            </a:lvl3pPr>
            <a:lvl4pPr marL="1600200" indent="-228600">
              <a:defRPr>
                <a:solidFill>
                  <a:schemeClr val="tx1"/>
                </a:solidFill>
                <a:latin typeface="GE Inspira Pitch" charset="0"/>
                <a:ea typeface="ＭＳ Ｐゴシック" charset="0"/>
              </a:defRPr>
            </a:lvl4pPr>
            <a:lvl5pPr marL="2057400" indent="-228600">
              <a:defRPr>
                <a:solidFill>
                  <a:schemeClr val="tx1"/>
                </a:solidFill>
                <a:latin typeface="GE Inspira Pitch" charset="0"/>
                <a:ea typeface="ＭＳ Ｐゴシック" charset="0"/>
              </a:defRPr>
            </a:lvl5pPr>
            <a:lvl6pPr marL="2514600" indent="-228600" fontAlgn="base">
              <a:spcBef>
                <a:spcPct val="0"/>
              </a:spcBef>
              <a:spcAft>
                <a:spcPct val="0"/>
              </a:spcAft>
              <a:defRPr>
                <a:solidFill>
                  <a:schemeClr val="tx1"/>
                </a:solidFill>
                <a:latin typeface="GE Inspira Pitch" charset="0"/>
                <a:ea typeface="ＭＳ Ｐゴシック" charset="0"/>
              </a:defRPr>
            </a:lvl6pPr>
            <a:lvl7pPr marL="2971800" indent="-228600" fontAlgn="base">
              <a:spcBef>
                <a:spcPct val="0"/>
              </a:spcBef>
              <a:spcAft>
                <a:spcPct val="0"/>
              </a:spcAft>
              <a:defRPr>
                <a:solidFill>
                  <a:schemeClr val="tx1"/>
                </a:solidFill>
                <a:latin typeface="GE Inspira Pitch" charset="0"/>
                <a:ea typeface="ＭＳ Ｐゴシック" charset="0"/>
              </a:defRPr>
            </a:lvl7pPr>
            <a:lvl8pPr marL="3429000" indent="-228600" fontAlgn="base">
              <a:spcBef>
                <a:spcPct val="0"/>
              </a:spcBef>
              <a:spcAft>
                <a:spcPct val="0"/>
              </a:spcAft>
              <a:defRPr>
                <a:solidFill>
                  <a:schemeClr val="tx1"/>
                </a:solidFill>
                <a:latin typeface="GE Inspira Pitch" charset="0"/>
                <a:ea typeface="ＭＳ Ｐゴシック" charset="0"/>
              </a:defRPr>
            </a:lvl8pPr>
            <a:lvl9pPr marL="3886200" indent="-228600" fontAlgn="base">
              <a:spcBef>
                <a:spcPct val="0"/>
              </a:spcBef>
              <a:spcAft>
                <a:spcPct val="0"/>
              </a:spcAft>
              <a:defRPr>
                <a:solidFill>
                  <a:schemeClr val="tx1"/>
                </a:solidFill>
                <a:latin typeface="GE Inspira Pitch" charset="0"/>
                <a:ea typeface="ＭＳ Ｐゴシック" charset="0"/>
              </a:defRPr>
            </a:lvl9pPr>
          </a:lstStyle>
          <a:p>
            <a:pPr algn="r" defTabSz="684951">
              <a:lnSpc>
                <a:spcPct val="90000"/>
              </a:lnSpc>
              <a:defRPr/>
            </a:pPr>
            <a:fld id="{278F8B6B-07F9-6F47-B338-C2F817FC2FB6}" type="slidenum">
              <a:rPr lang="en-US" sz="700" smtClean="0">
                <a:solidFill>
                  <a:srgbClr val="454545"/>
                </a:solidFill>
              </a:rPr>
              <a:pPr algn="r" defTabSz="684951">
                <a:lnSpc>
                  <a:spcPct val="90000"/>
                </a:lnSpc>
                <a:defRPr/>
              </a:pPr>
              <a:t>‹#›</a:t>
            </a:fld>
            <a:r>
              <a:rPr lang="en-US" sz="700" smtClean="0">
                <a:solidFill>
                  <a:srgbClr val="454545"/>
                </a:solidFill>
              </a:rPr>
              <a:t> </a:t>
            </a:r>
          </a:p>
        </p:txBody>
      </p:sp>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25630391"/>
      </p:ext>
    </p:extLst>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74"/>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62" y="4631332"/>
            <a:ext cx="2069797" cy="253916"/>
          </a:xfrm>
          <a:prstGeom prst="rect">
            <a:avLst/>
          </a:prstGeom>
          <a:noFill/>
        </p:spPr>
        <p:txBody>
          <a:bodyPr wrap="none" lIns="0" tIns="0" rIns="0" bIns="0" rtlCol="0" anchor="b" anchorCtr="0">
            <a:noAutofit/>
          </a:bodyPr>
          <a:lstStyle/>
          <a:p>
            <a:pPr defTabSz="684951"/>
            <a:r>
              <a:rPr lang="en-US" sz="1200" b="1" dirty="0">
                <a:solidFill>
                  <a:srgbClr val="005CB9"/>
                </a:solidFill>
                <a:latin typeface="GE Inspira Pitch"/>
              </a:rPr>
              <a:t>Imagination at work</a:t>
            </a: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922571" y="1"/>
            <a:ext cx="3221481" cy="2468204"/>
          </a:xfrm>
          <a:prstGeom prst="rect">
            <a:avLst/>
          </a:prstGeom>
        </p:spPr>
      </p:pic>
    </p:spTree>
    <p:extLst>
      <p:ext uri="{BB962C8B-B14F-4D97-AF65-F5344CB8AC3E}">
        <p14:creationId xmlns:p14="http://schemas.microsoft.com/office/powerpoint/2010/main" val="11666180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0" y="1296591"/>
            <a:ext cx="4495800" cy="1563624"/>
          </a:xfrm>
          <a:solidFill>
            <a:schemeClr val="tx2"/>
          </a:solidFill>
        </p:spPr>
        <p:txBody>
          <a:bodyPr lIns="219007" tIns="89005" rIns="136860"/>
          <a:lstStyle>
            <a:lvl1pPr marL="159227" indent="0">
              <a:lnSpc>
                <a:spcPct val="100000"/>
              </a:lnSpc>
              <a:spcBef>
                <a:spcPts val="450"/>
              </a:spcBef>
              <a:spcAft>
                <a:spcPts val="150"/>
              </a:spcAft>
              <a:defRPr lang="en-US" sz="1500" dirty="0" smtClean="0">
                <a:solidFill>
                  <a:schemeClr val="bg1"/>
                </a:solidFill>
              </a:defRPr>
            </a:lvl1pPr>
            <a:lvl2pPr marL="285152" indent="-118813">
              <a:lnSpc>
                <a:spcPct val="100000"/>
              </a:lnSpc>
              <a:spcBef>
                <a:spcPts val="750"/>
              </a:spcBef>
              <a:defRPr lang="en-US" sz="1400" dirty="0" smtClean="0">
                <a:solidFill>
                  <a:schemeClr val="bg1"/>
                </a:solidFill>
              </a:defRPr>
            </a:lvl2pPr>
            <a:lvl3pPr marL="123546" indent="-123546">
              <a:defRPr lang="en-US" sz="1100" dirty="0" smtClean="0"/>
            </a:lvl3pPr>
            <a:lvl4pPr marL="232917" indent="-97432">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2" name="Content Placeholder 2"/>
          <p:cNvSpPr>
            <a:spLocks noGrp="1"/>
          </p:cNvSpPr>
          <p:nvPr>
            <p:ph sz="half" idx="13"/>
          </p:nvPr>
        </p:nvSpPr>
        <p:spPr>
          <a:xfrm>
            <a:off x="4644390" y="1296591"/>
            <a:ext cx="4498848" cy="1563624"/>
          </a:xfrm>
          <a:solidFill>
            <a:schemeClr val="tx2"/>
          </a:solidFill>
        </p:spPr>
        <p:txBody>
          <a:bodyPr lIns="219007" tIns="89005" rIns="136860"/>
          <a:lstStyle>
            <a:lvl1pPr marL="159227" indent="0">
              <a:lnSpc>
                <a:spcPct val="100000"/>
              </a:lnSpc>
              <a:spcBef>
                <a:spcPts val="450"/>
              </a:spcBef>
              <a:spcAft>
                <a:spcPts val="150"/>
              </a:spcAft>
              <a:defRPr lang="en-US" sz="1500" dirty="0" smtClean="0">
                <a:solidFill>
                  <a:schemeClr val="bg1"/>
                </a:solidFill>
              </a:defRPr>
            </a:lvl1pPr>
            <a:lvl2pPr marL="285152" indent="-118813">
              <a:lnSpc>
                <a:spcPct val="100000"/>
              </a:lnSpc>
              <a:spcBef>
                <a:spcPts val="750"/>
              </a:spcBef>
              <a:defRPr lang="en-US" sz="1400" dirty="0" smtClean="0">
                <a:solidFill>
                  <a:schemeClr val="bg1"/>
                </a:solidFill>
              </a:defRPr>
            </a:lvl2pPr>
            <a:lvl3pPr marL="123546" indent="-123546">
              <a:defRPr lang="en-US" sz="1100" dirty="0" smtClean="0"/>
            </a:lvl3pPr>
            <a:lvl4pPr marL="232917" indent="-97432">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13" name="Content Placeholder 2"/>
          <p:cNvSpPr>
            <a:spLocks noGrp="1"/>
          </p:cNvSpPr>
          <p:nvPr>
            <p:ph sz="half" idx="14"/>
          </p:nvPr>
        </p:nvSpPr>
        <p:spPr>
          <a:xfrm>
            <a:off x="0" y="2971647"/>
            <a:ext cx="4495800" cy="1563624"/>
          </a:xfrm>
          <a:solidFill>
            <a:schemeClr val="tx2"/>
          </a:solidFill>
        </p:spPr>
        <p:txBody>
          <a:bodyPr lIns="219007" tIns="89005" rIns="136860"/>
          <a:lstStyle>
            <a:lvl1pPr marL="159227" indent="0">
              <a:lnSpc>
                <a:spcPct val="100000"/>
              </a:lnSpc>
              <a:spcBef>
                <a:spcPts val="450"/>
              </a:spcBef>
              <a:spcAft>
                <a:spcPts val="150"/>
              </a:spcAft>
              <a:defRPr lang="en-US" sz="1500" dirty="0" smtClean="0">
                <a:solidFill>
                  <a:schemeClr val="bg1"/>
                </a:solidFill>
              </a:defRPr>
            </a:lvl1pPr>
            <a:lvl2pPr marL="285152" indent="-118813">
              <a:lnSpc>
                <a:spcPct val="100000"/>
              </a:lnSpc>
              <a:spcBef>
                <a:spcPts val="750"/>
              </a:spcBef>
              <a:defRPr lang="en-US" sz="1400" dirty="0" smtClean="0">
                <a:solidFill>
                  <a:schemeClr val="bg1"/>
                </a:solidFill>
              </a:defRPr>
            </a:lvl2pPr>
            <a:lvl3pPr marL="123546" indent="-123546">
              <a:defRPr lang="en-US" sz="1100" dirty="0" smtClean="0"/>
            </a:lvl3pPr>
            <a:lvl4pPr marL="232917" indent="-97432">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14" name="Content Placeholder 2"/>
          <p:cNvSpPr>
            <a:spLocks noGrp="1"/>
          </p:cNvSpPr>
          <p:nvPr>
            <p:ph sz="half" idx="15"/>
          </p:nvPr>
        </p:nvSpPr>
        <p:spPr>
          <a:xfrm>
            <a:off x="4644390" y="2971647"/>
            <a:ext cx="4498848" cy="1563624"/>
          </a:xfrm>
          <a:solidFill>
            <a:schemeClr val="tx2"/>
          </a:solidFill>
        </p:spPr>
        <p:txBody>
          <a:bodyPr lIns="219007" tIns="89005" rIns="136860"/>
          <a:lstStyle>
            <a:lvl1pPr marL="159227" indent="0">
              <a:lnSpc>
                <a:spcPct val="100000"/>
              </a:lnSpc>
              <a:spcBef>
                <a:spcPts val="450"/>
              </a:spcBef>
              <a:spcAft>
                <a:spcPts val="150"/>
              </a:spcAft>
              <a:defRPr lang="en-US" sz="1500" dirty="0" smtClean="0">
                <a:solidFill>
                  <a:schemeClr val="bg1"/>
                </a:solidFill>
              </a:defRPr>
            </a:lvl1pPr>
            <a:lvl2pPr marL="285152" indent="-118813">
              <a:lnSpc>
                <a:spcPct val="100000"/>
              </a:lnSpc>
              <a:spcBef>
                <a:spcPts val="750"/>
              </a:spcBef>
              <a:defRPr lang="en-US" sz="1400" dirty="0" smtClean="0">
                <a:solidFill>
                  <a:schemeClr val="bg1"/>
                </a:solidFill>
              </a:defRPr>
            </a:lvl2pPr>
            <a:lvl3pPr marL="123546" indent="-123546">
              <a:defRPr lang="en-US" sz="1100" dirty="0" smtClean="0"/>
            </a:lvl3pPr>
            <a:lvl4pPr marL="232917" indent="-97432">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203919961"/>
      </p:ext>
    </p:extLst>
  </p:cSld>
  <p:clrMapOvr>
    <a:masterClrMapping/>
  </p:clrMapOvr>
</p:sldLayout>
</file>

<file path=ppt/slideLayouts/slideLayout480.xml><?xml version="1.0" encoding="utf-8"?>
<p:sldLayout xmlns:a="http://schemas.openxmlformats.org/drawingml/2006/main" xmlns:r="http://schemas.openxmlformats.org/officeDocument/2006/relationships" xmlns:p="http://schemas.openxmlformats.org/presentationml/2006/main" showMasterSp="0" type="title" preserve="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74"/>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62" y="4631332"/>
            <a:ext cx="2069797" cy="253916"/>
          </a:xfrm>
          <a:prstGeom prst="rect">
            <a:avLst/>
          </a:prstGeom>
          <a:noFill/>
        </p:spPr>
        <p:txBody>
          <a:bodyPr wrap="none" lIns="0" tIns="0" rIns="0" bIns="0" rtlCol="0" anchor="b" anchorCtr="0">
            <a:noAutofit/>
          </a:bodyPr>
          <a:lstStyle/>
          <a:p>
            <a:pPr defTabSz="684951"/>
            <a:r>
              <a:rPr lang="en-US" sz="1200" b="1" dirty="0">
                <a:solidFill>
                  <a:srgbClr val="005CB9"/>
                </a:solidFill>
                <a:latin typeface="GE Inspira Pitch"/>
              </a:rPr>
              <a:t>Imagination at work</a:t>
            </a: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619127"/>
            <a:ext cx="3322270" cy="1628775"/>
          </a:xfrm>
          <a:prstGeom prst="rect">
            <a:avLst/>
          </a:prstGeom>
        </p:spPr>
      </p:pic>
    </p:spTree>
    <p:extLst>
      <p:ext uri="{BB962C8B-B14F-4D97-AF65-F5344CB8AC3E}">
        <p14:creationId xmlns:p14="http://schemas.microsoft.com/office/powerpoint/2010/main" val="3171401744"/>
      </p:ext>
    </p:extLst>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showMasterSp="0" type="title" preserve="1">
  <p:cSld name="Title Slide 3">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74"/>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62" y="4631332"/>
            <a:ext cx="2069797" cy="253916"/>
          </a:xfrm>
          <a:prstGeom prst="rect">
            <a:avLst/>
          </a:prstGeom>
          <a:noFill/>
        </p:spPr>
        <p:txBody>
          <a:bodyPr wrap="none" lIns="0" tIns="0" rIns="0" bIns="0" rtlCol="0" anchor="b" anchorCtr="0">
            <a:noAutofit/>
          </a:bodyPr>
          <a:lstStyle/>
          <a:p>
            <a:pPr defTabSz="684951"/>
            <a:r>
              <a:rPr lang="en-US" sz="1200" b="1" dirty="0">
                <a:solidFill>
                  <a:srgbClr val="005CB9"/>
                </a:solidFill>
                <a:latin typeface="GE Inspira Pitch"/>
              </a:rPr>
              <a:t>Imagination at work</a:t>
            </a: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 y="2"/>
            <a:ext cx="9143999" cy="2005905"/>
          </a:xfrm>
          <a:prstGeom prst="rect">
            <a:avLst/>
          </a:prstGeom>
        </p:spPr>
      </p:pic>
    </p:spTree>
    <p:extLst>
      <p:ext uri="{BB962C8B-B14F-4D97-AF65-F5344CB8AC3E}">
        <p14:creationId xmlns:p14="http://schemas.microsoft.com/office/powerpoint/2010/main" val="1892834749"/>
      </p:ext>
    </p:extLst>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showMasterSp="0" type="title" preserve="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74"/>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62" y="4631332"/>
            <a:ext cx="2069797" cy="253916"/>
          </a:xfrm>
          <a:prstGeom prst="rect">
            <a:avLst/>
          </a:prstGeom>
          <a:noFill/>
        </p:spPr>
        <p:txBody>
          <a:bodyPr wrap="none" lIns="0" tIns="0" rIns="0" bIns="0" rtlCol="0" anchor="b" anchorCtr="0">
            <a:noAutofit/>
          </a:bodyPr>
          <a:lstStyle/>
          <a:p>
            <a:pPr defTabSz="684951"/>
            <a:r>
              <a:rPr lang="en-US" sz="1200" b="1" dirty="0">
                <a:solidFill>
                  <a:srgbClr val="005CB9"/>
                </a:solidFill>
                <a:latin typeface="GE Inspira Pitch"/>
              </a:rPr>
              <a:t>Imagination at work</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156408"/>
            <a:ext cx="9144002" cy="2044733"/>
          </a:xfrm>
          <a:prstGeom prst="rect">
            <a:avLst/>
          </a:prstGeom>
        </p:spPr>
      </p:pic>
    </p:spTree>
    <p:extLst>
      <p:ext uri="{BB962C8B-B14F-4D97-AF65-F5344CB8AC3E}">
        <p14:creationId xmlns:p14="http://schemas.microsoft.com/office/powerpoint/2010/main" val="522023347"/>
      </p:ext>
    </p:extLst>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showMasterSp="0" type="title" preserve="1">
  <p:cSld name="Title Slide 5">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74"/>
            <a:ext cx="5811520"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5793232" cy="571500"/>
          </a:xfrm>
        </p:spPr>
        <p:txBody>
          <a:bodyPr/>
          <a:lstStyle>
            <a:lvl1pPr marL="0" indent="0" algn="l">
              <a:lnSpc>
                <a:spcPct val="110000"/>
              </a:lnSpc>
              <a:spcBef>
                <a:spcPts val="0"/>
              </a:spcBef>
              <a:buNone/>
              <a:defRPr sz="1800" baseline="0">
                <a:solidFill>
                  <a:schemeClr val="tx1"/>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62" y="4631332"/>
            <a:ext cx="2069797" cy="253916"/>
          </a:xfrm>
          <a:prstGeom prst="rect">
            <a:avLst/>
          </a:prstGeom>
          <a:noFill/>
        </p:spPr>
        <p:txBody>
          <a:bodyPr wrap="none" lIns="0" tIns="0" rIns="0" bIns="0" rtlCol="0" anchor="b" anchorCtr="0">
            <a:noAutofit/>
          </a:bodyPr>
          <a:lstStyle/>
          <a:p>
            <a:pPr defTabSz="684951"/>
            <a:r>
              <a:rPr lang="en-US" sz="1200" b="1" dirty="0">
                <a:solidFill>
                  <a:srgbClr val="005CB9"/>
                </a:solidFill>
                <a:latin typeface="GE Inspira Pitch"/>
              </a:rPr>
              <a:t>Imagination at work</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6005322" y="0"/>
            <a:ext cx="3138678" cy="3074484"/>
          </a:xfrm>
          <a:prstGeom prst="rect">
            <a:avLst/>
          </a:prstGeom>
        </p:spPr>
      </p:pic>
    </p:spTree>
    <p:extLst>
      <p:ext uri="{BB962C8B-B14F-4D97-AF65-F5344CB8AC3E}">
        <p14:creationId xmlns:p14="http://schemas.microsoft.com/office/powerpoint/2010/main" val="4040822272"/>
      </p:ext>
    </p:extLst>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84056" y="1220759"/>
            <a:ext cx="7615463" cy="326011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108307800"/>
      </p:ext>
    </p:extLst>
  </p:cSld>
  <p:clrMapOvr>
    <a:masterClrMapping/>
  </p:clrMapOvr>
  <p:timing>
    <p:tnLst>
      <p:par>
        <p:cTn xmlns:p14="http://schemas.microsoft.com/office/powerpoint/2010/main" id="1" dur="indefinite" restart="never" nodeType="tmRoot"/>
      </p:par>
    </p:tnLst>
  </p:timing>
</p:sldLayout>
</file>

<file path=ppt/slideLayouts/slideLayout485.xml><?xml version="1.0" encoding="utf-8"?>
<p:sldLayout xmlns:a="http://schemas.openxmlformats.org/drawingml/2006/main" xmlns:r="http://schemas.openxmlformats.org/officeDocument/2006/relationships" xmlns:p="http://schemas.openxmlformats.org/presentationml/2006/main" type="obj" preserve="1">
  <p:cSld name="Storytelling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9094" y="413812"/>
            <a:ext cx="8352156" cy="765752"/>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79094" y="1798608"/>
            <a:ext cx="7620418" cy="2741248"/>
          </a:xfrm>
        </p:spPr>
        <p:txBody>
          <a:bodyPr/>
          <a:lstStyle>
            <a:lvl1pPr>
              <a:defRPr sz="2100">
                <a:solidFill>
                  <a:schemeClr val="tx2"/>
                </a:solidFill>
              </a:defRPr>
            </a:lvl1pPr>
            <a:lvl2pPr marL="212854" indent="-197406">
              <a:defRPr sz="2100"/>
            </a:lvl2pPr>
          </a:lstStyle>
          <a:p>
            <a:pPr lvl="0"/>
            <a:r>
              <a:rPr lang="en-US" dirty="0" smtClean="0"/>
              <a:t>Click to edit Master text styles</a:t>
            </a:r>
          </a:p>
          <a:p>
            <a:pPr lvl="1"/>
            <a:r>
              <a:rPr lang="en-US" dirty="0" smtClean="0"/>
              <a:t>Second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8" name="Date Placeholder 3"/>
          <p:cNvSpPr>
            <a:spLocks noGrp="1"/>
          </p:cNvSpPr>
          <p:nvPr>
            <p:ph type="dt" sz="half" idx="10"/>
          </p:nvPr>
        </p:nvSpPr>
        <p:spPr>
          <a:xfrm>
            <a:off x="3796749" y="4785943"/>
            <a:ext cx="2067270" cy="101918"/>
          </a:xfrm>
          <a:prstGeom prst="rect">
            <a:avLst/>
          </a:prstGeom>
        </p:spPr>
        <p:txBody>
          <a:bodyPr lIns="68490" tIns="34246" rIns="68490" bIns="34246"/>
          <a:lstStyle/>
          <a:p>
            <a:pPr algn="ctr" defTabSz="684951"/>
            <a:r>
              <a:rPr lang="en-US" sz="1400" smtClean="0">
                <a:solidFill>
                  <a:srgbClr val="575757"/>
                </a:solidFill>
                <a:latin typeface="GE Inspira Pitch"/>
              </a:rPr>
              <a:t>BMA 797F Truck Optimization FTO</a:t>
            </a:r>
          </a:p>
          <a:p>
            <a:pPr algn="ctr" defTabSz="684951"/>
            <a:endParaRPr lang="en-US" sz="200" smtClean="0">
              <a:solidFill>
                <a:srgbClr val="575757"/>
              </a:solidFill>
              <a:latin typeface="GE Inspira Pitch"/>
            </a:endParaRPr>
          </a:p>
          <a:p>
            <a:pPr algn="ctr" defTabSz="684951"/>
            <a:r>
              <a:rPr lang="en-US" sz="1400" smtClean="0">
                <a:solidFill>
                  <a:srgbClr val="575757"/>
                </a:solidFill>
                <a:latin typeface="GE Inspira Pitch"/>
              </a:rPr>
              <a:t>Privileged and Confidential</a:t>
            </a:r>
            <a:endParaRPr lang="en-US" sz="1400" dirty="0">
              <a:solidFill>
                <a:srgbClr val="575757"/>
              </a:solidFill>
              <a:latin typeface="GE Inspira Pitch"/>
            </a:endParaRPr>
          </a:p>
        </p:txBody>
      </p:sp>
    </p:spTree>
    <p:extLst>
      <p:ext uri="{BB962C8B-B14F-4D97-AF65-F5344CB8AC3E}">
        <p14:creationId xmlns:p14="http://schemas.microsoft.com/office/powerpoint/2010/main" val="1810988955"/>
      </p:ext>
    </p:extLst>
  </p:cSld>
  <p:clrMapOvr>
    <a:masterClrMapping/>
  </p:clrMapOvr>
  <p:timing>
    <p:tnLst>
      <p:par>
        <p:cTn xmlns:p14="http://schemas.microsoft.com/office/powerpoint/2010/main" id="1" dur="indefinite" restart="never" nodeType="tmRoot"/>
      </p:par>
    </p:tnLst>
  </p:timing>
</p:sldLayout>
</file>

<file path=ppt/slideLayouts/slideLayout486.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384056" y="1220759"/>
            <a:ext cx="7615463" cy="326011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7" name="Date Placeholder 3"/>
          <p:cNvSpPr txBox="1">
            <a:spLocks/>
          </p:cNvSpPr>
          <p:nvPr userDrawn="1"/>
        </p:nvSpPr>
        <p:spPr>
          <a:xfrm>
            <a:off x="3796749" y="4785943"/>
            <a:ext cx="2067270" cy="101918"/>
          </a:xfrm>
          <a:prstGeom prst="rect">
            <a:avLst/>
          </a:prstGeom>
        </p:spPr>
        <p:txBody>
          <a:bodyPr vert="horz" lIns="0" tIns="0" rIns="0" bIns="0" rtlCol="0" anchor="t" anchorCtr="0"/>
          <a:lstStyle>
            <a:defPPr>
              <a:defRPr lang="en-US"/>
            </a:defPPr>
            <a:lvl1pPr marL="0" algn="r" defTabSz="914400" rtl="0" eaLnBrk="1" latinLnBrk="0" hangingPunct="1">
              <a:defRPr sz="900" kern="1200">
                <a:solidFill>
                  <a:srgbClr val="89898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mtClean="0">
                <a:latin typeface="GE Inspira Pitch"/>
              </a:rPr>
              <a:t>BMA 797F Truck Optimization FTO</a:t>
            </a:r>
          </a:p>
          <a:p>
            <a:pPr algn="ctr"/>
            <a:endParaRPr lang="en-US" sz="200" smtClean="0">
              <a:latin typeface="GE Inspira Pitch"/>
            </a:endParaRPr>
          </a:p>
          <a:p>
            <a:pPr algn="ctr"/>
            <a:r>
              <a:rPr lang="en-US" smtClean="0">
                <a:latin typeface="GE Inspira Pitch"/>
              </a:rPr>
              <a:t>Privileged and Confidential</a:t>
            </a:r>
            <a:endParaRPr lang="en-US" dirty="0">
              <a:latin typeface="GE Inspira Pitch"/>
            </a:endParaRPr>
          </a:p>
        </p:txBody>
      </p:sp>
    </p:spTree>
    <p:extLst>
      <p:ext uri="{BB962C8B-B14F-4D97-AF65-F5344CB8AC3E}">
        <p14:creationId xmlns:p14="http://schemas.microsoft.com/office/powerpoint/2010/main" val="2950373168"/>
      </p:ext>
    </p:extLst>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type="obj" preserve="1">
  <p:cSld name="Big Tit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8632" y="401237"/>
            <a:ext cx="8312573" cy="1186866"/>
          </a:xfrm>
        </p:spPr>
        <p:txBody>
          <a:bodyPr/>
          <a:lstStyle>
            <a:lvl1pPr>
              <a:lnSpc>
                <a:spcPct val="85000"/>
              </a:lnSpc>
              <a:defRPr sz="4500"/>
            </a:lvl1pPr>
          </a:lstStyle>
          <a:p>
            <a:r>
              <a:rPr lang="en-US" dirty="0" err="1" smtClean="0"/>
              <a:t>PClick</a:t>
            </a:r>
            <a:r>
              <a:rPr lang="en-US" dirty="0" smtClean="0"/>
              <a:t> to edit Master title style</a:t>
            </a:r>
            <a:endParaRPr lang="en-US" dirty="0"/>
          </a:p>
        </p:txBody>
      </p:sp>
      <p:sp>
        <p:nvSpPr>
          <p:cNvPr id="3" name="Content Placeholder 2"/>
          <p:cNvSpPr>
            <a:spLocks noGrp="1"/>
          </p:cNvSpPr>
          <p:nvPr>
            <p:ph idx="1"/>
          </p:nvPr>
        </p:nvSpPr>
        <p:spPr>
          <a:xfrm>
            <a:off x="384056" y="1828802"/>
            <a:ext cx="7615463" cy="2690619"/>
          </a:xfrm>
        </p:spPr>
        <p:txBody>
          <a:bodyPr/>
          <a:lstStyle>
            <a:lvl1pPr>
              <a:defRPr>
                <a:solidFill>
                  <a:schemeClr val="tx2"/>
                </a:solidFill>
              </a:defRPr>
            </a:lvl1pPr>
            <a:lvl4pPr>
              <a:defRPr sz="12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Date Placeholder 3"/>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1004874463"/>
      </p:ext>
    </p:extLst>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type="obj" preserve="1">
  <p:cSld name="Title and Content Text Heav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391668" y="1243260"/>
            <a:ext cx="7607844" cy="3243263"/>
          </a:xfrm>
        </p:spPr>
        <p:txBody>
          <a:bodyPr vert="horz" lIns="0" tIns="0" rIns="0" bIns="0" rtlCol="0">
            <a:noAutofit/>
          </a:bodyPr>
          <a:lstStyle>
            <a:lvl1pPr>
              <a:spcAft>
                <a:spcPts val="0"/>
              </a:spcAft>
              <a:defRPr lang="en-US" sz="1500" dirty="0" smtClean="0"/>
            </a:lvl1pPr>
            <a:lvl2pPr marL="145078" indent="-136743">
              <a:defRPr lang="en-US" dirty="0" smtClean="0"/>
            </a:lvl2pPr>
            <a:lvl3pPr marL="299681" indent="-146269">
              <a:defRPr lang="en-US" sz="1400" dirty="0" smtClean="0"/>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3087091623"/>
      </p:ext>
    </p:extLst>
  </p:cSld>
  <p:clrMapOvr>
    <a:masterClrMapping/>
  </p:clrMapOvr>
  <p:timing>
    <p:tnLst>
      <p:par>
        <p:cTn xmlns:p14="http://schemas.microsoft.com/office/powerpoint/2010/main" id="1" dur="indefinite" restart="never" nodeType="tmRoot"/>
      </p:par>
    </p:tnLst>
  </p:timing>
</p:sldLayout>
</file>

<file path=ppt/slideLayouts/slideLayout489.xml><?xml version="1.0" encoding="utf-8"?>
<p:sldLayout xmlns:a="http://schemas.openxmlformats.org/drawingml/2006/main" xmlns:r="http://schemas.openxmlformats.org/officeDocument/2006/relationships" xmlns:p="http://schemas.openxmlformats.org/presentationml/2006/main" type="obj" preserve="1">
  <p:cSld name="Title and Content Text Heavy 1-Line">
    <p:spTree>
      <p:nvGrpSpPr>
        <p:cNvPr id="1" name=""/>
        <p:cNvGrpSpPr/>
        <p:nvPr/>
      </p:nvGrpSpPr>
      <p:grpSpPr>
        <a:xfrm>
          <a:off x="0" y="0"/>
          <a:ext cx="0" cy="0"/>
          <a:chOff x="0" y="0"/>
          <a:chExt cx="0" cy="0"/>
        </a:xfrm>
      </p:grpSpPr>
      <p:sp>
        <p:nvSpPr>
          <p:cNvPr id="2" name="Title 1"/>
          <p:cNvSpPr>
            <a:spLocks noGrp="1"/>
          </p:cNvSpPr>
          <p:nvPr>
            <p:ph type="title"/>
          </p:nvPr>
        </p:nvSpPr>
        <p:spPr>
          <a:xfrm>
            <a:off x="379094" y="411523"/>
            <a:ext cx="8352156" cy="395815"/>
          </a:xfrm>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391668" y="810049"/>
            <a:ext cx="7607844" cy="3438859"/>
          </a:xfrm>
        </p:spPr>
        <p:txBody>
          <a:bodyPr vert="horz" lIns="0" tIns="0" rIns="0" bIns="0" rtlCol="0">
            <a:noAutofit/>
          </a:bodyPr>
          <a:lstStyle>
            <a:lvl1pPr>
              <a:spcAft>
                <a:spcPts val="0"/>
              </a:spcAft>
              <a:defRPr lang="en-US" sz="1500" dirty="0" smtClean="0"/>
            </a:lvl1pPr>
            <a:lvl2pPr marL="145078" indent="-136743">
              <a:defRPr lang="en-US" dirty="0" smtClean="0"/>
            </a:lvl2pPr>
            <a:lvl3pPr marL="299681" indent="-146269">
              <a:defRPr lang="en-US" sz="1400" dirty="0" smtClean="0"/>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886606873"/>
      </p:ext>
    </p:extLst>
  </p:cSld>
  <p:clrMapOvr>
    <a:masterClrMapping/>
  </p:clrMapOvr>
  <p:timing>
    <p:tnLst>
      <p:par>
        <p:cTn xmlns:p14="http://schemas.microsoft.com/office/powerpoint/2010/mai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Vertical Quadra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12752" y="1296651"/>
            <a:ext cx="1965960" cy="3243263"/>
          </a:xfrm>
          <a:solidFill>
            <a:schemeClr val="tx2"/>
          </a:solidFill>
        </p:spPr>
        <p:txBody>
          <a:bodyPr lIns="136860" tIns="102646" rIns="136860"/>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546" indent="-123546">
              <a:defRPr lang="en-US" sz="1100" dirty="0" smtClean="0"/>
            </a:lvl3pPr>
            <a:lvl4pPr marL="232917" indent="-97432">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5" name="Date Placeholder 4"/>
          <p:cNvSpPr>
            <a:spLocks noGrp="1"/>
          </p:cNvSpPr>
          <p:nvPr>
            <p:ph type="dt" sz="half" idx="10"/>
          </p:nvPr>
        </p:nvSpPr>
        <p:spPr>
          <a:xfrm>
            <a:off x="2005679" y="4764226"/>
            <a:ext cx="2067270" cy="101918"/>
          </a:xfrm>
          <a:prstGeom prst="rect">
            <a:avLst/>
          </a:prstGeom>
        </p:spPr>
        <p:txBody>
          <a:bodyPr lIns="68430" tIns="34216" rIns="68430" bIns="34216"/>
          <a:lstStyle/>
          <a:p>
            <a:pPr defTabSz="684381"/>
            <a:r>
              <a:rPr lang="en-US" sz="1400" smtClean="0">
                <a:solidFill>
                  <a:srgbClr val="575757"/>
                </a:solidFill>
                <a:latin typeface="GE Inspira Pitch"/>
              </a:rPr>
              <a:t>Title or Job Numbr | XX Month 201X</a:t>
            </a:r>
            <a:endParaRPr lang="en-US" sz="1400" dirty="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6" name="Content Placeholder 2"/>
          <p:cNvSpPr>
            <a:spLocks noGrp="1"/>
          </p:cNvSpPr>
          <p:nvPr>
            <p:ph sz="half" idx="13"/>
          </p:nvPr>
        </p:nvSpPr>
        <p:spPr>
          <a:xfrm>
            <a:off x="2529841" y="1296651"/>
            <a:ext cx="1965960" cy="3243263"/>
          </a:xfrm>
          <a:solidFill>
            <a:schemeClr val="tx2"/>
          </a:solidFill>
        </p:spPr>
        <p:txBody>
          <a:bodyPr lIns="136860" tIns="102646" rIns="136860"/>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546" indent="-123546">
              <a:defRPr lang="en-US" sz="1100" dirty="0" smtClean="0"/>
            </a:lvl3pPr>
            <a:lvl4pPr marL="232917" indent="-97432">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20" name="Content Placeholder 2"/>
          <p:cNvSpPr>
            <a:spLocks noGrp="1"/>
          </p:cNvSpPr>
          <p:nvPr>
            <p:ph sz="half" idx="14"/>
          </p:nvPr>
        </p:nvSpPr>
        <p:spPr>
          <a:xfrm>
            <a:off x="4644391" y="1296651"/>
            <a:ext cx="1965960" cy="3243263"/>
          </a:xfrm>
          <a:solidFill>
            <a:schemeClr val="tx2"/>
          </a:solidFill>
        </p:spPr>
        <p:txBody>
          <a:bodyPr lIns="136860" tIns="102646" rIns="136860"/>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546" indent="-123546">
              <a:defRPr lang="en-US" sz="1100" dirty="0" smtClean="0"/>
            </a:lvl3pPr>
            <a:lvl4pPr marL="232917" indent="-97432">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22" name="Content Placeholder 2"/>
          <p:cNvSpPr>
            <a:spLocks noGrp="1"/>
          </p:cNvSpPr>
          <p:nvPr>
            <p:ph sz="half" idx="15"/>
          </p:nvPr>
        </p:nvSpPr>
        <p:spPr>
          <a:xfrm>
            <a:off x="6758940" y="1296651"/>
            <a:ext cx="1965960" cy="3243263"/>
          </a:xfrm>
          <a:solidFill>
            <a:schemeClr val="tx2"/>
          </a:solidFill>
        </p:spPr>
        <p:txBody>
          <a:bodyPr lIns="136860" tIns="102646" rIns="136860"/>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546" indent="-123546">
              <a:defRPr lang="en-US" sz="1100" dirty="0" smtClean="0"/>
            </a:lvl3pPr>
            <a:lvl4pPr marL="232917" indent="-97432">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705933664"/>
      </p:ext>
    </p:extLst>
  </p:cSld>
  <p:clrMapOvr>
    <a:masterClrMapping/>
  </p:clrMapOvr>
</p:sldLayout>
</file>

<file path=ppt/slideLayouts/slideLayout49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391833" y="1242515"/>
            <a:ext cx="3896043" cy="3297340"/>
          </a:xfrm>
        </p:spPr>
        <p:txBody>
          <a:bodyPr vert="horz" lIns="0" tIns="0" rIns="0" bIns="0" rtlCol="0">
            <a:noAutofit/>
          </a:bodyPr>
          <a:lstStyle>
            <a:lvl1pPr>
              <a:spcBef>
                <a:spcPts val="750"/>
              </a:spcBef>
              <a:defRPr lang="en-US" sz="1500" dirty="0" smtClean="0"/>
            </a:lvl1pPr>
            <a:lvl2pPr>
              <a:spcBef>
                <a:spcPts val="600"/>
              </a:spcBef>
              <a:defRPr lang="en-US" sz="1400" dirty="0" smtClean="0"/>
            </a:lvl2pPr>
            <a:lvl3pPr>
              <a:spcBef>
                <a:spcPts val="450"/>
              </a:spcBef>
              <a:defRPr lang="en-US" sz="1200" dirty="0" smtClean="0"/>
            </a:lvl3pPr>
            <a:lvl4pPr>
              <a:spcBef>
                <a:spcPts val="300"/>
              </a:spcBef>
              <a:defRPr lang="en-US" sz="1100" dirty="0" smtClean="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831080" y="1242515"/>
            <a:ext cx="3900170" cy="3297340"/>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dirty="0" smtClean="0"/>
              <a:t>Click to edit Master text styles</a:t>
            </a:r>
          </a:p>
          <a:p>
            <a:pPr lvl="1">
              <a:spcBef>
                <a:spcPts val="600"/>
              </a:spcBef>
            </a:pPr>
            <a:r>
              <a:rPr lang="en-US" dirty="0" smtClean="0"/>
              <a:t>Second level</a:t>
            </a:r>
          </a:p>
          <a:p>
            <a:pPr lvl="2">
              <a:spcBef>
                <a:spcPts val="450"/>
              </a:spcBef>
            </a:pPr>
            <a:r>
              <a:rPr lang="en-US" dirty="0" smtClean="0"/>
              <a:t>Third level</a:t>
            </a:r>
          </a:p>
          <a:p>
            <a:pPr lvl="3">
              <a:spcBef>
                <a:spcPts val="300"/>
              </a:spcBef>
            </a:pPr>
            <a:r>
              <a:rPr lang="en-US" dirty="0" smtClean="0"/>
              <a:t>Fourth level</a:t>
            </a:r>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1156262757"/>
      </p:ext>
    </p:extLst>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hasCustomPrompt="1"/>
          </p:nvPr>
        </p:nvSpPr>
        <p:spPr>
          <a:xfrm>
            <a:off x="391795" y="1225869"/>
            <a:ext cx="3904488" cy="279797"/>
          </a:xfrm>
        </p:spPr>
        <p:txBody>
          <a:bodyPr rIns="136980" anchor="b"/>
          <a:lstStyle>
            <a:lvl1pPr marL="0" indent="0">
              <a:buNone/>
              <a:defRPr sz="1800" b="1">
                <a:solidFill>
                  <a:schemeClr val="tx2"/>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dirty="0" err="1" smtClean="0"/>
              <a:t>PClick</a:t>
            </a:r>
            <a:r>
              <a:rPr lang="en-US" dirty="0" smtClean="0"/>
              <a:t> to edit Master text</a:t>
            </a:r>
          </a:p>
        </p:txBody>
      </p:sp>
      <p:sp>
        <p:nvSpPr>
          <p:cNvPr id="4" name="Content Placeholder 3"/>
          <p:cNvSpPr>
            <a:spLocks noGrp="1"/>
          </p:cNvSpPr>
          <p:nvPr>
            <p:ph sz="half" idx="2"/>
          </p:nvPr>
        </p:nvSpPr>
        <p:spPr>
          <a:xfrm>
            <a:off x="391795" y="1553742"/>
            <a:ext cx="3904488" cy="2858489"/>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dirty="0" smtClean="0"/>
              <a:t>Click to edit Master text styles</a:t>
            </a:r>
          </a:p>
          <a:p>
            <a:pPr lvl="1">
              <a:spcBef>
                <a:spcPts val="600"/>
              </a:spcBef>
            </a:pPr>
            <a:r>
              <a:rPr lang="en-US" dirty="0" smtClean="0"/>
              <a:t>Second level</a:t>
            </a:r>
          </a:p>
          <a:p>
            <a:pPr lvl="2">
              <a:spcBef>
                <a:spcPts val="450"/>
              </a:spcBef>
            </a:pPr>
            <a:r>
              <a:rPr lang="en-US" dirty="0" smtClean="0"/>
              <a:t>Third level</a:t>
            </a:r>
          </a:p>
          <a:p>
            <a:pPr lvl="3">
              <a:spcBef>
                <a:spcPts val="300"/>
              </a:spcBef>
            </a:pPr>
            <a:r>
              <a:rPr lang="en-US" dirty="0" smtClean="0"/>
              <a:t>Fourth level</a:t>
            </a:r>
          </a:p>
        </p:txBody>
      </p:sp>
      <p:sp>
        <p:nvSpPr>
          <p:cNvPr id="5" name="Text Placeholder 4"/>
          <p:cNvSpPr>
            <a:spLocks noGrp="1"/>
          </p:cNvSpPr>
          <p:nvPr>
            <p:ph type="body" sz="quarter" idx="3"/>
          </p:nvPr>
        </p:nvSpPr>
        <p:spPr>
          <a:xfrm>
            <a:off x="4831080" y="1225869"/>
            <a:ext cx="3900170" cy="279797"/>
          </a:xfrm>
        </p:spPr>
        <p:txBody>
          <a:bodyPr rIns="136980" anchor="b"/>
          <a:lstStyle>
            <a:lvl1pPr marL="0" indent="0">
              <a:buNone/>
              <a:defRPr sz="1800" b="1">
                <a:solidFill>
                  <a:schemeClr val="tx2"/>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dirty="0" smtClean="0"/>
              <a:t>Click to edit Master text</a:t>
            </a:r>
          </a:p>
        </p:txBody>
      </p:sp>
      <p:sp>
        <p:nvSpPr>
          <p:cNvPr id="6" name="Content Placeholder 5"/>
          <p:cNvSpPr>
            <a:spLocks noGrp="1"/>
          </p:cNvSpPr>
          <p:nvPr>
            <p:ph sz="quarter" idx="4"/>
          </p:nvPr>
        </p:nvSpPr>
        <p:spPr>
          <a:xfrm>
            <a:off x="4831080" y="1553742"/>
            <a:ext cx="3900170" cy="2858489"/>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dirty="0" smtClean="0"/>
              <a:t>Click to edit Master text styles</a:t>
            </a:r>
          </a:p>
          <a:p>
            <a:pPr lvl="1">
              <a:spcBef>
                <a:spcPts val="600"/>
              </a:spcBef>
            </a:pPr>
            <a:r>
              <a:rPr lang="en-US" dirty="0" smtClean="0"/>
              <a:t>Second level</a:t>
            </a:r>
          </a:p>
          <a:p>
            <a:pPr lvl="2">
              <a:spcBef>
                <a:spcPts val="450"/>
              </a:spcBef>
            </a:pPr>
            <a:r>
              <a:rPr lang="en-US" dirty="0" smtClean="0"/>
              <a:t>Third level</a:t>
            </a:r>
          </a:p>
          <a:p>
            <a:pPr lvl="3">
              <a:spcBef>
                <a:spcPts val="300"/>
              </a:spcBef>
            </a:pPr>
            <a:r>
              <a:rPr lang="en-US" dirty="0" smtClean="0"/>
              <a:t>Fourth level</a:t>
            </a:r>
          </a:p>
        </p:txBody>
      </p:sp>
      <p:sp>
        <p:nvSpPr>
          <p:cNvPr id="7" name="Date Placeholder 6"/>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9" name="Slide Number Placeholder 8"/>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1031885034"/>
      </p:ext>
    </p:extLst>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0" y="1296591"/>
            <a:ext cx="4495800" cy="1563624"/>
          </a:xfrm>
          <a:solidFill>
            <a:schemeClr val="tx2"/>
          </a:solidFill>
        </p:spPr>
        <p:txBody>
          <a:bodyPr lIns="219187" tIns="89065" rIns="136980"/>
          <a:lstStyle>
            <a:lvl1pPr marL="159360" indent="0">
              <a:lnSpc>
                <a:spcPct val="100000"/>
              </a:lnSpc>
              <a:spcBef>
                <a:spcPts val="450"/>
              </a:spcBef>
              <a:spcAft>
                <a:spcPts val="150"/>
              </a:spcAft>
              <a:defRPr lang="en-US" sz="1500" dirty="0" smtClean="0">
                <a:solidFill>
                  <a:schemeClr val="bg1"/>
                </a:solidFill>
              </a:defRPr>
            </a:lvl1pPr>
            <a:lvl2pPr marL="285392" indent="-118913">
              <a:lnSpc>
                <a:spcPct val="100000"/>
              </a:lnSpc>
              <a:spcBef>
                <a:spcPts val="750"/>
              </a:spcBef>
              <a:defRPr lang="en-US" sz="14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2" name="Content Placeholder 2"/>
          <p:cNvSpPr>
            <a:spLocks noGrp="1"/>
          </p:cNvSpPr>
          <p:nvPr>
            <p:ph sz="half" idx="13"/>
          </p:nvPr>
        </p:nvSpPr>
        <p:spPr>
          <a:xfrm>
            <a:off x="4644390" y="1296591"/>
            <a:ext cx="4498848" cy="1563624"/>
          </a:xfrm>
          <a:solidFill>
            <a:schemeClr val="tx2"/>
          </a:solidFill>
        </p:spPr>
        <p:txBody>
          <a:bodyPr lIns="219187" tIns="89065" rIns="136980"/>
          <a:lstStyle>
            <a:lvl1pPr marL="159360" indent="0">
              <a:lnSpc>
                <a:spcPct val="100000"/>
              </a:lnSpc>
              <a:spcBef>
                <a:spcPts val="450"/>
              </a:spcBef>
              <a:spcAft>
                <a:spcPts val="150"/>
              </a:spcAft>
              <a:defRPr lang="en-US" sz="1500" dirty="0" smtClean="0">
                <a:solidFill>
                  <a:schemeClr val="bg1"/>
                </a:solidFill>
              </a:defRPr>
            </a:lvl1pPr>
            <a:lvl2pPr marL="285392" indent="-118913">
              <a:lnSpc>
                <a:spcPct val="100000"/>
              </a:lnSpc>
              <a:spcBef>
                <a:spcPts val="750"/>
              </a:spcBef>
              <a:defRPr lang="en-US" sz="14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13" name="Content Placeholder 2"/>
          <p:cNvSpPr>
            <a:spLocks noGrp="1"/>
          </p:cNvSpPr>
          <p:nvPr>
            <p:ph sz="half" idx="14"/>
          </p:nvPr>
        </p:nvSpPr>
        <p:spPr>
          <a:xfrm>
            <a:off x="0" y="2971647"/>
            <a:ext cx="4495800" cy="1563624"/>
          </a:xfrm>
          <a:solidFill>
            <a:schemeClr val="tx2"/>
          </a:solidFill>
        </p:spPr>
        <p:txBody>
          <a:bodyPr lIns="219187" tIns="89065" rIns="136980"/>
          <a:lstStyle>
            <a:lvl1pPr marL="159360" indent="0">
              <a:lnSpc>
                <a:spcPct val="100000"/>
              </a:lnSpc>
              <a:spcBef>
                <a:spcPts val="450"/>
              </a:spcBef>
              <a:spcAft>
                <a:spcPts val="150"/>
              </a:spcAft>
              <a:defRPr lang="en-US" sz="1500" dirty="0" smtClean="0">
                <a:solidFill>
                  <a:schemeClr val="bg1"/>
                </a:solidFill>
              </a:defRPr>
            </a:lvl1pPr>
            <a:lvl2pPr marL="285392" indent="-118913">
              <a:lnSpc>
                <a:spcPct val="100000"/>
              </a:lnSpc>
              <a:spcBef>
                <a:spcPts val="750"/>
              </a:spcBef>
              <a:defRPr lang="en-US" sz="14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14" name="Content Placeholder 2"/>
          <p:cNvSpPr>
            <a:spLocks noGrp="1"/>
          </p:cNvSpPr>
          <p:nvPr>
            <p:ph sz="half" idx="15"/>
          </p:nvPr>
        </p:nvSpPr>
        <p:spPr>
          <a:xfrm>
            <a:off x="4644390" y="2971647"/>
            <a:ext cx="4498848" cy="1563624"/>
          </a:xfrm>
          <a:solidFill>
            <a:schemeClr val="tx2"/>
          </a:solidFill>
        </p:spPr>
        <p:txBody>
          <a:bodyPr lIns="219187" tIns="89065" rIns="136980"/>
          <a:lstStyle>
            <a:lvl1pPr marL="159360" indent="0">
              <a:lnSpc>
                <a:spcPct val="100000"/>
              </a:lnSpc>
              <a:spcBef>
                <a:spcPts val="450"/>
              </a:spcBef>
              <a:spcAft>
                <a:spcPts val="150"/>
              </a:spcAft>
              <a:defRPr lang="en-US" sz="1500" dirty="0" smtClean="0">
                <a:solidFill>
                  <a:schemeClr val="bg1"/>
                </a:solidFill>
              </a:defRPr>
            </a:lvl1pPr>
            <a:lvl2pPr marL="285392" indent="-118913">
              <a:lnSpc>
                <a:spcPct val="100000"/>
              </a:lnSpc>
              <a:spcBef>
                <a:spcPts val="750"/>
              </a:spcBef>
              <a:defRPr lang="en-US" sz="14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950694278"/>
      </p:ext>
    </p:extLst>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preserve="1" userDrawn="1">
  <p:cSld name="Vertical Quadra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12752" y="1296633"/>
            <a:ext cx="1965960" cy="3243263"/>
          </a:xfrm>
          <a:solidFill>
            <a:schemeClr val="tx2"/>
          </a:solidFill>
        </p:spPr>
        <p:txBody>
          <a:bodyPr lIns="136980" tIns="102736" rIns="136980"/>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6" name="Content Placeholder 2"/>
          <p:cNvSpPr>
            <a:spLocks noGrp="1"/>
          </p:cNvSpPr>
          <p:nvPr>
            <p:ph sz="half" idx="13"/>
          </p:nvPr>
        </p:nvSpPr>
        <p:spPr>
          <a:xfrm>
            <a:off x="2529841" y="1296633"/>
            <a:ext cx="1965960" cy="3243263"/>
          </a:xfrm>
          <a:solidFill>
            <a:schemeClr val="tx2"/>
          </a:solidFill>
        </p:spPr>
        <p:txBody>
          <a:bodyPr lIns="136980" tIns="102736" rIns="136980"/>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20" name="Content Placeholder 2"/>
          <p:cNvSpPr>
            <a:spLocks noGrp="1"/>
          </p:cNvSpPr>
          <p:nvPr>
            <p:ph sz="half" idx="14"/>
          </p:nvPr>
        </p:nvSpPr>
        <p:spPr>
          <a:xfrm>
            <a:off x="4644391" y="1296633"/>
            <a:ext cx="1965960" cy="3243263"/>
          </a:xfrm>
          <a:solidFill>
            <a:schemeClr val="tx2"/>
          </a:solidFill>
        </p:spPr>
        <p:txBody>
          <a:bodyPr lIns="136980" tIns="102736" rIns="136980"/>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22" name="Content Placeholder 2"/>
          <p:cNvSpPr>
            <a:spLocks noGrp="1"/>
          </p:cNvSpPr>
          <p:nvPr>
            <p:ph sz="half" idx="15"/>
          </p:nvPr>
        </p:nvSpPr>
        <p:spPr>
          <a:xfrm>
            <a:off x="6758940" y="1296633"/>
            <a:ext cx="1965960" cy="3243263"/>
          </a:xfrm>
          <a:solidFill>
            <a:schemeClr val="tx2"/>
          </a:solidFill>
        </p:spPr>
        <p:txBody>
          <a:bodyPr lIns="136980" tIns="102736" rIns="136980"/>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171080668"/>
      </p:ext>
    </p:extLst>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preserve="1" userDrawn="1">
  <p:cSld name="Quadra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0" y="1295854"/>
            <a:ext cx="4498848" cy="308610"/>
          </a:xfrm>
          <a:solidFill>
            <a:schemeClr val="bg2"/>
          </a:solidFill>
        </p:spPr>
        <p:txBody>
          <a:bodyPr lIns="82206" rIns="136980" bIns="20544" anchor="ctr"/>
          <a:lstStyle>
            <a:lvl1pPr marL="298490" indent="0">
              <a:spcBef>
                <a:spcPts val="0"/>
              </a:spcBef>
              <a:buNone/>
              <a:defRPr sz="1400" b="0">
                <a:solidFill>
                  <a:schemeClr val="tx1"/>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397510" y="1697639"/>
            <a:ext cx="3890328" cy="1144494"/>
          </a:xfrm>
        </p:spPr>
        <p:txBody>
          <a:bodyPr vert="horz" lIns="0" tIns="0" rIns="136980" bIns="0" rtlCol="0">
            <a:noAutofit/>
          </a:bodyPr>
          <a:lstStyle>
            <a:lvl1pPr>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dirty="0" smtClean="0"/>
              <a:t>Click to edit Master text styles</a:t>
            </a:r>
          </a:p>
        </p:txBody>
      </p:sp>
      <p:sp>
        <p:nvSpPr>
          <p:cNvPr id="5" name="Text Placeholder 4"/>
          <p:cNvSpPr>
            <a:spLocks noGrp="1"/>
          </p:cNvSpPr>
          <p:nvPr>
            <p:ph type="body" sz="quarter" idx="3"/>
          </p:nvPr>
        </p:nvSpPr>
        <p:spPr>
          <a:xfrm>
            <a:off x="4644390" y="1295854"/>
            <a:ext cx="4498848" cy="308610"/>
          </a:xfrm>
          <a:solidFill>
            <a:schemeClr val="bg2"/>
          </a:solidFill>
        </p:spPr>
        <p:txBody>
          <a:bodyPr lIns="82206" rIns="136980" bIns="20544" anchor="ctr"/>
          <a:lstStyle>
            <a:lvl1pPr marL="136743" indent="0">
              <a:spcBef>
                <a:spcPts val="0"/>
              </a:spcBef>
              <a:buNone/>
              <a:tabLst/>
              <a:defRPr sz="1400" b="0">
                <a:solidFill>
                  <a:schemeClr val="tx1"/>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dirty="0" smtClean="0"/>
              <a:t>Click to edit Master text styles</a:t>
            </a:r>
          </a:p>
        </p:txBody>
      </p:sp>
      <p:sp>
        <p:nvSpPr>
          <p:cNvPr id="6" name="Content Placeholder 5"/>
          <p:cNvSpPr>
            <a:spLocks noGrp="1"/>
          </p:cNvSpPr>
          <p:nvPr>
            <p:ph sz="quarter" idx="4"/>
          </p:nvPr>
        </p:nvSpPr>
        <p:spPr>
          <a:xfrm>
            <a:off x="4826538" y="1697639"/>
            <a:ext cx="3895344" cy="1144494"/>
          </a:xfrm>
        </p:spPr>
        <p:txBody>
          <a:bodyPr vert="horz" lIns="0" tIns="0" rIns="136980"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dirty="0" smtClean="0"/>
              <a:t>Click to edit Master text styles</a:t>
            </a:r>
          </a:p>
        </p:txBody>
      </p:sp>
      <p:sp>
        <p:nvSpPr>
          <p:cNvPr id="7" name="Date Placeholder 6"/>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9" name="Slide Number Placeholder 8"/>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24" name="Text Placeholder 4"/>
          <p:cNvSpPr>
            <a:spLocks noGrp="1"/>
          </p:cNvSpPr>
          <p:nvPr>
            <p:ph type="body" sz="quarter" idx="14"/>
          </p:nvPr>
        </p:nvSpPr>
        <p:spPr>
          <a:xfrm>
            <a:off x="0" y="2993575"/>
            <a:ext cx="4498848" cy="308610"/>
          </a:xfrm>
          <a:solidFill>
            <a:schemeClr val="bg2"/>
          </a:solidFill>
        </p:spPr>
        <p:txBody>
          <a:bodyPr lIns="82206" rIns="136980" bIns="20544" anchor="ctr"/>
          <a:lstStyle>
            <a:lvl1pPr marL="299681" indent="0">
              <a:spcBef>
                <a:spcPts val="0"/>
              </a:spcBef>
              <a:buNone/>
              <a:tabLst/>
              <a:defRPr sz="1400" b="0">
                <a:solidFill>
                  <a:schemeClr val="tx1"/>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dirty="0" smtClean="0"/>
              <a:t>Click to edit Master text styles</a:t>
            </a:r>
          </a:p>
        </p:txBody>
      </p:sp>
      <p:sp>
        <p:nvSpPr>
          <p:cNvPr id="25" name="Content Placeholder 5"/>
          <p:cNvSpPr>
            <a:spLocks noGrp="1"/>
          </p:cNvSpPr>
          <p:nvPr>
            <p:ph sz="quarter" idx="15"/>
          </p:nvPr>
        </p:nvSpPr>
        <p:spPr>
          <a:xfrm>
            <a:off x="397512" y="3395360"/>
            <a:ext cx="3890328" cy="1144494"/>
          </a:xfrm>
        </p:spPr>
        <p:txBody>
          <a:bodyPr vert="horz" lIns="0" tIns="0" rIns="136980"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dirty="0" smtClean="0"/>
              <a:t>Click to edit Master text styles</a:t>
            </a:r>
          </a:p>
        </p:txBody>
      </p:sp>
      <p:sp>
        <p:nvSpPr>
          <p:cNvPr id="26" name="Text Placeholder 4"/>
          <p:cNvSpPr>
            <a:spLocks noGrp="1"/>
          </p:cNvSpPr>
          <p:nvPr>
            <p:ph type="body" sz="quarter" idx="16"/>
          </p:nvPr>
        </p:nvSpPr>
        <p:spPr>
          <a:xfrm>
            <a:off x="4644390" y="2993575"/>
            <a:ext cx="4498848" cy="308610"/>
          </a:xfrm>
          <a:solidFill>
            <a:schemeClr val="bg2"/>
          </a:solidFill>
        </p:spPr>
        <p:txBody>
          <a:bodyPr lIns="82206" rIns="136980" bIns="20544" anchor="ctr"/>
          <a:lstStyle>
            <a:lvl1pPr marL="135551" indent="0">
              <a:spcBef>
                <a:spcPts val="0"/>
              </a:spcBef>
              <a:buNone/>
              <a:tabLst/>
              <a:defRPr sz="1400" b="0">
                <a:solidFill>
                  <a:schemeClr val="tx1"/>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dirty="0" smtClean="0"/>
              <a:t>Click to edit Master text styles</a:t>
            </a:r>
          </a:p>
        </p:txBody>
      </p:sp>
      <p:sp>
        <p:nvSpPr>
          <p:cNvPr id="27" name="Content Placeholder 5"/>
          <p:cNvSpPr>
            <a:spLocks noGrp="1"/>
          </p:cNvSpPr>
          <p:nvPr>
            <p:ph sz="quarter" idx="17"/>
          </p:nvPr>
        </p:nvSpPr>
        <p:spPr>
          <a:xfrm>
            <a:off x="4826538" y="3395360"/>
            <a:ext cx="3895344" cy="1144494"/>
          </a:xfrm>
        </p:spPr>
        <p:txBody>
          <a:bodyPr vert="horz" lIns="0" tIns="0" rIns="136980"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dirty="0" smtClean="0"/>
              <a:t>Click to edit Master text styles</a:t>
            </a:r>
          </a:p>
        </p:txBody>
      </p:sp>
    </p:spTree>
    <p:extLst>
      <p:ext uri="{BB962C8B-B14F-4D97-AF65-F5344CB8AC3E}">
        <p14:creationId xmlns:p14="http://schemas.microsoft.com/office/powerpoint/2010/main" val="851657824"/>
      </p:ext>
    </p:extLst>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7" name="Chart Placeholder 6"/>
          <p:cNvSpPr>
            <a:spLocks noGrp="1"/>
          </p:cNvSpPr>
          <p:nvPr>
            <p:ph type="chart" sz="quarter" idx="13"/>
          </p:nvPr>
        </p:nvSpPr>
        <p:spPr>
          <a:xfrm>
            <a:off x="412751" y="1433512"/>
            <a:ext cx="7586762" cy="2852738"/>
          </a:xfrm>
        </p:spPr>
        <p:txBody>
          <a:bodyPr anchor="ctr"/>
          <a:lstStyle>
            <a:lvl1pPr algn="ctr">
              <a:defRPr/>
            </a:lvl1pPr>
          </a:lstStyle>
          <a:p>
            <a:endParaRPr lang="en-US"/>
          </a:p>
        </p:txBody>
      </p:sp>
    </p:spTree>
    <p:extLst>
      <p:ext uri="{BB962C8B-B14F-4D97-AF65-F5344CB8AC3E}">
        <p14:creationId xmlns:p14="http://schemas.microsoft.com/office/powerpoint/2010/main" val="4167883425"/>
      </p:ext>
    </p:extLst>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7" name="Table Placeholder 6"/>
          <p:cNvSpPr>
            <a:spLocks noGrp="1"/>
          </p:cNvSpPr>
          <p:nvPr>
            <p:ph type="tbl" sz="quarter" idx="13"/>
          </p:nvPr>
        </p:nvSpPr>
        <p:spPr>
          <a:xfrm>
            <a:off x="412751" y="1296633"/>
            <a:ext cx="7586762" cy="3243263"/>
          </a:xfrm>
        </p:spPr>
        <p:txBody>
          <a:bodyPr anchor="ctr"/>
          <a:lstStyle>
            <a:lvl1pPr algn="ctr">
              <a:defRPr/>
            </a:lvl1pPr>
          </a:lstStyle>
          <a:p>
            <a:endParaRPr lang="en-US" dirty="0"/>
          </a:p>
        </p:txBody>
      </p:sp>
    </p:spTree>
    <p:extLst>
      <p:ext uri="{BB962C8B-B14F-4D97-AF65-F5344CB8AC3E}">
        <p14:creationId xmlns:p14="http://schemas.microsoft.com/office/powerpoint/2010/main" val="3261703307"/>
      </p:ext>
    </p:extLst>
  </p:cSld>
  <p:clrMapOvr>
    <a:masterClrMapping/>
  </p:clrMapOvr>
</p:sldLayout>
</file>

<file path=ppt/slideLayouts/slideLayout4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a:solidFill>
                <a:srgbClr val="575757"/>
              </a:solidFill>
              <a:latin typeface="GE Inspira Pitch"/>
            </a:endParaRPr>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2419803938"/>
      </p:ext>
    </p:extLst>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a:solidFill>
                <a:srgbClr val="575757"/>
              </a:solidFill>
              <a:latin typeface="GE Inspira Pitch"/>
            </a:endParaRPr>
          </a:p>
        </p:txBody>
      </p:sp>
      <p:sp>
        <p:nvSpPr>
          <p:cNvPr id="4" name="Slide Number Placeholder 3"/>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1688364318"/>
      </p:ext>
    </p:extLst>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preserve="1" userDrawn="1">
  <p:cSld name="Half Text - Half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5041900" y="1241583"/>
            <a:ext cx="3689350" cy="3298270"/>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dirty="0" smtClean="0"/>
              <a:t>Click to edit Master text styles</a:t>
            </a:r>
          </a:p>
          <a:p>
            <a:pPr lvl="1">
              <a:spcBef>
                <a:spcPts val="600"/>
              </a:spcBef>
            </a:pPr>
            <a:r>
              <a:rPr lang="en-US" dirty="0" smtClean="0"/>
              <a:t>Second level</a:t>
            </a:r>
          </a:p>
          <a:p>
            <a:pPr lvl="2">
              <a:spcBef>
                <a:spcPts val="450"/>
              </a:spcBef>
            </a:pPr>
            <a:r>
              <a:rPr lang="en-US" dirty="0" smtClean="0"/>
              <a:t>Third level</a:t>
            </a:r>
          </a:p>
          <a:p>
            <a:pPr lvl="3">
              <a:spcBef>
                <a:spcPts val="300"/>
              </a:spcBef>
            </a:pPr>
            <a:r>
              <a:rPr lang="en-US" dirty="0" smtClean="0"/>
              <a:t>Fourth level</a:t>
            </a:r>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1" name="Picture Placeholder 10"/>
          <p:cNvSpPr>
            <a:spLocks noGrp="1"/>
          </p:cNvSpPr>
          <p:nvPr>
            <p:ph type="pic" sz="quarter" idx="13" hasCustomPrompt="1"/>
          </p:nvPr>
        </p:nvSpPr>
        <p:spPr>
          <a:xfrm>
            <a:off x="1" y="1296633"/>
            <a:ext cx="4514850" cy="3243263"/>
          </a:xfrm>
          <a:solidFill>
            <a:schemeClr val="bg1">
              <a:lumMod val="95000"/>
            </a:schemeClr>
          </a:solidFill>
        </p:spPr>
        <p:txBody>
          <a:bodyPr anchor="ctr"/>
          <a:lstStyle>
            <a:lvl1pPr algn="ctr">
              <a:defRPr/>
            </a:lvl1pPr>
          </a:lstStyle>
          <a:p>
            <a:r>
              <a:rPr lang="en-US" dirty="0" smtClean="0"/>
              <a:t>Click to add image</a:t>
            </a:r>
            <a:endParaRPr lang="en-US" dirty="0"/>
          </a:p>
        </p:txBody>
      </p:sp>
    </p:spTree>
    <p:extLst>
      <p:ext uri="{BB962C8B-B14F-4D97-AF65-F5344CB8AC3E}">
        <p14:creationId xmlns:p14="http://schemas.microsoft.com/office/powerpoint/2010/main" val="1343001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5">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330"/>
            <a:ext cx="5811520"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5793232" cy="571500"/>
          </a:xfrm>
        </p:spPr>
        <p:txBody>
          <a:bodyPr/>
          <a:lstStyle>
            <a:lvl1pPr marL="0" indent="0" algn="l">
              <a:lnSpc>
                <a:spcPct val="110000"/>
              </a:lnSpc>
              <a:spcBef>
                <a:spcPts val="0"/>
              </a:spcBef>
              <a:buNone/>
              <a:defRPr sz="1800" baseline="0">
                <a:solidFill>
                  <a:schemeClr val="tx1"/>
                </a:solidFill>
              </a:defRPr>
            </a:lvl1pPr>
            <a:lvl2pPr marL="342094" indent="0" algn="ctr">
              <a:buNone/>
              <a:defRPr>
                <a:solidFill>
                  <a:schemeClr val="tx1">
                    <a:tint val="75000"/>
                  </a:schemeClr>
                </a:solidFill>
              </a:defRPr>
            </a:lvl2pPr>
            <a:lvl3pPr marL="684267" indent="0" algn="ctr">
              <a:buNone/>
              <a:defRPr>
                <a:solidFill>
                  <a:schemeClr val="tx1">
                    <a:tint val="75000"/>
                  </a:schemeClr>
                </a:solidFill>
              </a:defRPr>
            </a:lvl3pPr>
            <a:lvl4pPr marL="1026388" indent="0" algn="ctr">
              <a:buNone/>
              <a:defRPr>
                <a:solidFill>
                  <a:schemeClr val="tx1">
                    <a:tint val="75000"/>
                  </a:schemeClr>
                </a:solidFill>
              </a:defRPr>
            </a:lvl4pPr>
            <a:lvl5pPr marL="1368534" indent="0" algn="ctr">
              <a:buNone/>
              <a:defRPr>
                <a:solidFill>
                  <a:schemeClr val="tx1">
                    <a:tint val="75000"/>
                  </a:schemeClr>
                </a:solidFill>
              </a:defRPr>
            </a:lvl5pPr>
            <a:lvl6pPr marL="1710630" indent="0" algn="ctr">
              <a:buNone/>
              <a:defRPr>
                <a:solidFill>
                  <a:schemeClr val="tx1">
                    <a:tint val="75000"/>
                  </a:schemeClr>
                </a:solidFill>
              </a:defRPr>
            </a:lvl6pPr>
            <a:lvl7pPr marL="2052794" indent="0" algn="ctr">
              <a:buNone/>
              <a:defRPr>
                <a:solidFill>
                  <a:schemeClr val="tx1">
                    <a:tint val="75000"/>
                  </a:schemeClr>
                </a:solidFill>
              </a:defRPr>
            </a:lvl7pPr>
            <a:lvl8pPr marL="2394920" indent="0" algn="ctr">
              <a:buNone/>
              <a:defRPr>
                <a:solidFill>
                  <a:schemeClr val="tx1">
                    <a:tint val="75000"/>
                  </a:schemeClr>
                </a:solidFill>
              </a:defRPr>
            </a:lvl8pPr>
            <a:lvl9pPr marL="2737065"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79" y="4631332"/>
            <a:ext cx="2069797" cy="253916"/>
          </a:xfrm>
          <a:prstGeom prst="rect">
            <a:avLst/>
          </a:prstGeom>
          <a:noFill/>
        </p:spPr>
        <p:txBody>
          <a:bodyPr wrap="none" lIns="0" tIns="0" rIns="0" bIns="0" rtlCol="0" anchor="b" anchorCtr="0">
            <a:noAutofit/>
          </a:bodyPr>
          <a:lstStyle/>
          <a:p>
            <a:pPr defTabSz="684267"/>
            <a:r>
              <a:rPr lang="en-US" sz="1200" b="1" dirty="0">
                <a:solidFill>
                  <a:srgbClr val="005CB9"/>
                </a:solidFill>
                <a:latin typeface="GE Inspira Pitch"/>
              </a:rPr>
              <a:t>Imagination at work</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6005322" y="0"/>
            <a:ext cx="3138678" cy="3074484"/>
          </a:xfrm>
          <a:prstGeom prst="rect">
            <a:avLst/>
          </a:prstGeom>
        </p:spPr>
      </p:pic>
    </p:spTree>
    <p:extLst>
      <p:ext uri="{BB962C8B-B14F-4D97-AF65-F5344CB8AC3E}">
        <p14:creationId xmlns:p14="http://schemas.microsoft.com/office/powerpoint/2010/main" val="1126191487"/>
      </p:ext>
    </p:extLst>
  </p:cSld>
  <p:clrMapOvr>
    <a:masterClrMapping/>
  </p:clrMapOvr>
  <p:timing>
    <p:tnLst>
      <p:par>
        <p:cTn xmlns:p14="http://schemas.microsoft.com/office/powerpoint/2010/mai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Quadra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0" y="1295854"/>
            <a:ext cx="4498848" cy="308610"/>
          </a:xfrm>
          <a:solidFill>
            <a:schemeClr val="bg2"/>
          </a:solidFill>
        </p:spPr>
        <p:txBody>
          <a:bodyPr lIns="82146" rIns="136860" bIns="20524" anchor="ctr"/>
          <a:lstStyle>
            <a:lvl1pPr marL="298250" indent="0">
              <a:spcBef>
                <a:spcPts val="0"/>
              </a:spcBef>
              <a:buNone/>
              <a:defRPr sz="1400" b="0">
                <a:solidFill>
                  <a:schemeClr val="tx1"/>
                </a:solidFill>
              </a:defRPr>
            </a:lvl1pPr>
            <a:lvl2pPr marL="342151" indent="0">
              <a:buNone/>
              <a:defRPr sz="1500" b="1"/>
            </a:lvl2pPr>
            <a:lvl3pPr marL="684381" indent="0">
              <a:buNone/>
              <a:defRPr sz="1400" b="1"/>
            </a:lvl3pPr>
            <a:lvl4pPr marL="1026560" indent="0">
              <a:buNone/>
              <a:defRPr sz="1200" b="1"/>
            </a:lvl4pPr>
            <a:lvl5pPr marL="1368762" indent="0">
              <a:buNone/>
              <a:defRPr sz="1200" b="1"/>
            </a:lvl5pPr>
            <a:lvl6pPr marL="1710917" indent="0">
              <a:buNone/>
              <a:defRPr sz="1200" b="1"/>
            </a:lvl6pPr>
            <a:lvl7pPr marL="2053136" indent="0">
              <a:buNone/>
              <a:defRPr sz="1200" b="1"/>
            </a:lvl7pPr>
            <a:lvl8pPr marL="2395320" indent="0">
              <a:buNone/>
              <a:defRPr sz="1200" b="1"/>
            </a:lvl8pPr>
            <a:lvl9pPr marL="273752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97510" y="1697639"/>
            <a:ext cx="3890328" cy="1144494"/>
          </a:xfrm>
        </p:spPr>
        <p:txBody>
          <a:bodyPr vert="horz" lIns="0" tIns="0" rIns="136860" bIns="0" rtlCol="0">
            <a:noAutofit/>
          </a:bodyPr>
          <a:lstStyle>
            <a:lvl1pPr>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smtClean="0"/>
              <a:t>Click to edit Master text styles</a:t>
            </a:r>
          </a:p>
        </p:txBody>
      </p:sp>
      <p:sp>
        <p:nvSpPr>
          <p:cNvPr id="5" name="Text Placeholder 4"/>
          <p:cNvSpPr>
            <a:spLocks noGrp="1"/>
          </p:cNvSpPr>
          <p:nvPr>
            <p:ph type="body" sz="quarter" idx="3"/>
          </p:nvPr>
        </p:nvSpPr>
        <p:spPr>
          <a:xfrm>
            <a:off x="4644390" y="1295854"/>
            <a:ext cx="4498848" cy="308610"/>
          </a:xfrm>
          <a:solidFill>
            <a:schemeClr val="bg2"/>
          </a:solidFill>
        </p:spPr>
        <p:txBody>
          <a:bodyPr lIns="82146" rIns="136860" bIns="20524" anchor="ctr"/>
          <a:lstStyle>
            <a:lvl1pPr marL="136623" indent="0">
              <a:spcBef>
                <a:spcPts val="0"/>
              </a:spcBef>
              <a:buNone/>
              <a:tabLst/>
              <a:defRPr sz="1400" b="0">
                <a:solidFill>
                  <a:schemeClr val="tx1"/>
                </a:solidFill>
              </a:defRPr>
            </a:lvl1pPr>
            <a:lvl2pPr marL="342151" indent="0">
              <a:buNone/>
              <a:defRPr sz="1500" b="1"/>
            </a:lvl2pPr>
            <a:lvl3pPr marL="684381" indent="0">
              <a:buNone/>
              <a:defRPr sz="1400" b="1"/>
            </a:lvl3pPr>
            <a:lvl4pPr marL="1026560" indent="0">
              <a:buNone/>
              <a:defRPr sz="1200" b="1"/>
            </a:lvl4pPr>
            <a:lvl5pPr marL="1368762" indent="0">
              <a:buNone/>
              <a:defRPr sz="1200" b="1"/>
            </a:lvl5pPr>
            <a:lvl6pPr marL="1710917" indent="0">
              <a:buNone/>
              <a:defRPr sz="1200" b="1"/>
            </a:lvl6pPr>
            <a:lvl7pPr marL="2053136" indent="0">
              <a:buNone/>
              <a:defRPr sz="1200" b="1"/>
            </a:lvl7pPr>
            <a:lvl8pPr marL="2395320" indent="0">
              <a:buNone/>
              <a:defRPr sz="1200" b="1"/>
            </a:lvl8pPr>
            <a:lvl9pPr marL="273752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826538" y="1697639"/>
            <a:ext cx="3895344" cy="1144494"/>
          </a:xfrm>
        </p:spPr>
        <p:txBody>
          <a:bodyPr vert="horz" lIns="0" tIns="0" rIns="136860"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smtClean="0"/>
              <a:t>Click to edit Master text styles</a:t>
            </a:r>
          </a:p>
        </p:txBody>
      </p:sp>
      <p:sp>
        <p:nvSpPr>
          <p:cNvPr id="9" name="Slide Number Placeholder 8"/>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24" name="Text Placeholder 4"/>
          <p:cNvSpPr>
            <a:spLocks noGrp="1"/>
          </p:cNvSpPr>
          <p:nvPr>
            <p:ph type="body" sz="quarter" idx="14"/>
          </p:nvPr>
        </p:nvSpPr>
        <p:spPr>
          <a:xfrm>
            <a:off x="0" y="2993575"/>
            <a:ext cx="4498848" cy="308610"/>
          </a:xfrm>
          <a:solidFill>
            <a:schemeClr val="bg2"/>
          </a:solidFill>
        </p:spPr>
        <p:txBody>
          <a:bodyPr lIns="82146" rIns="136860" bIns="20524" anchor="ctr"/>
          <a:lstStyle>
            <a:lvl1pPr marL="299441" indent="0">
              <a:spcBef>
                <a:spcPts val="0"/>
              </a:spcBef>
              <a:buNone/>
              <a:tabLst/>
              <a:defRPr sz="1400" b="0">
                <a:solidFill>
                  <a:schemeClr val="tx1"/>
                </a:solidFill>
              </a:defRPr>
            </a:lvl1pPr>
            <a:lvl2pPr marL="342151" indent="0">
              <a:buNone/>
              <a:defRPr sz="1500" b="1"/>
            </a:lvl2pPr>
            <a:lvl3pPr marL="684381" indent="0">
              <a:buNone/>
              <a:defRPr sz="1400" b="1"/>
            </a:lvl3pPr>
            <a:lvl4pPr marL="1026560" indent="0">
              <a:buNone/>
              <a:defRPr sz="1200" b="1"/>
            </a:lvl4pPr>
            <a:lvl5pPr marL="1368762" indent="0">
              <a:buNone/>
              <a:defRPr sz="1200" b="1"/>
            </a:lvl5pPr>
            <a:lvl6pPr marL="1710917" indent="0">
              <a:buNone/>
              <a:defRPr sz="1200" b="1"/>
            </a:lvl6pPr>
            <a:lvl7pPr marL="2053136" indent="0">
              <a:buNone/>
              <a:defRPr sz="1200" b="1"/>
            </a:lvl7pPr>
            <a:lvl8pPr marL="2395320" indent="0">
              <a:buNone/>
              <a:defRPr sz="1200" b="1"/>
            </a:lvl8pPr>
            <a:lvl9pPr marL="2737521" indent="0">
              <a:buNone/>
              <a:defRPr sz="1200" b="1"/>
            </a:lvl9pPr>
          </a:lstStyle>
          <a:p>
            <a:pPr lvl="0"/>
            <a:r>
              <a:rPr lang="en-US" smtClean="0"/>
              <a:t>Click to edit Master text styles</a:t>
            </a:r>
          </a:p>
        </p:txBody>
      </p:sp>
      <p:sp>
        <p:nvSpPr>
          <p:cNvPr id="25" name="Content Placeholder 5"/>
          <p:cNvSpPr>
            <a:spLocks noGrp="1"/>
          </p:cNvSpPr>
          <p:nvPr>
            <p:ph sz="quarter" idx="15"/>
          </p:nvPr>
        </p:nvSpPr>
        <p:spPr>
          <a:xfrm>
            <a:off x="397512" y="3395360"/>
            <a:ext cx="3890328" cy="1144494"/>
          </a:xfrm>
        </p:spPr>
        <p:txBody>
          <a:bodyPr vert="horz" lIns="0" tIns="0" rIns="136860"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smtClean="0"/>
              <a:t>Click to edit Master text styles</a:t>
            </a:r>
          </a:p>
        </p:txBody>
      </p:sp>
      <p:sp>
        <p:nvSpPr>
          <p:cNvPr id="26" name="Text Placeholder 4"/>
          <p:cNvSpPr>
            <a:spLocks noGrp="1"/>
          </p:cNvSpPr>
          <p:nvPr>
            <p:ph type="body" sz="quarter" idx="16"/>
          </p:nvPr>
        </p:nvSpPr>
        <p:spPr>
          <a:xfrm>
            <a:off x="4644390" y="2993575"/>
            <a:ext cx="4498848" cy="308610"/>
          </a:xfrm>
          <a:solidFill>
            <a:schemeClr val="bg2"/>
          </a:solidFill>
        </p:spPr>
        <p:txBody>
          <a:bodyPr lIns="82146" rIns="136860" bIns="20524" anchor="ctr"/>
          <a:lstStyle>
            <a:lvl1pPr marL="135431" indent="0">
              <a:spcBef>
                <a:spcPts val="0"/>
              </a:spcBef>
              <a:buNone/>
              <a:tabLst/>
              <a:defRPr sz="1400" b="0">
                <a:solidFill>
                  <a:schemeClr val="tx1"/>
                </a:solidFill>
              </a:defRPr>
            </a:lvl1pPr>
            <a:lvl2pPr marL="342151" indent="0">
              <a:buNone/>
              <a:defRPr sz="1500" b="1"/>
            </a:lvl2pPr>
            <a:lvl3pPr marL="684381" indent="0">
              <a:buNone/>
              <a:defRPr sz="1400" b="1"/>
            </a:lvl3pPr>
            <a:lvl4pPr marL="1026560" indent="0">
              <a:buNone/>
              <a:defRPr sz="1200" b="1"/>
            </a:lvl4pPr>
            <a:lvl5pPr marL="1368762" indent="0">
              <a:buNone/>
              <a:defRPr sz="1200" b="1"/>
            </a:lvl5pPr>
            <a:lvl6pPr marL="1710917" indent="0">
              <a:buNone/>
              <a:defRPr sz="1200" b="1"/>
            </a:lvl6pPr>
            <a:lvl7pPr marL="2053136" indent="0">
              <a:buNone/>
              <a:defRPr sz="1200" b="1"/>
            </a:lvl7pPr>
            <a:lvl8pPr marL="2395320" indent="0">
              <a:buNone/>
              <a:defRPr sz="1200" b="1"/>
            </a:lvl8pPr>
            <a:lvl9pPr marL="2737521" indent="0">
              <a:buNone/>
              <a:defRPr sz="1200" b="1"/>
            </a:lvl9pPr>
          </a:lstStyle>
          <a:p>
            <a:pPr lvl="0"/>
            <a:r>
              <a:rPr lang="en-US" smtClean="0"/>
              <a:t>Click to edit Master text styles</a:t>
            </a:r>
          </a:p>
        </p:txBody>
      </p:sp>
      <p:sp>
        <p:nvSpPr>
          <p:cNvPr id="27" name="Content Placeholder 5"/>
          <p:cNvSpPr>
            <a:spLocks noGrp="1"/>
          </p:cNvSpPr>
          <p:nvPr>
            <p:ph sz="quarter" idx="17"/>
          </p:nvPr>
        </p:nvSpPr>
        <p:spPr>
          <a:xfrm>
            <a:off x="4826538" y="3395360"/>
            <a:ext cx="3895344" cy="1144494"/>
          </a:xfrm>
        </p:spPr>
        <p:txBody>
          <a:bodyPr vert="horz" lIns="0" tIns="0" rIns="136860"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smtClean="0"/>
              <a:t>Click to edit Master text styles</a:t>
            </a:r>
          </a:p>
        </p:txBody>
      </p:sp>
    </p:spTree>
    <p:extLst>
      <p:ext uri="{BB962C8B-B14F-4D97-AF65-F5344CB8AC3E}">
        <p14:creationId xmlns:p14="http://schemas.microsoft.com/office/powerpoint/2010/main" val="266744768"/>
      </p:ext>
    </p:extLst>
  </p:cSld>
  <p:clrMapOvr>
    <a:masterClrMapping/>
  </p:clrMapOvr>
</p:sldLayout>
</file>

<file path=ppt/slideLayouts/slideLayout500.xml><?xml version="1.0" encoding="utf-8"?>
<p:sldLayout xmlns:a="http://schemas.openxmlformats.org/drawingml/2006/main" xmlns:r="http://schemas.openxmlformats.org/officeDocument/2006/relationships" xmlns:p="http://schemas.openxmlformats.org/presentationml/2006/main" preserve="1" userDrawn="1">
  <p:cSld name="Image w/ Title &amp; Footer">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296633"/>
            <a:ext cx="9144000" cy="3243263"/>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p:nvPr>
        </p:nvSpPr>
        <p:spPr>
          <a:xfrm>
            <a:off x="379094" y="411481"/>
            <a:ext cx="8352156" cy="765752"/>
          </a:xfrm>
        </p:spPr>
        <p:txBody>
          <a:bodyPr/>
          <a:lstStyle/>
          <a:p>
            <a:r>
              <a:rPr lang="en-US" dirty="0" smtClean="0"/>
              <a:t>Click to edit Master title style</a:t>
            </a:r>
            <a:endParaRPr lang="en-US" dirty="0"/>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
        <p:nvSpPr>
          <p:cNvPr id="9" name="Text Placeholder 8"/>
          <p:cNvSpPr>
            <a:spLocks noGrp="1"/>
          </p:cNvSpPr>
          <p:nvPr>
            <p:ph type="body" sz="quarter" idx="14" hasCustomPrompt="1"/>
          </p:nvPr>
        </p:nvSpPr>
        <p:spPr bwMode="gray">
          <a:xfrm>
            <a:off x="379094" y="1346054"/>
            <a:ext cx="8318500" cy="1046559"/>
          </a:xfrm>
        </p:spPr>
        <p:txBody>
          <a:bodyPr/>
          <a:lstStyle>
            <a:lvl1pPr>
              <a:defRPr sz="2400" baseline="0"/>
            </a:lvl1pPr>
          </a:lstStyle>
          <a:p>
            <a:pPr lvl="0"/>
            <a:r>
              <a:rPr lang="en-US" dirty="0" smtClean="0"/>
              <a:t>Click to add text over image. White or gray only. 32pt flexible positioning. Delete if not needed.</a:t>
            </a:r>
          </a:p>
        </p:txBody>
      </p:sp>
    </p:spTree>
    <p:extLst>
      <p:ext uri="{BB962C8B-B14F-4D97-AF65-F5344CB8AC3E}">
        <p14:creationId xmlns:p14="http://schemas.microsoft.com/office/powerpoint/2010/main" val="650425266"/>
      </p:ext>
    </p:extLst>
  </p:cSld>
  <p:clrMapOvr>
    <a:masterClrMapping/>
  </p:clrMapOvr>
</p:sldLayout>
</file>

<file path=ppt/slideLayouts/slideLayout501.xml><?xml version="1.0" encoding="utf-8"?>
<p:sldLayout xmlns:a="http://schemas.openxmlformats.org/drawingml/2006/main" xmlns:r="http://schemas.openxmlformats.org/officeDocument/2006/relationships" xmlns:p="http://schemas.openxmlformats.org/presentationml/2006/main" preserve="1" userDrawn="1">
  <p:cSld name="Image w/ Title">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296593"/>
            <a:ext cx="9144000" cy="3846909"/>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lvl1pPr>
              <a:defRPr>
                <a:solidFill>
                  <a:schemeClr val="bg1"/>
                </a:solidFill>
              </a:defRPr>
            </a:lvl1pPr>
          </a:lstStyle>
          <a:p>
            <a:pPr defTabSz="684951"/>
            <a:r>
              <a:rPr lang="en-US" sz="1400" smtClean="0">
                <a:solidFill>
                  <a:prstClr val="white"/>
                </a:solidFill>
                <a:latin typeface="GE Inspira Pitch"/>
              </a:rPr>
              <a:t>Title or Job Number | XX Month 201X</a:t>
            </a:r>
            <a:endParaRPr lang="en-US" sz="1400">
              <a:solidFill>
                <a:prstClr val="white"/>
              </a:solidFill>
              <a:latin typeface="GE Inspira Pitch"/>
            </a:endParaRP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D558541-60C9-42A2-8392-FF12533A6B7A}" type="slidenum">
              <a:rPr lang="en-US" smtClean="0">
                <a:solidFill>
                  <a:prstClr val="white"/>
                </a:solidFill>
                <a:latin typeface="GE Inspira Pitch"/>
              </a:rPr>
              <a:pPr/>
              <a:t>‹#›</a:t>
            </a:fld>
            <a:endParaRPr lang="en-US">
              <a:solidFill>
                <a:prstClr val="white"/>
              </a:solidFill>
              <a:latin typeface="GE Inspira Pitch"/>
            </a:endParaRPr>
          </a:p>
        </p:txBody>
      </p:sp>
      <p:sp>
        <p:nvSpPr>
          <p:cNvPr id="9" name="Text Placeholder 8"/>
          <p:cNvSpPr>
            <a:spLocks noGrp="1"/>
          </p:cNvSpPr>
          <p:nvPr>
            <p:ph type="body" sz="quarter" idx="14" hasCustomPrompt="1"/>
          </p:nvPr>
        </p:nvSpPr>
        <p:spPr bwMode="gray">
          <a:xfrm>
            <a:off x="384049" y="1344170"/>
            <a:ext cx="8318500" cy="1046559"/>
          </a:xfrm>
        </p:spPr>
        <p:txBody>
          <a:bodyPr/>
          <a:lstStyle>
            <a:lvl1pPr>
              <a:defRPr sz="2400" baseline="0"/>
            </a:lvl1pPr>
          </a:lstStyle>
          <a:p>
            <a:pPr lvl="0"/>
            <a:r>
              <a:rPr lang="en-US" dirty="0" smtClean="0"/>
              <a:t>Click to add text over image. White or gray only. 32pt flexible positioning. Delete if not needed.</a:t>
            </a:r>
          </a:p>
        </p:txBody>
      </p:sp>
      <p:sp>
        <p:nvSpPr>
          <p:cNvPr id="8" name="TextBox 7"/>
          <p:cNvSpPr txBox="1"/>
          <p:nvPr userDrawn="1"/>
        </p:nvSpPr>
        <p:spPr>
          <a:xfrm>
            <a:off x="5398515" y="4658438"/>
            <a:ext cx="2833485" cy="207749"/>
          </a:xfrm>
          <a:prstGeom prst="rect">
            <a:avLst/>
          </a:prstGeom>
          <a:noFill/>
        </p:spPr>
        <p:txBody>
          <a:bodyPr wrap="square" lIns="0" tIns="0" rIns="0" bIns="0" rtlCol="0" anchor="b">
            <a:noAutofit/>
          </a:bodyPr>
          <a:lstStyle/>
          <a:p>
            <a:pPr defTabSz="684951"/>
            <a:r>
              <a:rPr lang="en-US" sz="700" dirty="0">
                <a:solidFill>
                  <a:prstClr val="white"/>
                </a:solidFill>
                <a:latin typeface="GE Inspira Pitch"/>
              </a:rPr>
              <a:t>See tutorial regarding confidentiality disclosures. Delete if not needed.</a:t>
            </a:r>
          </a:p>
        </p:txBody>
      </p:sp>
    </p:spTree>
    <p:extLst>
      <p:ext uri="{BB962C8B-B14F-4D97-AF65-F5344CB8AC3E}">
        <p14:creationId xmlns:p14="http://schemas.microsoft.com/office/powerpoint/2010/main" val="2647647370"/>
      </p:ext>
    </p:extLst>
  </p:cSld>
  <p:clrMapOvr>
    <a:masterClrMapping/>
  </p:clrMapOvr>
</p:sldLayout>
</file>

<file path=ppt/slideLayouts/slideLayout50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0"/>
            <a:ext cx="9144000" cy="5143500"/>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hasCustomPrompt="1"/>
          </p:nvPr>
        </p:nvSpPr>
        <p:spPr bwMode="gray"/>
        <p:txBody>
          <a:bodyPr/>
          <a:lstStyle>
            <a:lvl1pPr>
              <a:defRPr sz="2400" spc="0" baseline="0"/>
            </a:lvl1pPr>
          </a:lstStyle>
          <a:p>
            <a:pPr lvl="0"/>
            <a:r>
              <a:rPr lang="en-US" dirty="0" smtClean="0"/>
              <a:t>Click to add text over image. White or gray only. 32pt flexible positioning. Delete if not needed.</a:t>
            </a:r>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lvl1pPr>
              <a:defRPr>
                <a:solidFill>
                  <a:schemeClr val="bg1"/>
                </a:solidFill>
              </a:defRPr>
            </a:lvl1pPr>
          </a:lstStyle>
          <a:p>
            <a:pPr defTabSz="684951"/>
            <a:r>
              <a:rPr lang="en-US" sz="1400" smtClean="0">
                <a:solidFill>
                  <a:prstClr val="white"/>
                </a:solidFill>
                <a:latin typeface="GE Inspira Pitch"/>
              </a:rPr>
              <a:t>Title or Job Number | XX Month 201X</a:t>
            </a:r>
            <a:endParaRPr lang="en-US" sz="1400">
              <a:solidFill>
                <a:prstClr val="white"/>
              </a:solidFill>
              <a:latin typeface="GE Inspira Pitch"/>
            </a:endParaRP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D558541-60C9-42A2-8392-FF12533A6B7A}" type="slidenum">
              <a:rPr lang="en-US" smtClean="0">
                <a:solidFill>
                  <a:prstClr val="white"/>
                </a:solidFill>
                <a:latin typeface="GE Inspira Pitch"/>
              </a:rPr>
              <a:pPr/>
              <a:t>‹#›</a:t>
            </a:fld>
            <a:endParaRPr lang="en-US">
              <a:solidFill>
                <a:prstClr val="white"/>
              </a:solidFill>
              <a:latin typeface="GE Inspira Pitch"/>
            </a:endParaRPr>
          </a:p>
        </p:txBody>
      </p:sp>
      <p:sp>
        <p:nvSpPr>
          <p:cNvPr id="6" name="TextBox 5"/>
          <p:cNvSpPr txBox="1"/>
          <p:nvPr userDrawn="1"/>
        </p:nvSpPr>
        <p:spPr>
          <a:xfrm>
            <a:off x="5398515" y="4658438"/>
            <a:ext cx="2833485" cy="207749"/>
          </a:xfrm>
          <a:prstGeom prst="rect">
            <a:avLst/>
          </a:prstGeom>
          <a:noFill/>
        </p:spPr>
        <p:txBody>
          <a:bodyPr wrap="square" lIns="0" tIns="0" rIns="0" bIns="0" rtlCol="0" anchor="b">
            <a:noAutofit/>
          </a:bodyPr>
          <a:lstStyle/>
          <a:p>
            <a:pPr defTabSz="684951"/>
            <a:r>
              <a:rPr lang="en-US" sz="700" dirty="0">
                <a:solidFill>
                  <a:prstClr val="white"/>
                </a:solidFill>
                <a:latin typeface="GE Inspira Pitch"/>
              </a:rPr>
              <a:t>See tutorial regarding confidentiality disclosures. Delete if not needed.</a:t>
            </a:r>
          </a:p>
        </p:txBody>
      </p:sp>
    </p:spTree>
    <p:extLst>
      <p:ext uri="{BB962C8B-B14F-4D97-AF65-F5344CB8AC3E}">
        <p14:creationId xmlns:p14="http://schemas.microsoft.com/office/powerpoint/2010/main" val="347712294"/>
      </p:ext>
    </p:extLst>
  </p:cSld>
  <p:clrMapOvr>
    <a:masterClrMapping/>
  </p:clrMapOvr>
</p:sldLayout>
</file>

<file path=ppt/slideLayouts/slideLayout503.xml><?xml version="1.0" encoding="utf-8"?>
<p:sldLayout xmlns:a="http://schemas.openxmlformats.org/drawingml/2006/main" xmlns:r="http://schemas.openxmlformats.org/officeDocument/2006/relationships" xmlns:p="http://schemas.openxmlformats.org/presentationml/2006/main" preserve="1" userDrawn="1">
  <p:cSld name="Full Image Top">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
            <a:ext cx="9144000" cy="4539854"/>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hasCustomPrompt="1"/>
          </p:nvPr>
        </p:nvSpPr>
        <p:spPr bwMode="gray"/>
        <p:txBody>
          <a:bodyPr/>
          <a:lstStyle>
            <a:lvl1pPr>
              <a:defRPr sz="2400" spc="0" baseline="0"/>
            </a:lvl1pPr>
          </a:lstStyle>
          <a:p>
            <a:pPr lvl="0"/>
            <a:r>
              <a:rPr lang="en-US" dirty="0" smtClean="0"/>
              <a:t>Click to add text over image. White or gray only. 32pt flexible positioning. Delete if not needed.</a:t>
            </a:r>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897405129"/>
      </p:ext>
    </p:extLst>
  </p:cSld>
  <p:clrMapOvr>
    <a:masterClrMapping/>
  </p:clrMapOvr>
</p:sldLayout>
</file>

<file path=ppt/slideLayouts/slideLayout504.xml><?xml version="1.0" encoding="utf-8"?>
<p:sldLayout xmlns:a="http://schemas.openxmlformats.org/drawingml/2006/main" xmlns:r="http://schemas.openxmlformats.org/officeDocument/2006/relationships" xmlns:p="http://schemas.openxmlformats.org/presentationml/2006/main" type="title" preserve="1">
  <p:cSld name="Two Statements">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365128" y="593058"/>
            <a:ext cx="4149725" cy="3384946"/>
          </a:xfrm>
        </p:spPr>
        <p:txBody>
          <a:bodyPr/>
          <a:lstStyle>
            <a:lvl1pPr>
              <a:lnSpc>
                <a:spcPct val="90000"/>
              </a:lnSpc>
              <a:defRPr sz="3300"/>
            </a:lvl1pPr>
          </a:lstStyle>
          <a:p>
            <a:r>
              <a:rPr lang="en-US" dirty="0" smtClean="0"/>
              <a:t>Extra emphasis headline five lines maximum </a:t>
            </a:r>
            <a:endParaRPr lang="en-US" dirty="0"/>
          </a:p>
        </p:txBody>
      </p:sp>
      <p:sp>
        <p:nvSpPr>
          <p:cNvPr id="3" name="Subtitle 2"/>
          <p:cNvSpPr>
            <a:spLocks noGrp="1"/>
          </p:cNvSpPr>
          <p:nvPr>
            <p:ph type="subTitle" idx="1" hasCustomPrompt="1"/>
          </p:nvPr>
        </p:nvSpPr>
        <p:spPr bwMode="gray">
          <a:xfrm>
            <a:off x="4955541" y="596868"/>
            <a:ext cx="3544570" cy="3396328"/>
          </a:xfrm>
        </p:spPr>
        <p:txBody>
          <a:bodyPr/>
          <a:lstStyle>
            <a:lvl1pPr marL="0" indent="0" algn="l">
              <a:lnSpc>
                <a:spcPct val="100000"/>
              </a:lnSpc>
              <a:buNone/>
              <a:defRPr sz="1500" baseline="0">
                <a:solidFill>
                  <a:schemeClr val="tx2"/>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err="1" smtClean="0"/>
              <a:t>APdditional</a:t>
            </a:r>
            <a:r>
              <a:rPr lang="en-US" dirty="0" smtClean="0"/>
              <a:t> statement goes here</a:t>
            </a:r>
            <a:endParaRPr lang="en-US" dirty="0"/>
          </a:p>
        </p:txBody>
      </p:sp>
      <p:sp>
        <p:nvSpPr>
          <p:cNvPr id="4" name="Date Placeholder 3"/>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a:solidFill>
                <a:srgbClr val="575757"/>
              </a:solidFill>
              <a:latin typeface="GE Inspira Pitch"/>
            </a:endParaRP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367062856"/>
      </p:ext>
    </p:extLst>
  </p:cSld>
  <p:clrMapOvr>
    <a:masterClrMapping/>
  </p:clrMapOvr>
</p:sldLayout>
</file>

<file path=ppt/slideLayouts/slideLayout505.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5601" y="1210151"/>
            <a:ext cx="7643912" cy="1968216"/>
          </a:xfrm>
        </p:spPr>
        <p:txBody>
          <a:bodyPr anchor="t"/>
          <a:lstStyle>
            <a:lvl1pPr algn="l">
              <a:defRPr sz="4100" b="0" cap="none" spc="0" baseline="0">
                <a:solidFill>
                  <a:schemeClr val="tx2"/>
                </a:solidFill>
              </a:defRPr>
            </a:lvl1pPr>
          </a:lstStyle>
          <a:p>
            <a:r>
              <a:rPr lang="en-US" dirty="0" smtClean="0"/>
              <a:t>Click to add divider title</a:t>
            </a:r>
            <a:br>
              <a:rPr lang="en-US" dirty="0" smtClean="0"/>
            </a:br>
            <a:r>
              <a:rPr lang="en-US" dirty="0" smtClean="0"/>
              <a:t>two lines maximum</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05933" y="4663795"/>
            <a:ext cx="342384" cy="342295"/>
          </a:xfrm>
          <a:prstGeom prst="rect">
            <a:avLst/>
          </a:prstGeom>
        </p:spPr>
      </p:pic>
    </p:spTree>
    <p:extLst>
      <p:ext uri="{BB962C8B-B14F-4D97-AF65-F5344CB8AC3E}">
        <p14:creationId xmlns:p14="http://schemas.microsoft.com/office/powerpoint/2010/main" val="304558143"/>
      </p:ext>
    </p:extLst>
  </p:cSld>
  <p:clrMapOvr>
    <a:masterClrMapping/>
  </p:clrMapOvr>
</p:sldLayout>
</file>

<file path=ppt/slideLayouts/slideLayout506.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a:solidFill>
            <a:schemeClr val="tx2"/>
          </a:solidFill>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3994777868"/>
      </p:ext>
    </p:extLst>
  </p:cSld>
  <p:clrMapOvr>
    <a:masterClrMapping/>
  </p:clrMapOvr>
  <p:timing>
    <p:tnLst>
      <p:par>
        <p:cTn xmlns:p14="http://schemas.microsoft.com/office/powerpoint/2010/main" id="1" dur="indefinite" restart="never" nodeType="tmRoot"/>
      </p:par>
    </p:tnLst>
  </p:timing>
</p:sldLayout>
</file>

<file path=ppt/slideLayouts/slideLayout507.xml><?xml version="1.0" encoding="utf-8"?>
<p:sldLayout xmlns:a="http://schemas.openxmlformats.org/drawingml/2006/main" xmlns:r="http://schemas.openxmlformats.org/officeDocument/2006/relationships" xmlns:p="http://schemas.openxmlformats.org/presentationml/2006/main" showMasterSp="0" preserve="1" userDrawn="1">
  <p:cSld name="Section Header Green">
    <p:bg>
      <p:bgPr>
        <a:solidFill>
          <a:srgbClr val="46AD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738687874"/>
      </p:ext>
    </p:extLst>
  </p:cSld>
  <p:clrMapOvr>
    <a:masterClrMapping/>
  </p:clrMapOvr>
  <p:timing>
    <p:tnLst>
      <p:par>
        <p:cTn xmlns:p14="http://schemas.microsoft.com/office/powerpoint/2010/main" id="1" dur="indefinite" restart="never" nodeType="tmRoot"/>
      </p:par>
    </p:tnLst>
  </p:timing>
</p:sldLayout>
</file>

<file path=ppt/slideLayouts/slideLayout508.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p:bg>
      <p:bgPr>
        <a:solidFill>
          <a:srgbClr val="FF982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3663908328"/>
      </p:ext>
    </p:extLst>
  </p:cSld>
  <p:clrMapOvr>
    <a:masterClrMapping/>
  </p:clrMapOvr>
  <p:timing>
    <p:tnLst>
      <p:par>
        <p:cTn xmlns:p14="http://schemas.microsoft.com/office/powerpoint/2010/main" id="1" dur="indefinite" restart="never" nodeType="tmRoot"/>
      </p:par>
    </p:tnLst>
  </p:timing>
</p:sldLayout>
</file>

<file path=ppt/slideLayouts/slideLayout509.xml><?xml version="1.0" encoding="utf-8"?>
<p:sldLayout xmlns:a="http://schemas.openxmlformats.org/drawingml/2006/main" xmlns:r="http://schemas.openxmlformats.org/officeDocument/2006/relationships" xmlns:p="http://schemas.openxmlformats.org/presentationml/2006/main" showMasterSp="0" preserve="1" userDrawn="1">
  <p:cSld name="Section Header Purple">
    <p:bg>
      <p:bgPr>
        <a:solidFill>
          <a:srgbClr val="595194"/>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502324055"/>
      </p:ext>
    </p:extLst>
  </p:cSld>
  <p:clrMapOvr>
    <a:masterClrMapping/>
  </p:clrMapOvr>
  <p:timing>
    <p:tnLst>
      <p:par>
        <p:cTn xmlns:p14="http://schemas.microsoft.com/office/powerpoint/2010/mai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7" name="Chart Placeholder 6"/>
          <p:cNvSpPr>
            <a:spLocks noGrp="1"/>
          </p:cNvSpPr>
          <p:nvPr>
            <p:ph type="chart" sz="quarter" idx="13"/>
          </p:nvPr>
        </p:nvSpPr>
        <p:spPr>
          <a:xfrm>
            <a:off x="412751" y="1433512"/>
            <a:ext cx="7586762" cy="2852738"/>
          </a:xfrm>
        </p:spPr>
        <p:txBody>
          <a:bodyPr anchor="ctr"/>
          <a:lstStyle>
            <a:lvl1pPr algn="ctr">
              <a:defRPr/>
            </a:lvl1pPr>
          </a:lstStyle>
          <a:p>
            <a:r>
              <a:rPr lang="en-US" smtClean="0"/>
              <a:t>Click icon to add chart</a:t>
            </a:r>
            <a:endParaRPr lang="en-US"/>
          </a:p>
        </p:txBody>
      </p:sp>
    </p:spTree>
    <p:extLst>
      <p:ext uri="{BB962C8B-B14F-4D97-AF65-F5344CB8AC3E}">
        <p14:creationId xmlns:p14="http://schemas.microsoft.com/office/powerpoint/2010/main" val="2552376388"/>
      </p:ext>
    </p:extLst>
  </p:cSld>
  <p:clrMapOvr>
    <a:masterClrMapping/>
  </p:clrMapOvr>
</p:sldLayout>
</file>

<file path=ppt/slideLayouts/slideLayout510.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p:bg>
      <p:bgPr>
        <a:solidFill>
          <a:schemeClr val="accent6"/>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2783397276"/>
      </p:ext>
    </p:extLst>
  </p:cSld>
  <p:clrMapOvr>
    <a:masterClrMapping/>
  </p:clrMapOvr>
  <p:timing>
    <p:tnLst>
      <p:par>
        <p:cTn xmlns:p14="http://schemas.microsoft.com/office/powerpoint/2010/main" id="1" dur="indefinite" restart="never" nodeType="tmRoot"/>
      </p:par>
    </p:tnLst>
  </p:timing>
</p:sldLayout>
</file>

<file path=ppt/slideLayouts/slideLayout511.xml><?xml version="1.0" encoding="utf-8"?>
<p:sldLayout xmlns:a="http://schemas.openxmlformats.org/drawingml/2006/main" xmlns:r="http://schemas.openxmlformats.org/officeDocument/2006/relationships" xmlns:p="http://schemas.openxmlformats.org/presentationml/2006/main" showMasterSp="0" preserve="1" userDrawn="1">
  <p:cSld name="Section Header Gray">
    <p:bg>
      <p:bgPr>
        <a:solidFill>
          <a:srgbClr val="575757"/>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1943604095"/>
      </p:ext>
    </p:extLst>
  </p:cSld>
  <p:clrMapOvr>
    <a:masterClrMapping/>
  </p:clrMapOvr>
  <p:timing>
    <p:tnLst>
      <p:par>
        <p:cTn xmlns:p14="http://schemas.microsoft.com/office/powerpoint/2010/main" id="1" dur="indefinite" restart="never" nodeType="tmRoot"/>
      </p:par>
    </p:tnLst>
  </p:timing>
</p:sldLayout>
</file>

<file path=ppt/slideLayouts/slideLayout512.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57516" y="2057400"/>
            <a:ext cx="1028968" cy="1028700"/>
          </a:xfrm>
          <a:prstGeom prst="rect">
            <a:avLst/>
          </a:prstGeom>
        </p:spPr>
      </p:pic>
    </p:spTree>
    <p:extLst>
      <p:ext uri="{BB962C8B-B14F-4D97-AF65-F5344CB8AC3E}">
        <p14:creationId xmlns:p14="http://schemas.microsoft.com/office/powerpoint/2010/main" val="2947693327"/>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32"/>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946" indent="0" algn="ctr">
              <a:buNone/>
              <a:defRPr>
                <a:solidFill>
                  <a:schemeClr val="tx1">
                    <a:tint val="75000"/>
                  </a:schemeClr>
                </a:solidFill>
              </a:defRPr>
            </a:lvl2pPr>
            <a:lvl3pPr marL="685891" indent="0" algn="ctr">
              <a:buNone/>
              <a:defRPr>
                <a:solidFill>
                  <a:schemeClr val="tx1">
                    <a:tint val="75000"/>
                  </a:schemeClr>
                </a:solidFill>
              </a:defRPr>
            </a:lvl3pPr>
            <a:lvl4pPr marL="1028837" indent="0" algn="ctr">
              <a:buNone/>
              <a:defRPr>
                <a:solidFill>
                  <a:schemeClr val="tx1">
                    <a:tint val="75000"/>
                  </a:schemeClr>
                </a:solidFill>
              </a:defRPr>
            </a:lvl4pPr>
            <a:lvl5pPr marL="1371783" indent="0" algn="ctr">
              <a:buNone/>
              <a:defRPr>
                <a:solidFill>
                  <a:schemeClr val="tx1">
                    <a:tint val="75000"/>
                  </a:schemeClr>
                </a:solidFill>
              </a:defRPr>
            </a:lvl5pPr>
            <a:lvl6pPr marL="1714729" indent="0" algn="ctr">
              <a:buNone/>
              <a:defRPr>
                <a:solidFill>
                  <a:schemeClr val="tx1">
                    <a:tint val="75000"/>
                  </a:schemeClr>
                </a:solidFill>
              </a:defRPr>
            </a:lvl6pPr>
            <a:lvl7pPr marL="2057674" indent="0" algn="ctr">
              <a:buNone/>
              <a:defRPr>
                <a:solidFill>
                  <a:schemeClr val="tx1">
                    <a:tint val="75000"/>
                  </a:schemeClr>
                </a:solidFill>
              </a:defRPr>
            </a:lvl7pPr>
            <a:lvl8pPr marL="2400620" indent="0" algn="ctr">
              <a:buNone/>
              <a:defRPr>
                <a:solidFill>
                  <a:schemeClr val="tx1">
                    <a:tint val="75000"/>
                  </a:schemeClr>
                </a:solidFill>
              </a:defRPr>
            </a:lvl8pPr>
            <a:lvl9pPr marL="2743566"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12" y="4631330"/>
            <a:ext cx="2069797" cy="253916"/>
          </a:xfrm>
          <a:prstGeom prst="rect">
            <a:avLst/>
          </a:prstGeom>
          <a:noFill/>
        </p:spPr>
        <p:txBody>
          <a:bodyPr wrap="none" lIns="0" tIns="0" rIns="0" bIns="0" rtlCol="0" anchor="b" anchorCtr="0">
            <a:noAutofit/>
          </a:bodyPr>
          <a:lstStyle/>
          <a:p>
            <a:pPr defTabSz="685891"/>
            <a:r>
              <a:rPr lang="en-US" sz="1200" b="1" dirty="0" smtClean="0">
                <a:solidFill>
                  <a:srgbClr val="005CB9"/>
                </a:solidFill>
                <a:latin typeface="GE Inspira Pitch"/>
              </a:rPr>
              <a:t>Imagination at work</a:t>
            </a:r>
            <a:endParaRPr lang="en-US" sz="1200" b="1" dirty="0">
              <a:solidFill>
                <a:srgbClr val="005CB9"/>
              </a:solidFill>
              <a:latin typeface="GE Inspira Pitch"/>
            </a:endParaRP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922521" y="1"/>
            <a:ext cx="3221481" cy="2468204"/>
          </a:xfrm>
          <a:prstGeom prst="rect">
            <a:avLst/>
          </a:prstGeom>
        </p:spPr>
      </p:pic>
    </p:spTree>
    <p:extLst>
      <p:ext uri="{BB962C8B-B14F-4D97-AF65-F5344CB8AC3E}">
        <p14:creationId xmlns:p14="http://schemas.microsoft.com/office/powerpoint/2010/main" val="2524286198"/>
      </p:ext>
    </p:extLst>
  </p:cSld>
  <p:clrMapOvr>
    <a:masterClrMapping/>
  </p:clrMapOvr>
</p:sldLayout>
</file>

<file path=ppt/slideLayouts/slideLayout514.xml><?xml version="1.0" encoding="utf-8"?>
<p:sldLayout xmlns:a="http://schemas.openxmlformats.org/drawingml/2006/main" xmlns:r="http://schemas.openxmlformats.org/officeDocument/2006/relationships" xmlns:p="http://schemas.openxmlformats.org/presentationml/2006/main" showMasterSp="0" type="title" preserve="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32"/>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946" indent="0" algn="ctr">
              <a:buNone/>
              <a:defRPr>
                <a:solidFill>
                  <a:schemeClr val="tx1">
                    <a:tint val="75000"/>
                  </a:schemeClr>
                </a:solidFill>
              </a:defRPr>
            </a:lvl2pPr>
            <a:lvl3pPr marL="685891" indent="0" algn="ctr">
              <a:buNone/>
              <a:defRPr>
                <a:solidFill>
                  <a:schemeClr val="tx1">
                    <a:tint val="75000"/>
                  </a:schemeClr>
                </a:solidFill>
              </a:defRPr>
            </a:lvl3pPr>
            <a:lvl4pPr marL="1028837" indent="0" algn="ctr">
              <a:buNone/>
              <a:defRPr>
                <a:solidFill>
                  <a:schemeClr val="tx1">
                    <a:tint val="75000"/>
                  </a:schemeClr>
                </a:solidFill>
              </a:defRPr>
            </a:lvl4pPr>
            <a:lvl5pPr marL="1371783" indent="0" algn="ctr">
              <a:buNone/>
              <a:defRPr>
                <a:solidFill>
                  <a:schemeClr val="tx1">
                    <a:tint val="75000"/>
                  </a:schemeClr>
                </a:solidFill>
              </a:defRPr>
            </a:lvl5pPr>
            <a:lvl6pPr marL="1714729" indent="0" algn="ctr">
              <a:buNone/>
              <a:defRPr>
                <a:solidFill>
                  <a:schemeClr val="tx1">
                    <a:tint val="75000"/>
                  </a:schemeClr>
                </a:solidFill>
              </a:defRPr>
            </a:lvl6pPr>
            <a:lvl7pPr marL="2057674" indent="0" algn="ctr">
              <a:buNone/>
              <a:defRPr>
                <a:solidFill>
                  <a:schemeClr val="tx1">
                    <a:tint val="75000"/>
                  </a:schemeClr>
                </a:solidFill>
              </a:defRPr>
            </a:lvl7pPr>
            <a:lvl8pPr marL="2400620" indent="0" algn="ctr">
              <a:buNone/>
              <a:defRPr>
                <a:solidFill>
                  <a:schemeClr val="tx1">
                    <a:tint val="75000"/>
                  </a:schemeClr>
                </a:solidFill>
              </a:defRPr>
            </a:lvl8pPr>
            <a:lvl9pPr marL="2743566"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12" y="4631330"/>
            <a:ext cx="2069797" cy="253916"/>
          </a:xfrm>
          <a:prstGeom prst="rect">
            <a:avLst/>
          </a:prstGeom>
          <a:noFill/>
        </p:spPr>
        <p:txBody>
          <a:bodyPr wrap="none" lIns="0" tIns="0" rIns="0" bIns="0" rtlCol="0" anchor="b" anchorCtr="0">
            <a:noAutofit/>
          </a:bodyPr>
          <a:lstStyle/>
          <a:p>
            <a:pPr defTabSz="685891"/>
            <a:r>
              <a:rPr lang="en-US" sz="1200" b="1" dirty="0" smtClean="0">
                <a:solidFill>
                  <a:srgbClr val="005CB9"/>
                </a:solidFill>
                <a:latin typeface="GE Inspira Pitch"/>
              </a:rPr>
              <a:t>Imagination at work</a:t>
            </a:r>
            <a:endParaRPr lang="en-US" sz="1200" b="1" dirty="0">
              <a:solidFill>
                <a:srgbClr val="005CB9"/>
              </a:solidFill>
              <a:latin typeface="GE Inspira Pitch"/>
            </a:endParaRP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619125"/>
            <a:ext cx="3322270" cy="1628775"/>
          </a:xfrm>
          <a:prstGeom prst="rect">
            <a:avLst/>
          </a:prstGeom>
        </p:spPr>
      </p:pic>
      <p:sp>
        <p:nvSpPr>
          <p:cNvPr id="8" name="TextBox 7"/>
          <p:cNvSpPr txBox="1"/>
          <p:nvPr userDrawn="1"/>
        </p:nvSpPr>
        <p:spPr>
          <a:xfrm>
            <a:off x="3837025" y="4943709"/>
            <a:ext cx="1128155" cy="107722"/>
          </a:xfrm>
          <a:prstGeom prst="rect">
            <a:avLst/>
          </a:prstGeom>
          <a:noFill/>
        </p:spPr>
        <p:txBody>
          <a:bodyPr wrap="square" lIns="0" tIns="0" rIns="0" bIns="0" rtlCol="0" anchor="b">
            <a:spAutoFit/>
          </a:bodyPr>
          <a:lstStyle/>
          <a:p>
            <a:pPr defTabSz="685891"/>
            <a:r>
              <a:rPr lang="en-US" sz="700" dirty="0">
                <a:solidFill>
                  <a:srgbClr val="898989"/>
                </a:solidFill>
                <a:latin typeface="GE Inspira Pitch"/>
              </a:rPr>
              <a:t>GE Proprietary </a:t>
            </a:r>
            <a:r>
              <a:rPr lang="en-US" sz="700" dirty="0" smtClean="0">
                <a:solidFill>
                  <a:srgbClr val="898989"/>
                </a:solidFill>
                <a:latin typeface="GE Inspira Pitch"/>
              </a:rPr>
              <a:t>Information</a:t>
            </a:r>
            <a:endParaRPr lang="en-US" sz="1500" dirty="0" smtClean="0">
              <a:solidFill>
                <a:srgbClr val="575757"/>
              </a:solidFill>
              <a:latin typeface="GE Inspira Pitch"/>
            </a:endParaRPr>
          </a:p>
        </p:txBody>
      </p:sp>
    </p:spTree>
    <p:extLst>
      <p:ext uri="{BB962C8B-B14F-4D97-AF65-F5344CB8AC3E}">
        <p14:creationId xmlns:p14="http://schemas.microsoft.com/office/powerpoint/2010/main" val="2148143578"/>
      </p:ext>
    </p:extLst>
  </p:cSld>
  <p:clrMapOvr>
    <a:masterClrMapping/>
  </p:clrMapOvr>
  <p:timing>
    <p:tnLst>
      <p:par>
        <p:cTn xmlns:p14="http://schemas.microsoft.com/office/powerpoint/2010/main" id="1" dur="indefinite" restart="never" nodeType="tmRoot"/>
      </p:par>
    </p:tnLst>
  </p:timing>
</p:sldLayout>
</file>

<file path=ppt/slideLayouts/slideLayout515.xml><?xml version="1.0" encoding="utf-8"?>
<p:sldLayout xmlns:a="http://schemas.openxmlformats.org/drawingml/2006/main" xmlns:r="http://schemas.openxmlformats.org/officeDocument/2006/relationships" xmlns:p="http://schemas.openxmlformats.org/presentationml/2006/main" showMasterSp="0" type="title" preserve="1">
  <p:cSld name="Title Slide 3">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32"/>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946" indent="0" algn="ctr">
              <a:buNone/>
              <a:defRPr>
                <a:solidFill>
                  <a:schemeClr val="tx1">
                    <a:tint val="75000"/>
                  </a:schemeClr>
                </a:solidFill>
              </a:defRPr>
            </a:lvl2pPr>
            <a:lvl3pPr marL="685891" indent="0" algn="ctr">
              <a:buNone/>
              <a:defRPr>
                <a:solidFill>
                  <a:schemeClr val="tx1">
                    <a:tint val="75000"/>
                  </a:schemeClr>
                </a:solidFill>
              </a:defRPr>
            </a:lvl3pPr>
            <a:lvl4pPr marL="1028837" indent="0" algn="ctr">
              <a:buNone/>
              <a:defRPr>
                <a:solidFill>
                  <a:schemeClr val="tx1">
                    <a:tint val="75000"/>
                  </a:schemeClr>
                </a:solidFill>
              </a:defRPr>
            </a:lvl4pPr>
            <a:lvl5pPr marL="1371783" indent="0" algn="ctr">
              <a:buNone/>
              <a:defRPr>
                <a:solidFill>
                  <a:schemeClr val="tx1">
                    <a:tint val="75000"/>
                  </a:schemeClr>
                </a:solidFill>
              </a:defRPr>
            </a:lvl5pPr>
            <a:lvl6pPr marL="1714729" indent="0" algn="ctr">
              <a:buNone/>
              <a:defRPr>
                <a:solidFill>
                  <a:schemeClr val="tx1">
                    <a:tint val="75000"/>
                  </a:schemeClr>
                </a:solidFill>
              </a:defRPr>
            </a:lvl6pPr>
            <a:lvl7pPr marL="2057674" indent="0" algn="ctr">
              <a:buNone/>
              <a:defRPr>
                <a:solidFill>
                  <a:schemeClr val="tx1">
                    <a:tint val="75000"/>
                  </a:schemeClr>
                </a:solidFill>
              </a:defRPr>
            </a:lvl7pPr>
            <a:lvl8pPr marL="2400620" indent="0" algn="ctr">
              <a:buNone/>
              <a:defRPr>
                <a:solidFill>
                  <a:schemeClr val="tx1">
                    <a:tint val="75000"/>
                  </a:schemeClr>
                </a:solidFill>
              </a:defRPr>
            </a:lvl8pPr>
            <a:lvl9pPr marL="2743566"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12" y="4631330"/>
            <a:ext cx="2069797" cy="253916"/>
          </a:xfrm>
          <a:prstGeom prst="rect">
            <a:avLst/>
          </a:prstGeom>
          <a:noFill/>
        </p:spPr>
        <p:txBody>
          <a:bodyPr wrap="none" lIns="0" tIns="0" rIns="0" bIns="0" rtlCol="0" anchor="b" anchorCtr="0">
            <a:noAutofit/>
          </a:bodyPr>
          <a:lstStyle/>
          <a:p>
            <a:pPr defTabSz="685891"/>
            <a:r>
              <a:rPr lang="en-US" sz="1200" b="1" dirty="0" smtClean="0">
                <a:solidFill>
                  <a:srgbClr val="005CB9"/>
                </a:solidFill>
                <a:latin typeface="GE Inspira Pitch"/>
              </a:rPr>
              <a:t>Imagination at work</a:t>
            </a:r>
            <a:endParaRPr lang="en-US" sz="1200" b="1" dirty="0">
              <a:solidFill>
                <a:srgbClr val="005CB9"/>
              </a:solidFill>
              <a:latin typeface="GE Inspira Pitch"/>
            </a:endParaRP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 y="0"/>
            <a:ext cx="9143999" cy="2005905"/>
          </a:xfrm>
          <a:prstGeom prst="rect">
            <a:avLst/>
          </a:prstGeom>
        </p:spPr>
      </p:pic>
    </p:spTree>
    <p:extLst>
      <p:ext uri="{BB962C8B-B14F-4D97-AF65-F5344CB8AC3E}">
        <p14:creationId xmlns:p14="http://schemas.microsoft.com/office/powerpoint/2010/main" val="2171587766"/>
      </p:ext>
    </p:extLst>
  </p:cSld>
  <p:clrMapOvr>
    <a:masterClrMapping/>
  </p:clrMapOvr>
  <p:timing>
    <p:tnLst>
      <p:par>
        <p:cTn xmlns:p14="http://schemas.microsoft.com/office/powerpoint/2010/main" id="1" dur="indefinite" restart="never" nodeType="tmRoot"/>
      </p:par>
    </p:tnLst>
  </p:timing>
</p:sldLayout>
</file>

<file path=ppt/slideLayouts/slideLayout516.xml><?xml version="1.0" encoding="utf-8"?>
<p:sldLayout xmlns:a="http://schemas.openxmlformats.org/drawingml/2006/main" xmlns:r="http://schemas.openxmlformats.org/officeDocument/2006/relationships" xmlns:p="http://schemas.openxmlformats.org/presentationml/2006/main" showMasterSp="0" type="title" preserve="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32"/>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946" indent="0" algn="ctr">
              <a:buNone/>
              <a:defRPr>
                <a:solidFill>
                  <a:schemeClr val="tx1">
                    <a:tint val="75000"/>
                  </a:schemeClr>
                </a:solidFill>
              </a:defRPr>
            </a:lvl2pPr>
            <a:lvl3pPr marL="685891" indent="0" algn="ctr">
              <a:buNone/>
              <a:defRPr>
                <a:solidFill>
                  <a:schemeClr val="tx1">
                    <a:tint val="75000"/>
                  </a:schemeClr>
                </a:solidFill>
              </a:defRPr>
            </a:lvl3pPr>
            <a:lvl4pPr marL="1028837" indent="0" algn="ctr">
              <a:buNone/>
              <a:defRPr>
                <a:solidFill>
                  <a:schemeClr val="tx1">
                    <a:tint val="75000"/>
                  </a:schemeClr>
                </a:solidFill>
              </a:defRPr>
            </a:lvl4pPr>
            <a:lvl5pPr marL="1371783" indent="0" algn="ctr">
              <a:buNone/>
              <a:defRPr>
                <a:solidFill>
                  <a:schemeClr val="tx1">
                    <a:tint val="75000"/>
                  </a:schemeClr>
                </a:solidFill>
              </a:defRPr>
            </a:lvl5pPr>
            <a:lvl6pPr marL="1714729" indent="0" algn="ctr">
              <a:buNone/>
              <a:defRPr>
                <a:solidFill>
                  <a:schemeClr val="tx1">
                    <a:tint val="75000"/>
                  </a:schemeClr>
                </a:solidFill>
              </a:defRPr>
            </a:lvl6pPr>
            <a:lvl7pPr marL="2057674" indent="0" algn="ctr">
              <a:buNone/>
              <a:defRPr>
                <a:solidFill>
                  <a:schemeClr val="tx1">
                    <a:tint val="75000"/>
                  </a:schemeClr>
                </a:solidFill>
              </a:defRPr>
            </a:lvl7pPr>
            <a:lvl8pPr marL="2400620" indent="0" algn="ctr">
              <a:buNone/>
              <a:defRPr>
                <a:solidFill>
                  <a:schemeClr val="tx1">
                    <a:tint val="75000"/>
                  </a:schemeClr>
                </a:solidFill>
              </a:defRPr>
            </a:lvl8pPr>
            <a:lvl9pPr marL="2743566"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12" y="4631330"/>
            <a:ext cx="2069797" cy="253916"/>
          </a:xfrm>
          <a:prstGeom prst="rect">
            <a:avLst/>
          </a:prstGeom>
          <a:noFill/>
        </p:spPr>
        <p:txBody>
          <a:bodyPr wrap="none" lIns="0" tIns="0" rIns="0" bIns="0" rtlCol="0" anchor="b" anchorCtr="0">
            <a:noAutofit/>
          </a:bodyPr>
          <a:lstStyle/>
          <a:p>
            <a:pPr defTabSz="685891"/>
            <a:r>
              <a:rPr lang="en-US" sz="1200" b="1" dirty="0" smtClean="0">
                <a:solidFill>
                  <a:srgbClr val="005CB9"/>
                </a:solidFill>
                <a:latin typeface="GE Inspira Pitch"/>
              </a:rPr>
              <a:t>Imagination at work</a:t>
            </a:r>
            <a:endParaRPr lang="en-US" sz="1200" b="1" dirty="0">
              <a:solidFill>
                <a:srgbClr val="005CB9"/>
              </a:solidFill>
              <a:latin typeface="GE Inspira Pitch"/>
            </a:endParaRP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156410"/>
            <a:ext cx="9144002" cy="2044733"/>
          </a:xfrm>
          <a:prstGeom prst="rect">
            <a:avLst/>
          </a:prstGeom>
        </p:spPr>
      </p:pic>
    </p:spTree>
    <p:extLst>
      <p:ext uri="{BB962C8B-B14F-4D97-AF65-F5344CB8AC3E}">
        <p14:creationId xmlns:p14="http://schemas.microsoft.com/office/powerpoint/2010/main" val="425823915"/>
      </p:ext>
    </p:extLst>
  </p:cSld>
  <p:clrMapOvr>
    <a:masterClrMapping/>
  </p:clrMapOvr>
  <p:timing>
    <p:tnLst>
      <p:par>
        <p:cTn xmlns:p14="http://schemas.microsoft.com/office/powerpoint/2010/main" id="1" dur="indefinite" restart="never" nodeType="tmRoot"/>
      </p:par>
    </p:tnLst>
  </p:timing>
</p:sldLayout>
</file>

<file path=ppt/slideLayouts/slideLayout517.xml><?xml version="1.0" encoding="utf-8"?>
<p:sldLayout xmlns:a="http://schemas.openxmlformats.org/drawingml/2006/main" xmlns:r="http://schemas.openxmlformats.org/officeDocument/2006/relationships" xmlns:p="http://schemas.openxmlformats.org/presentationml/2006/main" showMasterSp="0" type="title" preserve="1">
  <p:cSld name="Title Slide 5">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32"/>
            <a:ext cx="5811520"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5793232" cy="571500"/>
          </a:xfrm>
        </p:spPr>
        <p:txBody>
          <a:bodyPr/>
          <a:lstStyle>
            <a:lvl1pPr marL="0" indent="0" algn="l">
              <a:lnSpc>
                <a:spcPct val="110000"/>
              </a:lnSpc>
              <a:spcBef>
                <a:spcPts val="0"/>
              </a:spcBef>
              <a:buNone/>
              <a:defRPr sz="1800" baseline="0">
                <a:solidFill>
                  <a:schemeClr val="tx1"/>
                </a:solidFill>
              </a:defRPr>
            </a:lvl1pPr>
            <a:lvl2pPr marL="342946" indent="0" algn="ctr">
              <a:buNone/>
              <a:defRPr>
                <a:solidFill>
                  <a:schemeClr val="tx1">
                    <a:tint val="75000"/>
                  </a:schemeClr>
                </a:solidFill>
              </a:defRPr>
            </a:lvl2pPr>
            <a:lvl3pPr marL="685891" indent="0" algn="ctr">
              <a:buNone/>
              <a:defRPr>
                <a:solidFill>
                  <a:schemeClr val="tx1">
                    <a:tint val="75000"/>
                  </a:schemeClr>
                </a:solidFill>
              </a:defRPr>
            </a:lvl3pPr>
            <a:lvl4pPr marL="1028837" indent="0" algn="ctr">
              <a:buNone/>
              <a:defRPr>
                <a:solidFill>
                  <a:schemeClr val="tx1">
                    <a:tint val="75000"/>
                  </a:schemeClr>
                </a:solidFill>
              </a:defRPr>
            </a:lvl4pPr>
            <a:lvl5pPr marL="1371783" indent="0" algn="ctr">
              <a:buNone/>
              <a:defRPr>
                <a:solidFill>
                  <a:schemeClr val="tx1">
                    <a:tint val="75000"/>
                  </a:schemeClr>
                </a:solidFill>
              </a:defRPr>
            </a:lvl5pPr>
            <a:lvl6pPr marL="1714729" indent="0" algn="ctr">
              <a:buNone/>
              <a:defRPr>
                <a:solidFill>
                  <a:schemeClr val="tx1">
                    <a:tint val="75000"/>
                  </a:schemeClr>
                </a:solidFill>
              </a:defRPr>
            </a:lvl6pPr>
            <a:lvl7pPr marL="2057674" indent="0" algn="ctr">
              <a:buNone/>
              <a:defRPr>
                <a:solidFill>
                  <a:schemeClr val="tx1">
                    <a:tint val="75000"/>
                  </a:schemeClr>
                </a:solidFill>
              </a:defRPr>
            </a:lvl7pPr>
            <a:lvl8pPr marL="2400620" indent="0" algn="ctr">
              <a:buNone/>
              <a:defRPr>
                <a:solidFill>
                  <a:schemeClr val="tx1">
                    <a:tint val="75000"/>
                  </a:schemeClr>
                </a:solidFill>
              </a:defRPr>
            </a:lvl8pPr>
            <a:lvl9pPr marL="2743566"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12" y="4631330"/>
            <a:ext cx="2069797" cy="253916"/>
          </a:xfrm>
          <a:prstGeom prst="rect">
            <a:avLst/>
          </a:prstGeom>
          <a:noFill/>
        </p:spPr>
        <p:txBody>
          <a:bodyPr wrap="none" lIns="0" tIns="0" rIns="0" bIns="0" rtlCol="0" anchor="b" anchorCtr="0">
            <a:noAutofit/>
          </a:bodyPr>
          <a:lstStyle/>
          <a:p>
            <a:pPr defTabSz="685891"/>
            <a:r>
              <a:rPr lang="en-US" sz="1200" b="1" dirty="0" smtClean="0">
                <a:solidFill>
                  <a:srgbClr val="005CB9"/>
                </a:solidFill>
                <a:latin typeface="GE Inspira Pitch"/>
              </a:rPr>
              <a:t>Imagination at work</a:t>
            </a:r>
            <a:endParaRPr lang="en-US" sz="1200" b="1" dirty="0">
              <a:solidFill>
                <a:srgbClr val="005CB9"/>
              </a:solidFill>
              <a:latin typeface="GE Inspira Pitch"/>
            </a:endParaRP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6005322" y="0"/>
            <a:ext cx="3138678" cy="3074484"/>
          </a:xfrm>
          <a:prstGeom prst="rect">
            <a:avLst/>
          </a:prstGeom>
        </p:spPr>
      </p:pic>
    </p:spTree>
    <p:extLst>
      <p:ext uri="{BB962C8B-B14F-4D97-AF65-F5344CB8AC3E}">
        <p14:creationId xmlns:p14="http://schemas.microsoft.com/office/powerpoint/2010/main" val="427877338"/>
      </p:ext>
    </p:extLst>
  </p:cSld>
  <p:clrMapOvr>
    <a:masterClrMapping/>
  </p:clrMapOvr>
  <p:timing>
    <p:tnLst>
      <p:par>
        <p:cTn xmlns:p14="http://schemas.microsoft.com/office/powerpoint/2010/main" id="1" dur="indefinite" restart="never" nodeType="tmRoot"/>
      </p:par>
    </p:tnLst>
  </p:timing>
</p:sldLayout>
</file>

<file path=ppt/slideLayouts/slideLayout5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4050" y="1220727"/>
            <a:ext cx="7615463" cy="32601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4041021781"/>
      </p:ext>
    </p:extLst>
  </p:cSld>
  <p:clrMapOvr>
    <a:masterClrMapping/>
  </p:clrMapOvr>
  <p:timing>
    <p:tnLst>
      <p:par>
        <p:cTn xmlns:p14="http://schemas.microsoft.com/office/powerpoint/2010/main" id="1" dur="indefinite" restart="never" nodeType="tmRoot"/>
      </p:par>
    </p:tnLst>
  </p:timing>
</p:sldLayout>
</file>

<file path=ppt/slideLayouts/slideLayout519.xml><?xml version="1.0" encoding="utf-8"?>
<p:sldLayout xmlns:a="http://schemas.openxmlformats.org/drawingml/2006/main" xmlns:r="http://schemas.openxmlformats.org/officeDocument/2006/relationships" xmlns:p="http://schemas.openxmlformats.org/presentationml/2006/main" type="obj" preserve="1">
  <p:cSld name="Storytelling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9094" y="413810"/>
            <a:ext cx="8352156" cy="765752"/>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79094" y="1798608"/>
            <a:ext cx="7620418" cy="2741248"/>
          </a:xfrm>
        </p:spPr>
        <p:txBody>
          <a:bodyPr/>
          <a:lstStyle>
            <a:lvl1pPr>
              <a:defRPr sz="2100">
                <a:solidFill>
                  <a:schemeClr val="tx2"/>
                </a:solidFill>
              </a:defRPr>
            </a:lvl1pPr>
            <a:lvl2pPr marL="213151" indent="-197670">
              <a:defRPr sz="2100"/>
            </a:lvl2pPr>
          </a:lstStyle>
          <a:p>
            <a:pPr lvl="0"/>
            <a:r>
              <a:rPr lang="en-US" smtClean="0"/>
              <a:t>Click to edit Master text styles</a:t>
            </a:r>
          </a:p>
          <a:p>
            <a:pPr lvl="1"/>
            <a:r>
              <a:rPr lang="en-US" smtClean="0"/>
              <a:t>Second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58395515"/>
      </p:ext>
    </p:extLst>
  </p:cSld>
  <p:clrMapOvr>
    <a:masterClrMapping/>
  </p:clrMapOvr>
  <p:timing>
    <p:tnLst>
      <p:par>
        <p:cTn xmlns:p14="http://schemas.microsoft.com/office/powerpoint/2010/mai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7" name="Table Placeholder 6"/>
          <p:cNvSpPr>
            <a:spLocks noGrp="1"/>
          </p:cNvSpPr>
          <p:nvPr>
            <p:ph type="tbl" sz="quarter" idx="13"/>
          </p:nvPr>
        </p:nvSpPr>
        <p:spPr>
          <a:xfrm>
            <a:off x="412751" y="1296651"/>
            <a:ext cx="7586762" cy="3243263"/>
          </a:xfrm>
        </p:spPr>
        <p:txBody>
          <a:bodyPr anchor="ctr"/>
          <a:lstStyle>
            <a:lvl1pPr algn="ctr">
              <a:defRPr/>
            </a:lvl1pPr>
          </a:lstStyle>
          <a:p>
            <a:r>
              <a:rPr lang="en-US" smtClean="0"/>
              <a:t>Click icon to add table</a:t>
            </a:r>
            <a:endParaRPr lang="en-US" dirty="0"/>
          </a:p>
        </p:txBody>
      </p:sp>
    </p:spTree>
    <p:extLst>
      <p:ext uri="{BB962C8B-B14F-4D97-AF65-F5344CB8AC3E}">
        <p14:creationId xmlns:p14="http://schemas.microsoft.com/office/powerpoint/2010/main" val="4033363674"/>
      </p:ext>
    </p:extLst>
  </p:cSld>
  <p:clrMapOvr>
    <a:masterClrMapping/>
  </p:clrMapOvr>
</p:sldLayout>
</file>

<file path=ppt/slideLayouts/slideLayout520.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4050" y="1220727"/>
            <a:ext cx="7615463" cy="32601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2487128259"/>
      </p:ext>
    </p:extLst>
  </p:cSld>
  <p:clrMapOvr>
    <a:masterClrMapping/>
  </p:clrMapOvr>
  <p:timing>
    <p:tnLst>
      <p:par>
        <p:cTn xmlns:p14="http://schemas.microsoft.com/office/powerpoint/2010/main" id="1" dur="indefinite" restart="never" nodeType="tmRoot"/>
      </p:par>
    </p:tnLst>
  </p:timing>
</p:sldLayout>
</file>

<file path=ppt/slideLayouts/slideLayout521.xml><?xml version="1.0" encoding="utf-8"?>
<p:sldLayout xmlns:a="http://schemas.openxmlformats.org/drawingml/2006/main" xmlns:r="http://schemas.openxmlformats.org/officeDocument/2006/relationships" xmlns:p="http://schemas.openxmlformats.org/presentationml/2006/main" type="obj" preserve="1">
  <p:cSld name="Big Tit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8614" y="401237"/>
            <a:ext cx="8312573" cy="1186866"/>
          </a:xfrm>
        </p:spPr>
        <p:txBody>
          <a:bodyPr/>
          <a:lstStyle>
            <a:lvl1pPr>
              <a:lnSpc>
                <a:spcPct val="85000"/>
              </a:lnSpc>
              <a:defRPr sz="4500"/>
            </a:lvl1pPr>
          </a:lstStyle>
          <a:p>
            <a:r>
              <a:rPr lang="en-US" dirty="0" err="1" smtClean="0"/>
              <a:t>PClick</a:t>
            </a:r>
            <a:r>
              <a:rPr lang="en-US" dirty="0" smtClean="0"/>
              <a:t> to edit Master title style</a:t>
            </a:r>
            <a:endParaRPr lang="en-US" dirty="0"/>
          </a:p>
        </p:txBody>
      </p:sp>
      <p:sp>
        <p:nvSpPr>
          <p:cNvPr id="3" name="Content Placeholder 2"/>
          <p:cNvSpPr>
            <a:spLocks noGrp="1"/>
          </p:cNvSpPr>
          <p:nvPr>
            <p:ph idx="1"/>
          </p:nvPr>
        </p:nvSpPr>
        <p:spPr>
          <a:xfrm>
            <a:off x="384050" y="1828800"/>
            <a:ext cx="7615463" cy="2690619"/>
          </a:xfrm>
        </p:spPr>
        <p:txBody>
          <a:bodyPr/>
          <a:lstStyle>
            <a:lvl1pPr>
              <a:defRPr>
                <a:solidFill>
                  <a:schemeClr val="tx2"/>
                </a:solidFill>
              </a:defRPr>
            </a:lvl1pPr>
            <a:lvl4pPr>
              <a:defRPr sz="12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934441101"/>
      </p:ext>
    </p:extLst>
  </p:cSld>
  <p:clrMapOvr>
    <a:masterClrMapping/>
  </p:clrMapOvr>
  <p:timing>
    <p:tnLst>
      <p:par>
        <p:cTn xmlns:p14="http://schemas.microsoft.com/office/powerpoint/2010/main" id="1" dur="indefinite" restart="never" nodeType="tmRoot"/>
      </p:par>
    </p:tnLst>
  </p:timing>
</p:sldLayout>
</file>

<file path=ppt/slideLayouts/slideLayout522.xml><?xml version="1.0" encoding="utf-8"?>
<p:sldLayout xmlns:a="http://schemas.openxmlformats.org/drawingml/2006/main" xmlns:r="http://schemas.openxmlformats.org/officeDocument/2006/relationships" xmlns:p="http://schemas.openxmlformats.org/presentationml/2006/main" type="obj" preserve="1">
  <p:cSld name="Title and Content Text Heav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91668" y="1243251"/>
            <a:ext cx="7607844" cy="3243263"/>
          </a:xfrm>
        </p:spPr>
        <p:txBody>
          <a:bodyPr vert="horz" lIns="0" tIns="0" rIns="0" bIns="0" rtlCol="0">
            <a:noAutofit/>
          </a:bodyPr>
          <a:lstStyle>
            <a:lvl1pPr>
              <a:spcAft>
                <a:spcPts val="0"/>
              </a:spcAft>
              <a:defRPr lang="en-US" sz="1500" dirty="0" smtClean="0"/>
            </a:lvl1pPr>
            <a:lvl2pPr marL="145276" indent="-136941">
              <a:defRPr lang="en-US" dirty="0" smtClean="0"/>
            </a:lvl2pPr>
            <a:lvl3pPr marL="300078" indent="-146467">
              <a:defRPr lang="en-US" sz="1400" dirty="0" smtClean="0"/>
            </a:lvl3pPr>
          </a:lstStyle>
          <a:p>
            <a:pPr lvl="0"/>
            <a:r>
              <a:rPr lang="en-US" smtClean="0"/>
              <a:t>Click to edit Master text styles</a:t>
            </a:r>
          </a:p>
          <a:p>
            <a:pPr lvl="1"/>
            <a:r>
              <a:rPr lang="en-US" smtClean="0"/>
              <a:t>Second level</a:t>
            </a:r>
          </a:p>
          <a:p>
            <a:pPr lvl="2"/>
            <a:r>
              <a:rPr lang="en-US" smtClean="0"/>
              <a:t>Third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3110283131"/>
      </p:ext>
    </p:extLst>
  </p:cSld>
  <p:clrMapOvr>
    <a:masterClrMapping/>
  </p:clrMapOvr>
  <p:timing>
    <p:tnLst>
      <p:par>
        <p:cTn xmlns:p14="http://schemas.microsoft.com/office/powerpoint/2010/main" id="1" dur="indefinite" restart="never" nodeType="tmRoot"/>
      </p:par>
    </p:tnLst>
  </p:timing>
</p:sldLayout>
</file>

<file path=ppt/slideLayouts/slideLayout523.xml><?xml version="1.0" encoding="utf-8"?>
<p:sldLayout xmlns:a="http://schemas.openxmlformats.org/drawingml/2006/main" xmlns:r="http://schemas.openxmlformats.org/officeDocument/2006/relationships" xmlns:p="http://schemas.openxmlformats.org/presentationml/2006/main" type="obj" preserve="1">
  <p:cSld name="Title and Content Text Heavy 1-Line">
    <p:spTree>
      <p:nvGrpSpPr>
        <p:cNvPr id="1" name=""/>
        <p:cNvGrpSpPr/>
        <p:nvPr/>
      </p:nvGrpSpPr>
      <p:grpSpPr>
        <a:xfrm>
          <a:off x="0" y="0"/>
          <a:ext cx="0" cy="0"/>
          <a:chOff x="0" y="0"/>
          <a:chExt cx="0" cy="0"/>
        </a:xfrm>
      </p:grpSpPr>
      <p:sp>
        <p:nvSpPr>
          <p:cNvPr id="2" name="Title 1"/>
          <p:cNvSpPr>
            <a:spLocks noGrp="1"/>
          </p:cNvSpPr>
          <p:nvPr>
            <p:ph type="title"/>
          </p:nvPr>
        </p:nvSpPr>
        <p:spPr>
          <a:xfrm>
            <a:off x="379094" y="411483"/>
            <a:ext cx="8352156" cy="395815"/>
          </a:xfrm>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91668" y="810008"/>
            <a:ext cx="7607844" cy="3438859"/>
          </a:xfrm>
        </p:spPr>
        <p:txBody>
          <a:bodyPr vert="horz" lIns="0" tIns="0" rIns="0" bIns="0" rtlCol="0">
            <a:noAutofit/>
          </a:bodyPr>
          <a:lstStyle>
            <a:lvl1pPr>
              <a:spcAft>
                <a:spcPts val="0"/>
              </a:spcAft>
              <a:defRPr lang="en-US" sz="1500" dirty="0" smtClean="0"/>
            </a:lvl1pPr>
            <a:lvl2pPr marL="145276" indent="-136941">
              <a:defRPr lang="en-US" dirty="0" smtClean="0"/>
            </a:lvl2pPr>
            <a:lvl3pPr marL="300078" indent="-146467">
              <a:defRPr lang="en-US" sz="1400" dirty="0" smtClean="0"/>
            </a:lvl3pPr>
          </a:lstStyle>
          <a:p>
            <a:pPr lvl="0"/>
            <a:r>
              <a:rPr lang="en-US" smtClean="0"/>
              <a:t>Click to edit Master text styles</a:t>
            </a:r>
          </a:p>
          <a:p>
            <a:pPr lvl="1"/>
            <a:r>
              <a:rPr lang="en-US" smtClean="0"/>
              <a:t>Second level</a:t>
            </a:r>
          </a:p>
          <a:p>
            <a:pPr lvl="2"/>
            <a:r>
              <a:rPr lang="en-US" smtClean="0"/>
              <a:t>Third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533021777"/>
      </p:ext>
    </p:extLst>
  </p:cSld>
  <p:clrMapOvr>
    <a:masterClrMapping/>
  </p:clrMapOvr>
  <p:timing>
    <p:tnLst>
      <p:par>
        <p:cTn xmlns:p14="http://schemas.microsoft.com/office/powerpoint/2010/main" id="1" dur="indefinite" restart="never" nodeType="tmRoot"/>
      </p:par>
    </p:tnLst>
  </p:timing>
</p:sldLayout>
</file>

<file path=ppt/slideLayouts/slideLayout5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91797" y="1242514"/>
            <a:ext cx="3896043" cy="3297340"/>
          </a:xfrm>
        </p:spPr>
        <p:txBody>
          <a:bodyPr vert="horz" lIns="0" tIns="0" rIns="0" bIns="0" rtlCol="0">
            <a:noAutofit/>
          </a:bodyPr>
          <a:lstStyle>
            <a:lvl1pPr>
              <a:spcBef>
                <a:spcPts val="750"/>
              </a:spcBef>
              <a:defRPr lang="en-US" sz="1500" dirty="0" smtClean="0"/>
            </a:lvl1pPr>
            <a:lvl2pPr>
              <a:spcBef>
                <a:spcPts val="600"/>
              </a:spcBef>
              <a:defRPr lang="en-US" sz="1400" dirty="0" smtClean="0"/>
            </a:lvl2pPr>
            <a:lvl3pPr>
              <a:spcBef>
                <a:spcPts val="450"/>
              </a:spcBef>
              <a:defRPr lang="en-US" sz="1200" dirty="0" smtClean="0"/>
            </a:lvl3pPr>
            <a:lvl4pPr>
              <a:spcBef>
                <a:spcPts val="300"/>
              </a:spcBef>
              <a:defRPr lang="en-US" sz="1100" dirty="0" smtClean="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831080" y="1242514"/>
            <a:ext cx="3900170" cy="3297340"/>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smtClean="0"/>
              <a:t>Click to edit Master text styles</a:t>
            </a:r>
          </a:p>
          <a:p>
            <a:pPr lvl="1">
              <a:spcBef>
                <a:spcPts val="750"/>
              </a:spcBef>
            </a:pPr>
            <a:r>
              <a:rPr lang="en-US" smtClean="0"/>
              <a:t>Second level</a:t>
            </a:r>
          </a:p>
          <a:p>
            <a:pPr lvl="2">
              <a:spcBef>
                <a:spcPts val="750"/>
              </a:spcBef>
            </a:pPr>
            <a:r>
              <a:rPr lang="en-US" smtClean="0"/>
              <a:t>Third level</a:t>
            </a:r>
          </a:p>
          <a:p>
            <a:pPr lvl="3">
              <a:spcBef>
                <a:spcPts val="750"/>
              </a:spcBef>
            </a:pPr>
            <a:r>
              <a:rPr lang="en-US" smtClean="0"/>
              <a:t>Fourth level</a:t>
            </a: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4054472489"/>
      </p:ext>
    </p:extLst>
  </p:cSld>
  <p:clrMapOvr>
    <a:masterClrMapping/>
  </p:clrMapOvr>
</p:sldLayout>
</file>

<file path=ppt/slideLayouts/slideLayout5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391795" y="1225867"/>
            <a:ext cx="3904488" cy="279797"/>
          </a:xfrm>
        </p:spPr>
        <p:txBody>
          <a:bodyPr rIns="137178" anchor="b"/>
          <a:lstStyle>
            <a:lvl1pPr marL="0" indent="0">
              <a:buNone/>
              <a:defRPr sz="1800" b="1">
                <a:solidFill>
                  <a:schemeClr val="tx2"/>
                </a:solidFill>
              </a:defRPr>
            </a:lvl1pPr>
            <a:lvl2pPr marL="342946" indent="0">
              <a:buNone/>
              <a:defRPr sz="1500" b="1"/>
            </a:lvl2pPr>
            <a:lvl3pPr marL="685891" indent="0">
              <a:buNone/>
              <a:defRPr sz="140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en-US" dirty="0" err="1" smtClean="0"/>
              <a:t>PClick</a:t>
            </a:r>
            <a:r>
              <a:rPr lang="en-US" dirty="0" smtClean="0"/>
              <a:t> to edit Master text</a:t>
            </a:r>
          </a:p>
        </p:txBody>
      </p:sp>
      <p:sp>
        <p:nvSpPr>
          <p:cNvPr id="4" name="Content Placeholder 3"/>
          <p:cNvSpPr>
            <a:spLocks noGrp="1"/>
          </p:cNvSpPr>
          <p:nvPr>
            <p:ph sz="half" idx="2"/>
          </p:nvPr>
        </p:nvSpPr>
        <p:spPr>
          <a:xfrm>
            <a:off x="391795" y="1553732"/>
            <a:ext cx="3904488" cy="2858489"/>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smtClean="0"/>
              <a:t>Click to edit Master text styles</a:t>
            </a:r>
          </a:p>
          <a:p>
            <a:pPr lvl="1">
              <a:spcBef>
                <a:spcPts val="750"/>
              </a:spcBef>
            </a:pPr>
            <a:r>
              <a:rPr lang="en-US" smtClean="0"/>
              <a:t>Second level</a:t>
            </a:r>
          </a:p>
          <a:p>
            <a:pPr lvl="2">
              <a:spcBef>
                <a:spcPts val="750"/>
              </a:spcBef>
            </a:pPr>
            <a:r>
              <a:rPr lang="en-US" smtClean="0"/>
              <a:t>Third level</a:t>
            </a:r>
          </a:p>
          <a:p>
            <a:pPr lvl="3">
              <a:spcBef>
                <a:spcPts val="750"/>
              </a:spcBef>
            </a:pPr>
            <a:r>
              <a:rPr lang="en-US" smtClean="0"/>
              <a:t>Fourth level</a:t>
            </a:r>
          </a:p>
        </p:txBody>
      </p:sp>
      <p:sp>
        <p:nvSpPr>
          <p:cNvPr id="5" name="Text Placeholder 4"/>
          <p:cNvSpPr>
            <a:spLocks noGrp="1"/>
          </p:cNvSpPr>
          <p:nvPr>
            <p:ph type="body" sz="quarter" idx="3"/>
          </p:nvPr>
        </p:nvSpPr>
        <p:spPr>
          <a:xfrm>
            <a:off x="4831080" y="1225867"/>
            <a:ext cx="3900170" cy="279797"/>
          </a:xfrm>
        </p:spPr>
        <p:txBody>
          <a:bodyPr rIns="137178" anchor="b"/>
          <a:lstStyle>
            <a:lvl1pPr marL="0" indent="0">
              <a:buNone/>
              <a:defRPr sz="1800" b="1">
                <a:solidFill>
                  <a:schemeClr val="tx2"/>
                </a:solidFill>
              </a:defRPr>
            </a:lvl1pPr>
            <a:lvl2pPr marL="342946" indent="0">
              <a:buNone/>
              <a:defRPr sz="1500" b="1"/>
            </a:lvl2pPr>
            <a:lvl3pPr marL="685891" indent="0">
              <a:buNone/>
              <a:defRPr sz="140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831080" y="1553732"/>
            <a:ext cx="3900170" cy="2858489"/>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smtClean="0"/>
              <a:t>Click to edit Master text styles</a:t>
            </a:r>
          </a:p>
          <a:p>
            <a:pPr lvl="1">
              <a:spcBef>
                <a:spcPts val="750"/>
              </a:spcBef>
            </a:pPr>
            <a:r>
              <a:rPr lang="en-US" smtClean="0"/>
              <a:t>Second level</a:t>
            </a:r>
          </a:p>
          <a:p>
            <a:pPr lvl="2">
              <a:spcBef>
                <a:spcPts val="750"/>
              </a:spcBef>
            </a:pPr>
            <a:r>
              <a:rPr lang="en-US" smtClean="0"/>
              <a:t>Third level</a:t>
            </a:r>
          </a:p>
          <a:p>
            <a:pPr lvl="3">
              <a:spcBef>
                <a:spcPts val="750"/>
              </a:spcBef>
            </a:pPr>
            <a:r>
              <a:rPr lang="en-US" smtClean="0"/>
              <a:t>Fourth level</a:t>
            </a:r>
          </a:p>
        </p:txBody>
      </p:sp>
      <p:sp>
        <p:nvSpPr>
          <p:cNvPr id="9" name="Slide Number Placeholder 8"/>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4274355123"/>
      </p:ext>
    </p:extLst>
  </p:cSld>
  <p:clrMapOvr>
    <a:masterClrMapping/>
  </p:clrMapOvr>
</p:sldLayout>
</file>

<file path=ppt/slideLayouts/slideLayout526.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0" y="1296591"/>
            <a:ext cx="4495800" cy="1563624"/>
          </a:xfrm>
          <a:solidFill>
            <a:schemeClr val="tx2"/>
          </a:solidFill>
        </p:spPr>
        <p:txBody>
          <a:bodyPr lIns="219485" tIns="89166" rIns="137178"/>
          <a:lstStyle>
            <a:lvl1pPr marL="159565" indent="0">
              <a:lnSpc>
                <a:spcPct val="100000"/>
              </a:lnSpc>
              <a:spcBef>
                <a:spcPts val="450"/>
              </a:spcBef>
              <a:spcAft>
                <a:spcPts val="150"/>
              </a:spcAft>
              <a:defRPr lang="en-US" sz="1500" dirty="0" smtClean="0">
                <a:solidFill>
                  <a:schemeClr val="bg1"/>
                </a:solidFill>
              </a:defRPr>
            </a:lvl1pPr>
            <a:lvl2pPr marL="285788" indent="-119078">
              <a:lnSpc>
                <a:spcPct val="100000"/>
              </a:lnSpc>
              <a:spcBef>
                <a:spcPts val="750"/>
              </a:spcBef>
              <a:defRPr lang="en-US" sz="1400" dirty="0" smtClean="0">
                <a:solidFill>
                  <a:schemeClr val="bg1"/>
                </a:solidFill>
              </a:defRPr>
            </a:lvl2pPr>
            <a:lvl3pPr marL="123842" indent="-123842">
              <a:defRPr lang="en-US" sz="1100" dirty="0" smtClean="0"/>
            </a:lvl3pPr>
            <a:lvl4pPr marL="233394" indent="-97644">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2" name="Content Placeholder 2"/>
          <p:cNvSpPr>
            <a:spLocks noGrp="1"/>
          </p:cNvSpPr>
          <p:nvPr>
            <p:ph sz="half" idx="13"/>
          </p:nvPr>
        </p:nvSpPr>
        <p:spPr>
          <a:xfrm>
            <a:off x="4644390" y="1296591"/>
            <a:ext cx="4498848" cy="1563624"/>
          </a:xfrm>
          <a:solidFill>
            <a:schemeClr val="tx2"/>
          </a:solidFill>
        </p:spPr>
        <p:txBody>
          <a:bodyPr lIns="219485" tIns="89166" rIns="137178"/>
          <a:lstStyle>
            <a:lvl1pPr marL="159565" indent="0">
              <a:lnSpc>
                <a:spcPct val="100000"/>
              </a:lnSpc>
              <a:spcBef>
                <a:spcPts val="450"/>
              </a:spcBef>
              <a:spcAft>
                <a:spcPts val="150"/>
              </a:spcAft>
              <a:defRPr lang="en-US" sz="1500" dirty="0" smtClean="0">
                <a:solidFill>
                  <a:schemeClr val="bg1"/>
                </a:solidFill>
              </a:defRPr>
            </a:lvl1pPr>
            <a:lvl2pPr marL="285788" indent="-119078">
              <a:lnSpc>
                <a:spcPct val="100000"/>
              </a:lnSpc>
              <a:spcBef>
                <a:spcPts val="750"/>
              </a:spcBef>
              <a:defRPr lang="en-US" sz="1400" dirty="0" smtClean="0">
                <a:solidFill>
                  <a:schemeClr val="bg1"/>
                </a:solidFill>
              </a:defRPr>
            </a:lvl2pPr>
            <a:lvl3pPr marL="123842" indent="-123842">
              <a:defRPr lang="en-US" sz="1100" dirty="0" smtClean="0"/>
            </a:lvl3pPr>
            <a:lvl4pPr marL="233394" indent="-97644">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13" name="Content Placeholder 2"/>
          <p:cNvSpPr>
            <a:spLocks noGrp="1"/>
          </p:cNvSpPr>
          <p:nvPr>
            <p:ph sz="half" idx="14"/>
          </p:nvPr>
        </p:nvSpPr>
        <p:spPr>
          <a:xfrm>
            <a:off x="0" y="2971647"/>
            <a:ext cx="4495800" cy="1563624"/>
          </a:xfrm>
          <a:solidFill>
            <a:schemeClr val="tx2"/>
          </a:solidFill>
        </p:spPr>
        <p:txBody>
          <a:bodyPr lIns="219485" tIns="89166" rIns="137178"/>
          <a:lstStyle>
            <a:lvl1pPr marL="159565" indent="0">
              <a:lnSpc>
                <a:spcPct val="100000"/>
              </a:lnSpc>
              <a:spcBef>
                <a:spcPts val="450"/>
              </a:spcBef>
              <a:spcAft>
                <a:spcPts val="150"/>
              </a:spcAft>
              <a:defRPr lang="en-US" sz="1500" dirty="0" smtClean="0">
                <a:solidFill>
                  <a:schemeClr val="bg1"/>
                </a:solidFill>
              </a:defRPr>
            </a:lvl1pPr>
            <a:lvl2pPr marL="285788" indent="-119078">
              <a:lnSpc>
                <a:spcPct val="100000"/>
              </a:lnSpc>
              <a:spcBef>
                <a:spcPts val="750"/>
              </a:spcBef>
              <a:defRPr lang="en-US" sz="1400" dirty="0" smtClean="0">
                <a:solidFill>
                  <a:schemeClr val="bg1"/>
                </a:solidFill>
              </a:defRPr>
            </a:lvl2pPr>
            <a:lvl3pPr marL="123842" indent="-123842">
              <a:defRPr lang="en-US" sz="1100" dirty="0" smtClean="0"/>
            </a:lvl3pPr>
            <a:lvl4pPr marL="233394" indent="-97644">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14" name="Content Placeholder 2"/>
          <p:cNvSpPr>
            <a:spLocks noGrp="1"/>
          </p:cNvSpPr>
          <p:nvPr>
            <p:ph sz="half" idx="15"/>
          </p:nvPr>
        </p:nvSpPr>
        <p:spPr>
          <a:xfrm>
            <a:off x="4644390" y="2971647"/>
            <a:ext cx="4498848" cy="1563624"/>
          </a:xfrm>
          <a:solidFill>
            <a:schemeClr val="tx2"/>
          </a:solidFill>
        </p:spPr>
        <p:txBody>
          <a:bodyPr lIns="219485" tIns="89166" rIns="137178"/>
          <a:lstStyle>
            <a:lvl1pPr marL="159565" indent="0">
              <a:lnSpc>
                <a:spcPct val="100000"/>
              </a:lnSpc>
              <a:spcBef>
                <a:spcPts val="450"/>
              </a:spcBef>
              <a:spcAft>
                <a:spcPts val="150"/>
              </a:spcAft>
              <a:defRPr lang="en-US" sz="1500" dirty="0" smtClean="0">
                <a:solidFill>
                  <a:schemeClr val="bg1"/>
                </a:solidFill>
              </a:defRPr>
            </a:lvl1pPr>
            <a:lvl2pPr marL="285788" indent="-119078">
              <a:lnSpc>
                <a:spcPct val="100000"/>
              </a:lnSpc>
              <a:spcBef>
                <a:spcPts val="750"/>
              </a:spcBef>
              <a:defRPr lang="en-US" sz="1400" dirty="0" smtClean="0">
                <a:solidFill>
                  <a:schemeClr val="bg1"/>
                </a:solidFill>
              </a:defRPr>
            </a:lvl2pPr>
            <a:lvl3pPr marL="123842" indent="-123842">
              <a:defRPr lang="en-US" sz="1100" dirty="0" smtClean="0"/>
            </a:lvl3pPr>
            <a:lvl4pPr marL="233394" indent="-97644">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209001709"/>
      </p:ext>
    </p:extLst>
  </p:cSld>
  <p:clrMapOvr>
    <a:masterClrMapping/>
  </p:clrMapOvr>
</p:sldLayout>
</file>

<file path=ppt/slideLayouts/slideLayout527.xml><?xml version="1.0" encoding="utf-8"?>
<p:sldLayout xmlns:a="http://schemas.openxmlformats.org/drawingml/2006/main" xmlns:r="http://schemas.openxmlformats.org/officeDocument/2006/relationships" xmlns:p="http://schemas.openxmlformats.org/presentationml/2006/main" preserve="1" userDrawn="1">
  <p:cSld name="Vertical Quadra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12752" y="1296591"/>
            <a:ext cx="1965960" cy="3243263"/>
          </a:xfrm>
          <a:solidFill>
            <a:schemeClr val="tx2"/>
          </a:solidFill>
        </p:spPr>
        <p:txBody>
          <a:bodyPr lIns="137178" tIns="102884" rIns="137178"/>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842" indent="-123842">
              <a:defRPr lang="en-US" sz="1100" dirty="0" smtClean="0"/>
            </a:lvl3pPr>
            <a:lvl4pPr marL="233394" indent="-97644">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5" name="Date Placeholder 4"/>
          <p:cNvSpPr>
            <a:spLocks noGrp="1"/>
          </p:cNvSpPr>
          <p:nvPr>
            <p:ph type="dt" sz="half" idx="10"/>
          </p:nvPr>
        </p:nvSpPr>
        <p:spPr>
          <a:xfrm>
            <a:off x="2005679" y="4764226"/>
            <a:ext cx="2067270" cy="101918"/>
          </a:xfrm>
          <a:prstGeom prst="rect">
            <a:avLst/>
          </a:prstGeom>
        </p:spPr>
        <p:txBody>
          <a:bodyPr lIns="68589" tIns="34295" rIns="68589" bIns="34295"/>
          <a:lstStyle/>
          <a:p>
            <a:pPr defTabSz="685891"/>
            <a:r>
              <a:rPr lang="en-US" sz="1400" dirty="0" smtClean="0">
                <a:solidFill>
                  <a:srgbClr val="575757"/>
                </a:solidFill>
                <a:latin typeface="GE Inspira Pitch"/>
              </a:rPr>
              <a:t>Title or Job </a:t>
            </a:r>
            <a:r>
              <a:rPr lang="en-US" sz="1400" dirty="0" err="1" smtClean="0">
                <a:solidFill>
                  <a:srgbClr val="575757"/>
                </a:solidFill>
                <a:latin typeface="GE Inspira Pitch"/>
              </a:rPr>
              <a:t>Numbr</a:t>
            </a:r>
            <a:r>
              <a:rPr lang="en-US" sz="1400" dirty="0" smtClean="0">
                <a:solidFill>
                  <a:srgbClr val="575757"/>
                </a:solidFill>
                <a:latin typeface="GE Inspira Pitch"/>
              </a:rPr>
              <a:t> | XX Month 201X</a:t>
            </a:r>
            <a:endParaRPr lang="en-US" sz="1400" dirty="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6" name="Content Placeholder 2"/>
          <p:cNvSpPr>
            <a:spLocks noGrp="1"/>
          </p:cNvSpPr>
          <p:nvPr>
            <p:ph sz="half" idx="13"/>
          </p:nvPr>
        </p:nvSpPr>
        <p:spPr>
          <a:xfrm>
            <a:off x="2529841" y="1296591"/>
            <a:ext cx="1965960" cy="3243263"/>
          </a:xfrm>
          <a:solidFill>
            <a:schemeClr val="tx2"/>
          </a:solidFill>
        </p:spPr>
        <p:txBody>
          <a:bodyPr lIns="137178" tIns="102884" rIns="137178"/>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842" indent="-123842">
              <a:defRPr lang="en-US" sz="1100" dirty="0" smtClean="0"/>
            </a:lvl3pPr>
            <a:lvl4pPr marL="233394" indent="-97644">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20" name="Content Placeholder 2"/>
          <p:cNvSpPr>
            <a:spLocks noGrp="1"/>
          </p:cNvSpPr>
          <p:nvPr>
            <p:ph sz="half" idx="14"/>
          </p:nvPr>
        </p:nvSpPr>
        <p:spPr>
          <a:xfrm>
            <a:off x="4644391" y="1296591"/>
            <a:ext cx="1965960" cy="3243263"/>
          </a:xfrm>
          <a:solidFill>
            <a:schemeClr val="tx2"/>
          </a:solidFill>
        </p:spPr>
        <p:txBody>
          <a:bodyPr lIns="137178" tIns="102884" rIns="137178"/>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842" indent="-123842">
              <a:defRPr lang="en-US" sz="1100" dirty="0" smtClean="0"/>
            </a:lvl3pPr>
            <a:lvl4pPr marL="233394" indent="-97644">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22" name="Content Placeholder 2"/>
          <p:cNvSpPr>
            <a:spLocks noGrp="1"/>
          </p:cNvSpPr>
          <p:nvPr>
            <p:ph sz="half" idx="15"/>
          </p:nvPr>
        </p:nvSpPr>
        <p:spPr>
          <a:xfrm>
            <a:off x="6758940" y="1296591"/>
            <a:ext cx="1965960" cy="3243263"/>
          </a:xfrm>
          <a:solidFill>
            <a:schemeClr val="tx2"/>
          </a:solidFill>
        </p:spPr>
        <p:txBody>
          <a:bodyPr lIns="137178" tIns="102884" rIns="137178"/>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842" indent="-123842">
              <a:defRPr lang="en-US" sz="1100" dirty="0" smtClean="0"/>
            </a:lvl3pPr>
            <a:lvl4pPr marL="233394" indent="-97644">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513449071"/>
      </p:ext>
    </p:extLst>
  </p:cSld>
  <p:clrMapOvr>
    <a:masterClrMapping/>
  </p:clrMapOvr>
</p:sldLayout>
</file>

<file path=ppt/slideLayouts/slideLayout528.xml><?xml version="1.0" encoding="utf-8"?>
<p:sldLayout xmlns:a="http://schemas.openxmlformats.org/drawingml/2006/main" xmlns:r="http://schemas.openxmlformats.org/officeDocument/2006/relationships" xmlns:p="http://schemas.openxmlformats.org/presentationml/2006/main" preserve="1" userDrawn="1">
  <p:cSld name="Quadra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0" y="1295854"/>
            <a:ext cx="4498848" cy="308610"/>
          </a:xfrm>
          <a:solidFill>
            <a:schemeClr val="bg2"/>
          </a:solidFill>
        </p:spPr>
        <p:txBody>
          <a:bodyPr lIns="82307" rIns="137178" bIns="20577" anchor="ctr"/>
          <a:lstStyle>
            <a:lvl1pPr marL="298887" indent="0">
              <a:spcBef>
                <a:spcPts val="0"/>
              </a:spcBef>
              <a:buNone/>
              <a:defRPr sz="1400" b="0">
                <a:solidFill>
                  <a:schemeClr val="tx1"/>
                </a:solidFill>
              </a:defRPr>
            </a:lvl1pPr>
            <a:lvl2pPr marL="342946" indent="0">
              <a:buNone/>
              <a:defRPr sz="1500" b="1"/>
            </a:lvl2pPr>
            <a:lvl3pPr marL="685891" indent="0">
              <a:buNone/>
              <a:defRPr sz="140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97510" y="1697639"/>
            <a:ext cx="3890328" cy="1144494"/>
          </a:xfrm>
        </p:spPr>
        <p:txBody>
          <a:bodyPr vert="horz" lIns="0" tIns="0" rIns="137178" bIns="0" rtlCol="0">
            <a:noAutofit/>
          </a:bodyPr>
          <a:lstStyle>
            <a:lvl1pPr>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smtClean="0"/>
              <a:t>Click to edit Master text styles</a:t>
            </a:r>
          </a:p>
        </p:txBody>
      </p:sp>
      <p:sp>
        <p:nvSpPr>
          <p:cNvPr id="5" name="Text Placeholder 4"/>
          <p:cNvSpPr>
            <a:spLocks noGrp="1"/>
          </p:cNvSpPr>
          <p:nvPr>
            <p:ph type="body" sz="quarter" idx="3"/>
          </p:nvPr>
        </p:nvSpPr>
        <p:spPr>
          <a:xfrm>
            <a:off x="4644390" y="1295854"/>
            <a:ext cx="4498848" cy="308610"/>
          </a:xfrm>
          <a:solidFill>
            <a:schemeClr val="bg2"/>
          </a:solidFill>
        </p:spPr>
        <p:txBody>
          <a:bodyPr lIns="82307" rIns="137178" bIns="20577" anchor="ctr"/>
          <a:lstStyle>
            <a:lvl1pPr marL="136941" indent="0">
              <a:spcBef>
                <a:spcPts val="0"/>
              </a:spcBef>
              <a:buNone/>
              <a:tabLst/>
              <a:defRPr sz="1400" b="0">
                <a:solidFill>
                  <a:schemeClr val="tx1"/>
                </a:solidFill>
              </a:defRPr>
            </a:lvl1pPr>
            <a:lvl2pPr marL="342946" indent="0">
              <a:buNone/>
              <a:defRPr sz="1500" b="1"/>
            </a:lvl2pPr>
            <a:lvl3pPr marL="685891" indent="0">
              <a:buNone/>
              <a:defRPr sz="140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826538" y="1697639"/>
            <a:ext cx="3895344" cy="1144494"/>
          </a:xfrm>
        </p:spPr>
        <p:txBody>
          <a:bodyPr vert="horz" lIns="0" tIns="0" rIns="137178"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smtClean="0"/>
              <a:t>Click to edit Master text styles</a:t>
            </a:r>
          </a:p>
        </p:txBody>
      </p:sp>
      <p:sp>
        <p:nvSpPr>
          <p:cNvPr id="9" name="Slide Number Placeholder 8"/>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24" name="Text Placeholder 4"/>
          <p:cNvSpPr>
            <a:spLocks noGrp="1"/>
          </p:cNvSpPr>
          <p:nvPr>
            <p:ph type="body" sz="quarter" idx="14"/>
          </p:nvPr>
        </p:nvSpPr>
        <p:spPr>
          <a:xfrm>
            <a:off x="0" y="2993575"/>
            <a:ext cx="4498848" cy="308610"/>
          </a:xfrm>
          <a:solidFill>
            <a:schemeClr val="bg2"/>
          </a:solidFill>
        </p:spPr>
        <p:txBody>
          <a:bodyPr lIns="82307" rIns="137178" bIns="20577" anchor="ctr"/>
          <a:lstStyle>
            <a:lvl1pPr marL="300078" indent="0">
              <a:spcBef>
                <a:spcPts val="0"/>
              </a:spcBef>
              <a:buNone/>
              <a:tabLst/>
              <a:defRPr sz="1400" b="0">
                <a:solidFill>
                  <a:schemeClr val="tx1"/>
                </a:solidFill>
              </a:defRPr>
            </a:lvl1pPr>
            <a:lvl2pPr marL="342946" indent="0">
              <a:buNone/>
              <a:defRPr sz="1500" b="1"/>
            </a:lvl2pPr>
            <a:lvl3pPr marL="685891" indent="0">
              <a:buNone/>
              <a:defRPr sz="140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en-US" smtClean="0"/>
              <a:t>Click to edit Master text styles</a:t>
            </a:r>
          </a:p>
        </p:txBody>
      </p:sp>
      <p:sp>
        <p:nvSpPr>
          <p:cNvPr id="25" name="Content Placeholder 5"/>
          <p:cNvSpPr>
            <a:spLocks noGrp="1"/>
          </p:cNvSpPr>
          <p:nvPr>
            <p:ph sz="quarter" idx="15"/>
          </p:nvPr>
        </p:nvSpPr>
        <p:spPr>
          <a:xfrm>
            <a:off x="397512" y="3395360"/>
            <a:ext cx="3890328" cy="1144494"/>
          </a:xfrm>
        </p:spPr>
        <p:txBody>
          <a:bodyPr vert="horz" lIns="0" tIns="0" rIns="137178"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smtClean="0"/>
              <a:t>Click to edit Master text styles</a:t>
            </a:r>
          </a:p>
        </p:txBody>
      </p:sp>
      <p:sp>
        <p:nvSpPr>
          <p:cNvPr id="26" name="Text Placeholder 4"/>
          <p:cNvSpPr>
            <a:spLocks noGrp="1"/>
          </p:cNvSpPr>
          <p:nvPr>
            <p:ph type="body" sz="quarter" idx="16"/>
          </p:nvPr>
        </p:nvSpPr>
        <p:spPr>
          <a:xfrm>
            <a:off x="4644390" y="2993575"/>
            <a:ext cx="4498848" cy="308610"/>
          </a:xfrm>
          <a:solidFill>
            <a:schemeClr val="bg2"/>
          </a:solidFill>
        </p:spPr>
        <p:txBody>
          <a:bodyPr lIns="82307" rIns="137178" bIns="20577" anchor="ctr"/>
          <a:lstStyle>
            <a:lvl1pPr marL="135749" indent="0">
              <a:spcBef>
                <a:spcPts val="0"/>
              </a:spcBef>
              <a:buNone/>
              <a:tabLst/>
              <a:defRPr sz="1400" b="0">
                <a:solidFill>
                  <a:schemeClr val="tx1"/>
                </a:solidFill>
              </a:defRPr>
            </a:lvl1pPr>
            <a:lvl2pPr marL="342946" indent="0">
              <a:buNone/>
              <a:defRPr sz="1500" b="1"/>
            </a:lvl2pPr>
            <a:lvl3pPr marL="685891" indent="0">
              <a:buNone/>
              <a:defRPr sz="140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en-US" smtClean="0"/>
              <a:t>Click to edit Master text styles</a:t>
            </a:r>
          </a:p>
        </p:txBody>
      </p:sp>
      <p:sp>
        <p:nvSpPr>
          <p:cNvPr id="27" name="Content Placeholder 5"/>
          <p:cNvSpPr>
            <a:spLocks noGrp="1"/>
          </p:cNvSpPr>
          <p:nvPr>
            <p:ph sz="quarter" idx="17"/>
          </p:nvPr>
        </p:nvSpPr>
        <p:spPr>
          <a:xfrm>
            <a:off x="4826538" y="3395360"/>
            <a:ext cx="3895344" cy="1144494"/>
          </a:xfrm>
        </p:spPr>
        <p:txBody>
          <a:bodyPr vert="horz" lIns="0" tIns="0" rIns="137178"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smtClean="0"/>
              <a:t>Click to edit Master text styles</a:t>
            </a:r>
          </a:p>
        </p:txBody>
      </p:sp>
    </p:spTree>
    <p:extLst>
      <p:ext uri="{BB962C8B-B14F-4D97-AF65-F5344CB8AC3E}">
        <p14:creationId xmlns:p14="http://schemas.microsoft.com/office/powerpoint/2010/main" val="867354927"/>
      </p:ext>
    </p:extLst>
  </p:cSld>
  <p:clrMapOvr>
    <a:masterClrMapping/>
  </p:clrMapOvr>
</p:sldLayout>
</file>

<file path=ppt/slideLayouts/slideLayout52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7" name="Chart Placeholder 6"/>
          <p:cNvSpPr>
            <a:spLocks noGrp="1"/>
          </p:cNvSpPr>
          <p:nvPr>
            <p:ph type="chart" sz="quarter" idx="13"/>
          </p:nvPr>
        </p:nvSpPr>
        <p:spPr>
          <a:xfrm>
            <a:off x="412751" y="1433512"/>
            <a:ext cx="7586762" cy="2852738"/>
          </a:xfrm>
        </p:spPr>
        <p:txBody>
          <a:bodyPr anchor="ctr"/>
          <a:lstStyle>
            <a:lvl1pPr algn="ctr">
              <a:defRPr/>
            </a:lvl1pPr>
          </a:lstStyle>
          <a:p>
            <a:r>
              <a:rPr lang="en-US" smtClean="0"/>
              <a:t>Click icon to add chart</a:t>
            </a:r>
            <a:endParaRPr lang="en-US"/>
          </a:p>
        </p:txBody>
      </p:sp>
    </p:spTree>
    <p:extLst>
      <p:ext uri="{BB962C8B-B14F-4D97-AF65-F5344CB8AC3E}">
        <p14:creationId xmlns:p14="http://schemas.microsoft.com/office/powerpoint/2010/main" val="312060402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2277226548"/>
      </p:ext>
    </p:extLst>
  </p:cSld>
  <p:clrMapOvr>
    <a:masterClrMapping/>
  </p:clrMapOvr>
</p:sldLayout>
</file>

<file path=ppt/slideLayouts/slideLayout53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7" name="Table Placeholder 6"/>
          <p:cNvSpPr>
            <a:spLocks noGrp="1"/>
          </p:cNvSpPr>
          <p:nvPr>
            <p:ph type="tbl" sz="quarter" idx="13"/>
          </p:nvPr>
        </p:nvSpPr>
        <p:spPr>
          <a:xfrm>
            <a:off x="412751" y="1296591"/>
            <a:ext cx="7586762" cy="3243263"/>
          </a:xfrm>
        </p:spPr>
        <p:txBody>
          <a:bodyPr anchor="ctr"/>
          <a:lstStyle>
            <a:lvl1pPr algn="ctr">
              <a:defRPr/>
            </a:lvl1pPr>
          </a:lstStyle>
          <a:p>
            <a:r>
              <a:rPr lang="en-US" smtClean="0"/>
              <a:t>Click icon to add table</a:t>
            </a:r>
            <a:endParaRPr lang="en-US" dirty="0"/>
          </a:p>
        </p:txBody>
      </p:sp>
    </p:spTree>
    <p:extLst>
      <p:ext uri="{BB962C8B-B14F-4D97-AF65-F5344CB8AC3E}">
        <p14:creationId xmlns:p14="http://schemas.microsoft.com/office/powerpoint/2010/main" val="4210355493"/>
      </p:ext>
    </p:extLst>
  </p:cSld>
  <p:clrMapOvr>
    <a:masterClrMapping/>
  </p:clrMapOvr>
</p:sldLayout>
</file>

<file path=ppt/slideLayouts/slideLayout5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133783234"/>
      </p:ext>
    </p:extLst>
  </p:cSld>
  <p:clrMapOvr>
    <a:masterClrMapping/>
  </p:clrMapOvr>
</p:sldLayout>
</file>

<file path=ppt/slideLayouts/slideLayout5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1139674779"/>
      </p:ext>
    </p:extLst>
  </p:cSld>
  <p:clrMapOvr>
    <a:masterClrMapping/>
  </p:clrMapOvr>
</p:sldLayout>
</file>

<file path=ppt/slideLayouts/slideLayout533.xml><?xml version="1.0" encoding="utf-8"?>
<p:sldLayout xmlns:a="http://schemas.openxmlformats.org/drawingml/2006/main" xmlns:r="http://schemas.openxmlformats.org/officeDocument/2006/relationships" xmlns:p="http://schemas.openxmlformats.org/presentationml/2006/main" preserve="1" userDrawn="1">
  <p:cSld name="Half Text - Half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41900" y="1241583"/>
            <a:ext cx="3689350" cy="3298270"/>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smtClean="0"/>
              <a:t>Click to edit Master text styles</a:t>
            </a:r>
          </a:p>
          <a:p>
            <a:pPr lvl="1">
              <a:spcBef>
                <a:spcPts val="750"/>
              </a:spcBef>
            </a:pPr>
            <a:r>
              <a:rPr lang="en-US" smtClean="0"/>
              <a:t>Second level</a:t>
            </a:r>
          </a:p>
          <a:p>
            <a:pPr lvl="2">
              <a:spcBef>
                <a:spcPts val="750"/>
              </a:spcBef>
            </a:pPr>
            <a:r>
              <a:rPr lang="en-US" smtClean="0"/>
              <a:t>Third level</a:t>
            </a:r>
          </a:p>
          <a:p>
            <a:pPr lvl="3">
              <a:spcBef>
                <a:spcPts val="750"/>
              </a:spcBef>
            </a:pPr>
            <a:r>
              <a:rPr lang="en-US" smtClean="0"/>
              <a:t>Fourth level</a:t>
            </a: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1" name="Picture Placeholder 10"/>
          <p:cNvSpPr>
            <a:spLocks noGrp="1"/>
          </p:cNvSpPr>
          <p:nvPr>
            <p:ph type="pic" sz="quarter" idx="13" hasCustomPrompt="1"/>
          </p:nvPr>
        </p:nvSpPr>
        <p:spPr>
          <a:xfrm>
            <a:off x="1" y="1296591"/>
            <a:ext cx="4514850" cy="3243263"/>
          </a:xfrm>
          <a:solidFill>
            <a:schemeClr val="bg1">
              <a:lumMod val="95000"/>
            </a:schemeClr>
          </a:solidFill>
        </p:spPr>
        <p:txBody>
          <a:bodyPr anchor="ctr"/>
          <a:lstStyle>
            <a:lvl1pPr algn="ctr">
              <a:defRPr/>
            </a:lvl1pPr>
          </a:lstStyle>
          <a:p>
            <a:r>
              <a:rPr lang="en-US" dirty="0" smtClean="0"/>
              <a:t>Click to add image</a:t>
            </a:r>
            <a:endParaRPr lang="en-US" dirty="0"/>
          </a:p>
        </p:txBody>
      </p:sp>
    </p:spTree>
    <p:extLst>
      <p:ext uri="{BB962C8B-B14F-4D97-AF65-F5344CB8AC3E}">
        <p14:creationId xmlns:p14="http://schemas.microsoft.com/office/powerpoint/2010/main" val="456964908"/>
      </p:ext>
    </p:extLst>
  </p:cSld>
  <p:clrMapOvr>
    <a:masterClrMapping/>
  </p:clrMapOvr>
</p:sldLayout>
</file>

<file path=ppt/slideLayouts/slideLayout534.xml><?xml version="1.0" encoding="utf-8"?>
<p:sldLayout xmlns:a="http://schemas.openxmlformats.org/drawingml/2006/main" xmlns:r="http://schemas.openxmlformats.org/officeDocument/2006/relationships" xmlns:p="http://schemas.openxmlformats.org/presentationml/2006/main" preserve="1" userDrawn="1">
  <p:cSld name="Image w/ Title &amp; Footer">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296591"/>
            <a:ext cx="9144000" cy="3243263"/>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p:nvPr>
        </p:nvSpPr>
        <p:spPr>
          <a:xfrm>
            <a:off x="379094" y="411480"/>
            <a:ext cx="8352156" cy="765752"/>
          </a:xfrm>
        </p:spPr>
        <p:txBody>
          <a:bodyPr/>
          <a:lstStyle/>
          <a:p>
            <a:r>
              <a:rPr lang="en-US" smtClean="0"/>
              <a:t>Click to edit Master title style</a:t>
            </a:r>
            <a:endParaRPr lang="en-US" dirty="0"/>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
        <p:nvSpPr>
          <p:cNvPr id="9" name="Text Placeholder 8"/>
          <p:cNvSpPr>
            <a:spLocks noGrp="1"/>
          </p:cNvSpPr>
          <p:nvPr>
            <p:ph type="body" sz="quarter" idx="14" hasCustomPrompt="1"/>
          </p:nvPr>
        </p:nvSpPr>
        <p:spPr bwMode="gray">
          <a:xfrm>
            <a:off x="379094" y="1346054"/>
            <a:ext cx="8318500" cy="1046559"/>
          </a:xfrm>
        </p:spPr>
        <p:txBody>
          <a:bodyPr/>
          <a:lstStyle>
            <a:lvl1pPr>
              <a:defRPr sz="2400" baseline="0"/>
            </a:lvl1pPr>
          </a:lstStyle>
          <a:p>
            <a:pPr lvl="0"/>
            <a:r>
              <a:rPr lang="en-US" dirty="0" smtClean="0"/>
              <a:t>Click to add text over image. White or gray only. 32pt flexible positioning. Delete if not needed.</a:t>
            </a:r>
          </a:p>
        </p:txBody>
      </p:sp>
    </p:spTree>
    <p:extLst>
      <p:ext uri="{BB962C8B-B14F-4D97-AF65-F5344CB8AC3E}">
        <p14:creationId xmlns:p14="http://schemas.microsoft.com/office/powerpoint/2010/main" val="952203909"/>
      </p:ext>
    </p:extLst>
  </p:cSld>
  <p:clrMapOvr>
    <a:masterClrMapping/>
  </p:clrMapOvr>
</p:sldLayout>
</file>

<file path=ppt/slideLayouts/slideLayout535.xml><?xml version="1.0" encoding="utf-8"?>
<p:sldLayout xmlns:a="http://schemas.openxmlformats.org/drawingml/2006/main" xmlns:r="http://schemas.openxmlformats.org/officeDocument/2006/relationships" xmlns:p="http://schemas.openxmlformats.org/presentationml/2006/main" preserve="1" userDrawn="1">
  <p:cSld name="Image w/ Title">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296591"/>
            <a:ext cx="9144000" cy="3846909"/>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D558541-60C9-42A2-8392-FF12533A6B7A}" type="slidenum">
              <a:rPr lang="en-US" smtClean="0">
                <a:solidFill>
                  <a:prstClr val="white"/>
                </a:solidFill>
                <a:latin typeface="GE Inspira Pitch"/>
              </a:rPr>
              <a:pPr/>
              <a:t>‹#›</a:t>
            </a:fld>
            <a:endParaRPr lang="en-US">
              <a:solidFill>
                <a:prstClr val="white"/>
              </a:solidFill>
              <a:latin typeface="GE Inspira Pitch"/>
            </a:endParaRPr>
          </a:p>
        </p:txBody>
      </p:sp>
      <p:sp>
        <p:nvSpPr>
          <p:cNvPr id="9" name="Text Placeholder 8"/>
          <p:cNvSpPr>
            <a:spLocks noGrp="1"/>
          </p:cNvSpPr>
          <p:nvPr>
            <p:ph type="body" sz="quarter" idx="14" hasCustomPrompt="1"/>
          </p:nvPr>
        </p:nvSpPr>
        <p:spPr bwMode="gray">
          <a:xfrm>
            <a:off x="384049" y="1344168"/>
            <a:ext cx="8318500" cy="1046559"/>
          </a:xfrm>
        </p:spPr>
        <p:txBody>
          <a:bodyPr/>
          <a:lstStyle>
            <a:lvl1pPr>
              <a:defRPr sz="2400" baseline="0"/>
            </a:lvl1pPr>
          </a:lstStyle>
          <a:p>
            <a:pPr lvl="0"/>
            <a:r>
              <a:rPr lang="en-US" dirty="0" smtClean="0"/>
              <a:t>Click to add text over image. White or gray only. 32pt flexible positioning. Delete if not needed.</a:t>
            </a:r>
          </a:p>
        </p:txBody>
      </p:sp>
      <p:sp>
        <p:nvSpPr>
          <p:cNvPr id="8" name="TextBox 7"/>
          <p:cNvSpPr txBox="1"/>
          <p:nvPr userDrawn="1"/>
        </p:nvSpPr>
        <p:spPr>
          <a:xfrm>
            <a:off x="5398509" y="4658398"/>
            <a:ext cx="2833485" cy="207749"/>
          </a:xfrm>
          <a:prstGeom prst="rect">
            <a:avLst/>
          </a:prstGeom>
          <a:noFill/>
        </p:spPr>
        <p:txBody>
          <a:bodyPr wrap="square" lIns="0" tIns="0" rIns="0" bIns="0" rtlCol="0" anchor="b">
            <a:noAutofit/>
          </a:bodyPr>
          <a:lstStyle/>
          <a:p>
            <a:pPr defTabSz="685891"/>
            <a:r>
              <a:rPr lang="en-US" sz="700" dirty="0" smtClean="0">
                <a:solidFill>
                  <a:prstClr val="white"/>
                </a:solidFill>
                <a:latin typeface="GE Inspira Pitch"/>
              </a:rPr>
              <a:t>See tutorial regarding confidentiality disclosures. Delete if not needed.</a:t>
            </a:r>
            <a:endParaRPr lang="en-US" sz="700" dirty="0">
              <a:solidFill>
                <a:prstClr val="white"/>
              </a:solidFill>
              <a:latin typeface="GE Inspira Pitch"/>
            </a:endParaRPr>
          </a:p>
        </p:txBody>
      </p:sp>
    </p:spTree>
    <p:extLst>
      <p:ext uri="{BB962C8B-B14F-4D97-AF65-F5344CB8AC3E}">
        <p14:creationId xmlns:p14="http://schemas.microsoft.com/office/powerpoint/2010/main" val="1487066823"/>
      </p:ext>
    </p:extLst>
  </p:cSld>
  <p:clrMapOvr>
    <a:masterClrMapping/>
  </p:clrMapOvr>
</p:sldLayout>
</file>

<file path=ppt/slideLayouts/slideLayout536.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2400" spc="0" baseline="0"/>
            </a:lvl1pPr>
          </a:lstStyle>
          <a:p>
            <a:pPr lvl="0"/>
            <a:r>
              <a:rPr lang="en-US" dirty="0" smtClean="0"/>
              <a:t>Click to add text over image. White or gray only. 32pt flexible positioning. Delete if not needed.</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D558541-60C9-42A2-8392-FF12533A6B7A}" type="slidenum">
              <a:rPr lang="en-US" smtClean="0">
                <a:solidFill>
                  <a:prstClr val="white"/>
                </a:solidFill>
                <a:latin typeface="GE Inspira Pitch"/>
              </a:rPr>
              <a:pPr/>
              <a:t>‹#›</a:t>
            </a:fld>
            <a:endParaRPr lang="en-US">
              <a:solidFill>
                <a:prstClr val="white"/>
              </a:solidFill>
              <a:latin typeface="GE Inspira Pitch"/>
            </a:endParaRPr>
          </a:p>
        </p:txBody>
      </p:sp>
      <p:sp>
        <p:nvSpPr>
          <p:cNvPr id="6" name="TextBox 5"/>
          <p:cNvSpPr txBox="1"/>
          <p:nvPr userDrawn="1"/>
        </p:nvSpPr>
        <p:spPr>
          <a:xfrm>
            <a:off x="5398509" y="4658398"/>
            <a:ext cx="2833485" cy="207749"/>
          </a:xfrm>
          <a:prstGeom prst="rect">
            <a:avLst/>
          </a:prstGeom>
          <a:noFill/>
        </p:spPr>
        <p:txBody>
          <a:bodyPr wrap="square" lIns="0" tIns="0" rIns="0" bIns="0" rtlCol="0" anchor="b">
            <a:noAutofit/>
          </a:bodyPr>
          <a:lstStyle/>
          <a:p>
            <a:pPr defTabSz="685891"/>
            <a:r>
              <a:rPr lang="en-US" sz="700" dirty="0" smtClean="0">
                <a:solidFill>
                  <a:prstClr val="white"/>
                </a:solidFill>
                <a:latin typeface="GE Inspira Pitch"/>
              </a:rPr>
              <a:t>See tutorial regarding confidentiality disclosures. Delete if not needed.</a:t>
            </a:r>
            <a:endParaRPr lang="en-US" sz="700" dirty="0">
              <a:solidFill>
                <a:prstClr val="white"/>
              </a:solidFill>
              <a:latin typeface="GE Inspira Pitch"/>
            </a:endParaRPr>
          </a:p>
        </p:txBody>
      </p:sp>
    </p:spTree>
    <p:extLst>
      <p:ext uri="{BB962C8B-B14F-4D97-AF65-F5344CB8AC3E}">
        <p14:creationId xmlns:p14="http://schemas.microsoft.com/office/powerpoint/2010/main" val="1108782166"/>
      </p:ext>
    </p:extLst>
  </p:cSld>
  <p:clrMapOvr>
    <a:masterClrMapping/>
  </p:clrMapOvr>
</p:sldLayout>
</file>

<file path=ppt/slideLayouts/slideLayout537.xml><?xml version="1.0" encoding="utf-8"?>
<p:sldLayout xmlns:a="http://schemas.openxmlformats.org/drawingml/2006/main" xmlns:r="http://schemas.openxmlformats.org/officeDocument/2006/relationships" xmlns:p="http://schemas.openxmlformats.org/presentationml/2006/main" preserve="1" userDrawn="1">
  <p:cSld name="Full Image Top">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0"/>
            <a:ext cx="9144000" cy="4539854"/>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hasCustomPrompt="1"/>
          </p:nvPr>
        </p:nvSpPr>
        <p:spPr bwMode="gray"/>
        <p:txBody>
          <a:bodyPr/>
          <a:lstStyle>
            <a:lvl1pPr>
              <a:defRPr sz="2400" spc="0" baseline="0"/>
            </a:lvl1pPr>
          </a:lstStyle>
          <a:p>
            <a:pPr lvl="0"/>
            <a:r>
              <a:rPr lang="en-US" dirty="0" smtClean="0"/>
              <a:t>Click to add text over image. White or gray only. 32pt flexible positioning. Delete if not needed.</a:t>
            </a: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4244044763"/>
      </p:ext>
    </p:extLst>
  </p:cSld>
  <p:clrMapOvr>
    <a:masterClrMapping/>
  </p:clrMapOvr>
  <p:timing>
    <p:tnLst>
      <p:par>
        <p:cTn xmlns:p14="http://schemas.microsoft.com/office/powerpoint/2010/main" id="1" dur="indefinite" restart="never" nodeType="tmRoot"/>
      </p:par>
    </p:tnLst>
  </p:timing>
</p:sldLayout>
</file>

<file path=ppt/slideLayouts/slideLayout538.xml><?xml version="1.0" encoding="utf-8"?>
<p:sldLayout xmlns:a="http://schemas.openxmlformats.org/drawingml/2006/main" xmlns:r="http://schemas.openxmlformats.org/officeDocument/2006/relationships" xmlns:p="http://schemas.openxmlformats.org/presentationml/2006/main" type="title" preserve="1">
  <p:cSld name="Two Statements">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365125" y="593058"/>
            <a:ext cx="4149725" cy="3384946"/>
          </a:xfrm>
        </p:spPr>
        <p:txBody>
          <a:bodyPr/>
          <a:lstStyle>
            <a:lvl1pPr>
              <a:lnSpc>
                <a:spcPct val="90000"/>
              </a:lnSpc>
              <a:defRPr sz="3300"/>
            </a:lvl1pPr>
          </a:lstStyle>
          <a:p>
            <a:r>
              <a:rPr lang="en-US" dirty="0" smtClean="0"/>
              <a:t>Extra emphasis headline five lines maximum </a:t>
            </a:r>
            <a:endParaRPr lang="en-US" dirty="0"/>
          </a:p>
        </p:txBody>
      </p:sp>
      <p:sp>
        <p:nvSpPr>
          <p:cNvPr id="3" name="Subtitle 2"/>
          <p:cNvSpPr>
            <a:spLocks noGrp="1"/>
          </p:cNvSpPr>
          <p:nvPr>
            <p:ph type="subTitle" idx="1" hasCustomPrompt="1"/>
          </p:nvPr>
        </p:nvSpPr>
        <p:spPr bwMode="gray">
          <a:xfrm>
            <a:off x="4955541" y="596868"/>
            <a:ext cx="3544570" cy="3396328"/>
          </a:xfrm>
        </p:spPr>
        <p:txBody>
          <a:bodyPr/>
          <a:lstStyle>
            <a:lvl1pPr marL="0" indent="0" algn="l">
              <a:lnSpc>
                <a:spcPct val="100000"/>
              </a:lnSpc>
              <a:buNone/>
              <a:defRPr sz="1500" baseline="0">
                <a:solidFill>
                  <a:schemeClr val="tx2"/>
                </a:solidFill>
              </a:defRPr>
            </a:lvl1pPr>
            <a:lvl2pPr marL="342946" indent="0" algn="ctr">
              <a:buNone/>
              <a:defRPr>
                <a:solidFill>
                  <a:schemeClr val="tx1">
                    <a:tint val="75000"/>
                  </a:schemeClr>
                </a:solidFill>
              </a:defRPr>
            </a:lvl2pPr>
            <a:lvl3pPr marL="685891" indent="0" algn="ctr">
              <a:buNone/>
              <a:defRPr>
                <a:solidFill>
                  <a:schemeClr val="tx1">
                    <a:tint val="75000"/>
                  </a:schemeClr>
                </a:solidFill>
              </a:defRPr>
            </a:lvl3pPr>
            <a:lvl4pPr marL="1028837" indent="0" algn="ctr">
              <a:buNone/>
              <a:defRPr>
                <a:solidFill>
                  <a:schemeClr val="tx1">
                    <a:tint val="75000"/>
                  </a:schemeClr>
                </a:solidFill>
              </a:defRPr>
            </a:lvl4pPr>
            <a:lvl5pPr marL="1371783" indent="0" algn="ctr">
              <a:buNone/>
              <a:defRPr>
                <a:solidFill>
                  <a:schemeClr val="tx1">
                    <a:tint val="75000"/>
                  </a:schemeClr>
                </a:solidFill>
              </a:defRPr>
            </a:lvl5pPr>
            <a:lvl6pPr marL="1714729" indent="0" algn="ctr">
              <a:buNone/>
              <a:defRPr>
                <a:solidFill>
                  <a:schemeClr val="tx1">
                    <a:tint val="75000"/>
                  </a:schemeClr>
                </a:solidFill>
              </a:defRPr>
            </a:lvl6pPr>
            <a:lvl7pPr marL="2057674" indent="0" algn="ctr">
              <a:buNone/>
              <a:defRPr>
                <a:solidFill>
                  <a:schemeClr val="tx1">
                    <a:tint val="75000"/>
                  </a:schemeClr>
                </a:solidFill>
              </a:defRPr>
            </a:lvl7pPr>
            <a:lvl8pPr marL="2400620" indent="0" algn="ctr">
              <a:buNone/>
              <a:defRPr>
                <a:solidFill>
                  <a:schemeClr val="tx1">
                    <a:tint val="75000"/>
                  </a:schemeClr>
                </a:solidFill>
              </a:defRPr>
            </a:lvl8pPr>
            <a:lvl9pPr marL="2743566" indent="0" algn="ctr">
              <a:buNone/>
              <a:defRPr>
                <a:solidFill>
                  <a:schemeClr val="tx1">
                    <a:tint val="75000"/>
                  </a:schemeClr>
                </a:solidFill>
              </a:defRPr>
            </a:lvl9pPr>
          </a:lstStyle>
          <a:p>
            <a:r>
              <a:rPr lang="en-US" dirty="0" err="1" smtClean="0"/>
              <a:t>APdditional</a:t>
            </a:r>
            <a:r>
              <a:rPr lang="en-US" dirty="0" smtClean="0"/>
              <a:t> statement goes here</a:t>
            </a:r>
            <a:endParaRPr lang="en-US" dirty="0"/>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3298539108"/>
      </p:ext>
    </p:extLst>
  </p:cSld>
  <p:clrMapOvr>
    <a:masterClrMapping/>
  </p:clrMapOvr>
</p:sldLayout>
</file>

<file path=ppt/slideLayouts/slideLayout539.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5601" y="1210151"/>
            <a:ext cx="7643912" cy="1968216"/>
          </a:xfrm>
        </p:spPr>
        <p:txBody>
          <a:bodyPr anchor="t"/>
          <a:lstStyle>
            <a:lvl1pPr algn="l">
              <a:defRPr sz="4100" b="0" cap="none" spc="0" baseline="0">
                <a:solidFill>
                  <a:schemeClr val="tx2"/>
                </a:solidFill>
              </a:defRPr>
            </a:lvl1pPr>
          </a:lstStyle>
          <a:p>
            <a:r>
              <a:rPr lang="en-US" dirty="0" smtClean="0"/>
              <a:t>Click to add divider title</a:t>
            </a:r>
            <a:br>
              <a:rPr lang="en-US" dirty="0" smtClean="0"/>
            </a:br>
            <a:r>
              <a:rPr lang="en-US" dirty="0" smtClean="0"/>
              <a:t>two lines maximum</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05933" y="4663755"/>
            <a:ext cx="342384" cy="342295"/>
          </a:xfrm>
          <a:prstGeom prst="rect">
            <a:avLst/>
          </a:prstGeom>
        </p:spPr>
      </p:pic>
    </p:spTree>
    <p:extLst>
      <p:ext uri="{BB962C8B-B14F-4D97-AF65-F5344CB8AC3E}">
        <p14:creationId xmlns:p14="http://schemas.microsoft.com/office/powerpoint/2010/main" val="286508431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2303651145"/>
      </p:ext>
    </p:extLst>
  </p:cSld>
  <p:clrMapOvr>
    <a:masterClrMapping/>
  </p:clrMapOvr>
</p:sldLayout>
</file>

<file path=ppt/slideLayouts/slideLayout540.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a:solidFill>
            <a:schemeClr val="tx2"/>
          </a:solidFill>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19" y="4661297"/>
            <a:ext cx="342989" cy="342900"/>
          </a:xfrm>
          <a:prstGeom prst="rect">
            <a:avLst/>
          </a:prstGeom>
        </p:spPr>
      </p:pic>
    </p:spTree>
    <p:extLst>
      <p:ext uri="{BB962C8B-B14F-4D97-AF65-F5344CB8AC3E}">
        <p14:creationId xmlns:p14="http://schemas.microsoft.com/office/powerpoint/2010/main" val="398340709"/>
      </p:ext>
    </p:extLst>
  </p:cSld>
  <p:clrMapOvr>
    <a:masterClrMapping/>
  </p:clrMapOvr>
  <p:timing>
    <p:tnLst>
      <p:par>
        <p:cTn xmlns:p14="http://schemas.microsoft.com/office/powerpoint/2010/main" id="1" dur="indefinite" restart="never" nodeType="tmRoot"/>
      </p:par>
    </p:tnLst>
  </p:timing>
</p:sldLayout>
</file>

<file path=ppt/slideLayouts/slideLayout541.xml><?xml version="1.0" encoding="utf-8"?>
<p:sldLayout xmlns:a="http://schemas.openxmlformats.org/drawingml/2006/main" xmlns:r="http://schemas.openxmlformats.org/officeDocument/2006/relationships" xmlns:p="http://schemas.openxmlformats.org/presentationml/2006/main" showMasterSp="0" preserve="1" userDrawn="1">
  <p:cSld name="Section Header Green">
    <p:bg>
      <p:bgPr>
        <a:solidFill>
          <a:srgbClr val="46AD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19" y="4661297"/>
            <a:ext cx="342989" cy="342900"/>
          </a:xfrm>
          <a:prstGeom prst="rect">
            <a:avLst/>
          </a:prstGeom>
        </p:spPr>
      </p:pic>
    </p:spTree>
    <p:extLst>
      <p:ext uri="{BB962C8B-B14F-4D97-AF65-F5344CB8AC3E}">
        <p14:creationId xmlns:p14="http://schemas.microsoft.com/office/powerpoint/2010/main" val="2281943993"/>
      </p:ext>
    </p:extLst>
  </p:cSld>
  <p:clrMapOvr>
    <a:masterClrMapping/>
  </p:clrMapOvr>
  <p:timing>
    <p:tnLst>
      <p:par>
        <p:cTn xmlns:p14="http://schemas.microsoft.com/office/powerpoint/2010/main" id="1" dur="indefinite" restart="never" nodeType="tmRoot"/>
      </p:par>
    </p:tnLst>
  </p:timing>
</p:sldLayout>
</file>

<file path=ppt/slideLayouts/slideLayout542.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p:bg>
      <p:bgPr>
        <a:solidFill>
          <a:srgbClr val="FF982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19" y="4661297"/>
            <a:ext cx="342989" cy="342900"/>
          </a:xfrm>
          <a:prstGeom prst="rect">
            <a:avLst/>
          </a:prstGeom>
        </p:spPr>
      </p:pic>
    </p:spTree>
    <p:extLst>
      <p:ext uri="{BB962C8B-B14F-4D97-AF65-F5344CB8AC3E}">
        <p14:creationId xmlns:p14="http://schemas.microsoft.com/office/powerpoint/2010/main" val="1967527863"/>
      </p:ext>
    </p:extLst>
  </p:cSld>
  <p:clrMapOvr>
    <a:masterClrMapping/>
  </p:clrMapOvr>
  <p:timing>
    <p:tnLst>
      <p:par>
        <p:cTn xmlns:p14="http://schemas.microsoft.com/office/powerpoint/2010/main" id="1" dur="indefinite" restart="never" nodeType="tmRoot"/>
      </p:par>
    </p:tnLst>
  </p:timing>
</p:sldLayout>
</file>

<file path=ppt/slideLayouts/slideLayout543.xml><?xml version="1.0" encoding="utf-8"?>
<p:sldLayout xmlns:a="http://schemas.openxmlformats.org/drawingml/2006/main" xmlns:r="http://schemas.openxmlformats.org/officeDocument/2006/relationships" xmlns:p="http://schemas.openxmlformats.org/presentationml/2006/main" showMasterSp="0" preserve="1" userDrawn="1">
  <p:cSld name="Section Header Purple">
    <p:bg>
      <p:bgPr>
        <a:solidFill>
          <a:srgbClr val="595194"/>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19" y="4661297"/>
            <a:ext cx="342989" cy="342900"/>
          </a:xfrm>
          <a:prstGeom prst="rect">
            <a:avLst/>
          </a:prstGeom>
        </p:spPr>
      </p:pic>
    </p:spTree>
    <p:extLst>
      <p:ext uri="{BB962C8B-B14F-4D97-AF65-F5344CB8AC3E}">
        <p14:creationId xmlns:p14="http://schemas.microsoft.com/office/powerpoint/2010/main" val="3731140099"/>
      </p:ext>
    </p:extLst>
  </p:cSld>
  <p:clrMapOvr>
    <a:masterClrMapping/>
  </p:clrMapOvr>
  <p:timing>
    <p:tnLst>
      <p:par>
        <p:cTn xmlns:p14="http://schemas.microsoft.com/office/powerpoint/2010/main" id="1" dur="indefinite" restart="never" nodeType="tmRoot"/>
      </p:par>
    </p:tnLst>
  </p:timing>
</p:sldLayout>
</file>

<file path=ppt/slideLayouts/slideLayout544.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p:bg>
      <p:bgPr>
        <a:solidFill>
          <a:schemeClr val="accent6"/>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19" y="4661297"/>
            <a:ext cx="342989" cy="342900"/>
          </a:xfrm>
          <a:prstGeom prst="rect">
            <a:avLst/>
          </a:prstGeom>
        </p:spPr>
      </p:pic>
    </p:spTree>
    <p:extLst>
      <p:ext uri="{BB962C8B-B14F-4D97-AF65-F5344CB8AC3E}">
        <p14:creationId xmlns:p14="http://schemas.microsoft.com/office/powerpoint/2010/main" val="2673555335"/>
      </p:ext>
    </p:extLst>
  </p:cSld>
  <p:clrMapOvr>
    <a:masterClrMapping/>
  </p:clrMapOvr>
  <p:timing>
    <p:tnLst>
      <p:par>
        <p:cTn xmlns:p14="http://schemas.microsoft.com/office/powerpoint/2010/main" id="1" dur="indefinite" restart="never" nodeType="tmRoot"/>
      </p:par>
    </p:tnLst>
  </p:timing>
</p:sldLayout>
</file>

<file path=ppt/slideLayouts/slideLayout545.xml><?xml version="1.0" encoding="utf-8"?>
<p:sldLayout xmlns:a="http://schemas.openxmlformats.org/drawingml/2006/main" xmlns:r="http://schemas.openxmlformats.org/officeDocument/2006/relationships" xmlns:p="http://schemas.openxmlformats.org/presentationml/2006/main" showMasterSp="0" preserve="1" userDrawn="1">
  <p:cSld name="Section Header Gray">
    <p:bg>
      <p:bgPr>
        <a:solidFill>
          <a:srgbClr val="575757"/>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19" y="4661297"/>
            <a:ext cx="342989" cy="342900"/>
          </a:xfrm>
          <a:prstGeom prst="rect">
            <a:avLst/>
          </a:prstGeom>
        </p:spPr>
      </p:pic>
    </p:spTree>
    <p:extLst>
      <p:ext uri="{BB962C8B-B14F-4D97-AF65-F5344CB8AC3E}">
        <p14:creationId xmlns:p14="http://schemas.microsoft.com/office/powerpoint/2010/main" val="140626169"/>
      </p:ext>
    </p:extLst>
  </p:cSld>
  <p:clrMapOvr>
    <a:masterClrMapping/>
  </p:clrMapOvr>
  <p:timing>
    <p:tnLst>
      <p:par>
        <p:cTn xmlns:p14="http://schemas.microsoft.com/office/powerpoint/2010/main" id="1" dur="indefinite" restart="never" nodeType="tmRoot"/>
      </p:par>
    </p:tnLst>
  </p:timing>
</p:sldLayout>
</file>

<file path=ppt/slideLayouts/slideLayout546.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57516" y="2057400"/>
            <a:ext cx="1028968" cy="1028700"/>
          </a:xfrm>
          <a:prstGeom prst="rect">
            <a:avLst/>
          </a:prstGeom>
        </p:spPr>
      </p:pic>
    </p:spTree>
    <p:extLst>
      <p:ext uri="{BB962C8B-B14F-4D97-AF65-F5344CB8AC3E}">
        <p14:creationId xmlns:p14="http://schemas.microsoft.com/office/powerpoint/2010/main" val="3220342573"/>
      </p:ext>
    </p:extLst>
  </p:cSld>
  <p:clrMapOvr>
    <a:masterClrMapping/>
  </p:clrMapOvr>
</p:sldLayout>
</file>

<file path=ppt/slideLayouts/slideLayout5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74"/>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62" y="4631332"/>
            <a:ext cx="2069797" cy="253916"/>
          </a:xfrm>
          <a:prstGeom prst="rect">
            <a:avLst/>
          </a:prstGeom>
          <a:noFill/>
        </p:spPr>
        <p:txBody>
          <a:bodyPr wrap="none" lIns="0" tIns="0" rIns="0" bIns="0" rtlCol="0" anchor="b" anchorCtr="0">
            <a:noAutofit/>
          </a:bodyPr>
          <a:lstStyle/>
          <a:p>
            <a:pPr defTabSz="684951"/>
            <a:r>
              <a:rPr lang="en-US" sz="1200" b="1" dirty="0">
                <a:solidFill>
                  <a:srgbClr val="005CB9"/>
                </a:solidFill>
                <a:latin typeface="GE Inspira Pitch"/>
              </a:rPr>
              <a:t>Imagination at work</a:t>
            </a: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922571" y="1"/>
            <a:ext cx="3221481" cy="2468204"/>
          </a:xfrm>
          <a:prstGeom prst="rect">
            <a:avLst/>
          </a:prstGeom>
        </p:spPr>
      </p:pic>
    </p:spTree>
    <p:extLst>
      <p:ext uri="{BB962C8B-B14F-4D97-AF65-F5344CB8AC3E}">
        <p14:creationId xmlns:p14="http://schemas.microsoft.com/office/powerpoint/2010/main" val="2606110821"/>
      </p:ext>
    </p:extLst>
  </p:cSld>
  <p:clrMapOvr>
    <a:masterClrMapping/>
  </p:clrMapOvr>
</p:sldLayout>
</file>

<file path=ppt/slideLayouts/slideLayout548.xml><?xml version="1.0" encoding="utf-8"?>
<p:sldLayout xmlns:a="http://schemas.openxmlformats.org/drawingml/2006/main" xmlns:r="http://schemas.openxmlformats.org/officeDocument/2006/relationships" xmlns:p="http://schemas.openxmlformats.org/presentationml/2006/main" showMasterSp="0" type="title" preserve="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74"/>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62" y="4631332"/>
            <a:ext cx="2069797" cy="253916"/>
          </a:xfrm>
          <a:prstGeom prst="rect">
            <a:avLst/>
          </a:prstGeom>
          <a:noFill/>
        </p:spPr>
        <p:txBody>
          <a:bodyPr wrap="none" lIns="0" tIns="0" rIns="0" bIns="0" rtlCol="0" anchor="b" anchorCtr="0">
            <a:noAutofit/>
          </a:bodyPr>
          <a:lstStyle/>
          <a:p>
            <a:pPr defTabSz="684951"/>
            <a:r>
              <a:rPr lang="en-US" sz="1200" b="1" dirty="0">
                <a:solidFill>
                  <a:srgbClr val="005CB9"/>
                </a:solidFill>
                <a:latin typeface="GE Inspira Pitch"/>
              </a:rPr>
              <a:t>Imagination at work</a:t>
            </a: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619127"/>
            <a:ext cx="3322270" cy="1628775"/>
          </a:xfrm>
          <a:prstGeom prst="rect">
            <a:avLst/>
          </a:prstGeom>
        </p:spPr>
      </p:pic>
    </p:spTree>
    <p:extLst>
      <p:ext uri="{BB962C8B-B14F-4D97-AF65-F5344CB8AC3E}">
        <p14:creationId xmlns:p14="http://schemas.microsoft.com/office/powerpoint/2010/main" val="2832503571"/>
      </p:ext>
    </p:extLst>
  </p:cSld>
  <p:clrMapOvr>
    <a:masterClrMapping/>
  </p:clrMapOvr>
</p:sldLayout>
</file>

<file path=ppt/slideLayouts/slideLayout549.xml><?xml version="1.0" encoding="utf-8"?>
<p:sldLayout xmlns:a="http://schemas.openxmlformats.org/drawingml/2006/main" xmlns:r="http://schemas.openxmlformats.org/officeDocument/2006/relationships" xmlns:p="http://schemas.openxmlformats.org/presentationml/2006/main" showMasterSp="0" type="title" preserve="1">
  <p:cSld name="Title Slide 3">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74"/>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62" y="4631332"/>
            <a:ext cx="2069797" cy="253916"/>
          </a:xfrm>
          <a:prstGeom prst="rect">
            <a:avLst/>
          </a:prstGeom>
          <a:noFill/>
        </p:spPr>
        <p:txBody>
          <a:bodyPr wrap="none" lIns="0" tIns="0" rIns="0" bIns="0" rtlCol="0" anchor="b" anchorCtr="0">
            <a:noAutofit/>
          </a:bodyPr>
          <a:lstStyle/>
          <a:p>
            <a:pPr defTabSz="684951"/>
            <a:r>
              <a:rPr lang="en-US" sz="1200" b="1" dirty="0">
                <a:solidFill>
                  <a:srgbClr val="005CB9"/>
                </a:solidFill>
                <a:latin typeface="GE Inspira Pitch"/>
              </a:rPr>
              <a:t>Imagination at work</a:t>
            </a: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 y="2"/>
            <a:ext cx="9143999" cy="2005905"/>
          </a:xfrm>
          <a:prstGeom prst="rect">
            <a:avLst/>
          </a:prstGeom>
        </p:spPr>
      </p:pic>
    </p:spTree>
    <p:extLst>
      <p:ext uri="{BB962C8B-B14F-4D97-AF65-F5344CB8AC3E}">
        <p14:creationId xmlns:p14="http://schemas.microsoft.com/office/powerpoint/2010/main" val="3634311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Half Text - Half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41900" y="1241583"/>
            <a:ext cx="3689350" cy="3298270"/>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smtClean="0"/>
              <a:t>Click to edit Master text styles</a:t>
            </a:r>
          </a:p>
          <a:p>
            <a:pPr lvl="1">
              <a:spcBef>
                <a:spcPts val="750"/>
              </a:spcBef>
            </a:pPr>
            <a:r>
              <a:rPr lang="en-US" smtClean="0"/>
              <a:t>Second level</a:t>
            </a:r>
          </a:p>
          <a:p>
            <a:pPr lvl="2">
              <a:spcBef>
                <a:spcPts val="750"/>
              </a:spcBef>
            </a:pPr>
            <a:r>
              <a:rPr lang="en-US" smtClean="0"/>
              <a:t>Third level</a:t>
            </a:r>
          </a:p>
          <a:p>
            <a:pPr lvl="3">
              <a:spcBef>
                <a:spcPts val="750"/>
              </a:spcBef>
            </a:pPr>
            <a:r>
              <a:rPr lang="en-US" smtClean="0"/>
              <a:t>Fourth level</a:t>
            </a: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1" name="Picture Placeholder 10"/>
          <p:cNvSpPr>
            <a:spLocks noGrp="1"/>
          </p:cNvSpPr>
          <p:nvPr>
            <p:ph type="pic" sz="quarter" idx="13" hasCustomPrompt="1"/>
          </p:nvPr>
        </p:nvSpPr>
        <p:spPr>
          <a:xfrm>
            <a:off x="1" y="1296651"/>
            <a:ext cx="4514850" cy="3243263"/>
          </a:xfrm>
          <a:solidFill>
            <a:schemeClr val="bg1">
              <a:lumMod val="95000"/>
            </a:schemeClr>
          </a:solidFill>
        </p:spPr>
        <p:txBody>
          <a:bodyPr anchor="ctr"/>
          <a:lstStyle>
            <a:lvl1pPr algn="ctr">
              <a:defRPr/>
            </a:lvl1pPr>
          </a:lstStyle>
          <a:p>
            <a:r>
              <a:rPr lang="en-US" dirty="0" smtClean="0"/>
              <a:t>Click to add image</a:t>
            </a:r>
            <a:endParaRPr lang="en-US" dirty="0"/>
          </a:p>
        </p:txBody>
      </p:sp>
    </p:spTree>
    <p:extLst>
      <p:ext uri="{BB962C8B-B14F-4D97-AF65-F5344CB8AC3E}">
        <p14:creationId xmlns:p14="http://schemas.microsoft.com/office/powerpoint/2010/main" val="637411046"/>
      </p:ext>
    </p:extLst>
  </p:cSld>
  <p:clrMapOvr>
    <a:masterClrMapping/>
  </p:clrMapOvr>
</p:sldLayout>
</file>

<file path=ppt/slideLayouts/slideLayout550.xml><?xml version="1.0" encoding="utf-8"?>
<p:sldLayout xmlns:a="http://schemas.openxmlformats.org/drawingml/2006/main" xmlns:r="http://schemas.openxmlformats.org/officeDocument/2006/relationships" xmlns:p="http://schemas.openxmlformats.org/presentationml/2006/main" showMasterSp="0" type="title" preserve="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74"/>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62" y="4631332"/>
            <a:ext cx="2069797" cy="253916"/>
          </a:xfrm>
          <a:prstGeom prst="rect">
            <a:avLst/>
          </a:prstGeom>
          <a:noFill/>
        </p:spPr>
        <p:txBody>
          <a:bodyPr wrap="none" lIns="0" tIns="0" rIns="0" bIns="0" rtlCol="0" anchor="b" anchorCtr="0">
            <a:noAutofit/>
          </a:bodyPr>
          <a:lstStyle/>
          <a:p>
            <a:pPr defTabSz="684951"/>
            <a:r>
              <a:rPr lang="en-US" sz="1200" b="1" dirty="0">
                <a:solidFill>
                  <a:srgbClr val="005CB9"/>
                </a:solidFill>
                <a:latin typeface="GE Inspira Pitch"/>
              </a:rPr>
              <a:t>Imagination at work</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156408"/>
            <a:ext cx="9144002" cy="2044733"/>
          </a:xfrm>
          <a:prstGeom prst="rect">
            <a:avLst/>
          </a:prstGeom>
        </p:spPr>
      </p:pic>
    </p:spTree>
    <p:extLst>
      <p:ext uri="{BB962C8B-B14F-4D97-AF65-F5344CB8AC3E}">
        <p14:creationId xmlns:p14="http://schemas.microsoft.com/office/powerpoint/2010/main" val="3583981748"/>
      </p:ext>
    </p:extLst>
  </p:cSld>
  <p:clrMapOvr>
    <a:masterClrMapping/>
  </p:clrMapOvr>
</p:sldLayout>
</file>

<file path=ppt/slideLayouts/slideLayout551.xml><?xml version="1.0" encoding="utf-8"?>
<p:sldLayout xmlns:a="http://schemas.openxmlformats.org/drawingml/2006/main" xmlns:r="http://schemas.openxmlformats.org/officeDocument/2006/relationships" xmlns:p="http://schemas.openxmlformats.org/presentationml/2006/main" showMasterSp="0" type="title" preserve="1">
  <p:cSld name="Title Slide 5">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74"/>
            <a:ext cx="5811520"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5793232" cy="571500"/>
          </a:xfrm>
        </p:spPr>
        <p:txBody>
          <a:bodyPr/>
          <a:lstStyle>
            <a:lvl1pPr marL="0" indent="0" algn="l">
              <a:lnSpc>
                <a:spcPct val="110000"/>
              </a:lnSpc>
              <a:spcBef>
                <a:spcPts val="0"/>
              </a:spcBef>
              <a:buNone/>
              <a:defRPr sz="1800" baseline="0">
                <a:solidFill>
                  <a:schemeClr val="tx1"/>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62" y="4631332"/>
            <a:ext cx="2069797" cy="253916"/>
          </a:xfrm>
          <a:prstGeom prst="rect">
            <a:avLst/>
          </a:prstGeom>
          <a:noFill/>
        </p:spPr>
        <p:txBody>
          <a:bodyPr wrap="none" lIns="0" tIns="0" rIns="0" bIns="0" rtlCol="0" anchor="b" anchorCtr="0">
            <a:noAutofit/>
          </a:bodyPr>
          <a:lstStyle/>
          <a:p>
            <a:pPr defTabSz="684951"/>
            <a:r>
              <a:rPr lang="en-US" sz="1200" b="1" dirty="0">
                <a:solidFill>
                  <a:srgbClr val="005CB9"/>
                </a:solidFill>
                <a:latin typeface="GE Inspira Pitch"/>
              </a:rPr>
              <a:t>Imagination at work</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6005322" y="0"/>
            <a:ext cx="3138678" cy="3074484"/>
          </a:xfrm>
          <a:prstGeom prst="rect">
            <a:avLst/>
          </a:prstGeom>
        </p:spPr>
      </p:pic>
    </p:spTree>
    <p:extLst>
      <p:ext uri="{BB962C8B-B14F-4D97-AF65-F5344CB8AC3E}">
        <p14:creationId xmlns:p14="http://schemas.microsoft.com/office/powerpoint/2010/main" val="3983279677"/>
      </p:ext>
    </p:extLst>
  </p:cSld>
  <p:clrMapOvr>
    <a:masterClrMapping/>
  </p:clrMapOvr>
</p:sldLayout>
</file>

<file path=ppt/slideLayouts/slideLayout55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84056" y="1220759"/>
            <a:ext cx="7615463" cy="326011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4029658166"/>
      </p:ext>
    </p:extLst>
  </p:cSld>
  <p:clrMapOvr>
    <a:masterClrMapping/>
  </p:clrMapOvr>
  <p:timing>
    <p:tnLst>
      <p:par>
        <p:cTn xmlns:p14="http://schemas.microsoft.com/office/powerpoint/2010/main" id="1" dur="indefinite" restart="never" nodeType="tmRoot"/>
      </p:par>
    </p:tnLst>
  </p:timing>
</p:sldLayout>
</file>

<file path=ppt/slideLayouts/slideLayout553.xml><?xml version="1.0" encoding="utf-8"?>
<p:sldLayout xmlns:a="http://schemas.openxmlformats.org/drawingml/2006/main" xmlns:r="http://schemas.openxmlformats.org/officeDocument/2006/relationships" xmlns:p="http://schemas.openxmlformats.org/presentationml/2006/main" type="obj" preserve="1">
  <p:cSld name="Storytelling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9094" y="413812"/>
            <a:ext cx="8352156" cy="765752"/>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79094" y="1798608"/>
            <a:ext cx="7620418" cy="2741248"/>
          </a:xfrm>
        </p:spPr>
        <p:txBody>
          <a:bodyPr/>
          <a:lstStyle>
            <a:lvl1pPr>
              <a:defRPr sz="2100">
                <a:solidFill>
                  <a:schemeClr val="tx2"/>
                </a:solidFill>
              </a:defRPr>
            </a:lvl1pPr>
            <a:lvl2pPr marL="212854" indent="-197406">
              <a:defRPr sz="2100"/>
            </a:lvl2pPr>
          </a:lstStyle>
          <a:p>
            <a:pPr lvl="0"/>
            <a:r>
              <a:rPr lang="en-US" dirty="0" smtClean="0"/>
              <a:t>Click to edit Master text styles</a:t>
            </a:r>
          </a:p>
          <a:p>
            <a:pPr lvl="1"/>
            <a:r>
              <a:rPr lang="en-US" dirty="0" smtClean="0"/>
              <a:t>Second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8" name="Date Placeholder 3"/>
          <p:cNvSpPr>
            <a:spLocks noGrp="1"/>
          </p:cNvSpPr>
          <p:nvPr>
            <p:ph type="dt" sz="half" idx="10"/>
          </p:nvPr>
        </p:nvSpPr>
        <p:spPr>
          <a:xfrm>
            <a:off x="3796749" y="4785943"/>
            <a:ext cx="2067270" cy="101918"/>
          </a:xfrm>
          <a:prstGeom prst="rect">
            <a:avLst/>
          </a:prstGeom>
        </p:spPr>
        <p:txBody>
          <a:bodyPr lIns="68490" tIns="34246" rIns="68490" bIns="34246"/>
          <a:lstStyle/>
          <a:p>
            <a:pPr algn="ctr" defTabSz="684951"/>
            <a:r>
              <a:rPr lang="en-US" sz="1400" smtClean="0">
                <a:solidFill>
                  <a:srgbClr val="575757"/>
                </a:solidFill>
                <a:latin typeface="GE Inspira Pitch"/>
              </a:rPr>
              <a:t>BMA 797F Truck Optimization FTO</a:t>
            </a:r>
          </a:p>
          <a:p>
            <a:pPr algn="ctr" defTabSz="684951"/>
            <a:endParaRPr lang="en-US" sz="200" smtClean="0">
              <a:solidFill>
                <a:srgbClr val="575757"/>
              </a:solidFill>
              <a:latin typeface="GE Inspira Pitch"/>
            </a:endParaRPr>
          </a:p>
          <a:p>
            <a:pPr algn="ctr" defTabSz="684951"/>
            <a:r>
              <a:rPr lang="en-US" sz="1400" smtClean="0">
                <a:solidFill>
                  <a:srgbClr val="575757"/>
                </a:solidFill>
                <a:latin typeface="GE Inspira Pitch"/>
              </a:rPr>
              <a:t>Privileged and Confidential</a:t>
            </a:r>
            <a:endParaRPr lang="en-US" sz="1400" dirty="0">
              <a:solidFill>
                <a:srgbClr val="575757"/>
              </a:solidFill>
              <a:latin typeface="GE Inspira Pitch"/>
            </a:endParaRPr>
          </a:p>
        </p:txBody>
      </p:sp>
    </p:spTree>
    <p:extLst>
      <p:ext uri="{BB962C8B-B14F-4D97-AF65-F5344CB8AC3E}">
        <p14:creationId xmlns:p14="http://schemas.microsoft.com/office/powerpoint/2010/main" val="691521312"/>
      </p:ext>
    </p:extLst>
  </p:cSld>
  <p:clrMapOvr>
    <a:masterClrMapping/>
  </p:clrMapOvr>
  <p:timing>
    <p:tnLst>
      <p:par>
        <p:cTn xmlns:p14="http://schemas.microsoft.com/office/powerpoint/2010/main" id="1" dur="indefinite" restart="never" nodeType="tmRoot"/>
      </p:par>
    </p:tnLst>
  </p:timing>
</p:sldLayout>
</file>

<file path=ppt/slideLayouts/slideLayout554.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384056" y="1220759"/>
            <a:ext cx="7615463" cy="326011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7" name="Date Placeholder 3"/>
          <p:cNvSpPr txBox="1">
            <a:spLocks/>
          </p:cNvSpPr>
          <p:nvPr userDrawn="1"/>
        </p:nvSpPr>
        <p:spPr>
          <a:xfrm>
            <a:off x="3796749" y="4785943"/>
            <a:ext cx="2067270" cy="101918"/>
          </a:xfrm>
          <a:prstGeom prst="rect">
            <a:avLst/>
          </a:prstGeom>
        </p:spPr>
        <p:txBody>
          <a:bodyPr vert="horz" lIns="0" tIns="0" rIns="0" bIns="0" rtlCol="0" anchor="t" anchorCtr="0"/>
          <a:lstStyle>
            <a:defPPr>
              <a:defRPr lang="en-US"/>
            </a:defPPr>
            <a:lvl1pPr marL="0" algn="r" defTabSz="914400" rtl="0" eaLnBrk="1" latinLnBrk="0" hangingPunct="1">
              <a:defRPr sz="900" kern="1200">
                <a:solidFill>
                  <a:srgbClr val="89898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mtClean="0">
                <a:latin typeface="GE Inspira Pitch"/>
              </a:rPr>
              <a:t>BMA 797F Truck Optimization FTO</a:t>
            </a:r>
          </a:p>
          <a:p>
            <a:pPr algn="ctr"/>
            <a:endParaRPr lang="en-US" sz="200" smtClean="0">
              <a:latin typeface="GE Inspira Pitch"/>
            </a:endParaRPr>
          </a:p>
          <a:p>
            <a:pPr algn="ctr"/>
            <a:r>
              <a:rPr lang="en-US" smtClean="0">
                <a:latin typeface="GE Inspira Pitch"/>
              </a:rPr>
              <a:t>Privileged and Confidential</a:t>
            </a:r>
            <a:endParaRPr lang="en-US" dirty="0">
              <a:latin typeface="GE Inspira Pitch"/>
            </a:endParaRPr>
          </a:p>
        </p:txBody>
      </p:sp>
    </p:spTree>
    <p:extLst>
      <p:ext uri="{BB962C8B-B14F-4D97-AF65-F5344CB8AC3E}">
        <p14:creationId xmlns:p14="http://schemas.microsoft.com/office/powerpoint/2010/main" val="212205016"/>
      </p:ext>
    </p:extLst>
  </p:cSld>
  <p:clrMapOvr>
    <a:masterClrMapping/>
  </p:clrMapOvr>
</p:sldLayout>
</file>

<file path=ppt/slideLayouts/slideLayout555.xml><?xml version="1.0" encoding="utf-8"?>
<p:sldLayout xmlns:a="http://schemas.openxmlformats.org/drawingml/2006/main" xmlns:r="http://schemas.openxmlformats.org/officeDocument/2006/relationships" xmlns:p="http://schemas.openxmlformats.org/presentationml/2006/main" type="obj" preserve="1">
  <p:cSld name="Big Tit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8632" y="401237"/>
            <a:ext cx="8312573" cy="1186866"/>
          </a:xfrm>
        </p:spPr>
        <p:txBody>
          <a:bodyPr/>
          <a:lstStyle>
            <a:lvl1pPr>
              <a:lnSpc>
                <a:spcPct val="85000"/>
              </a:lnSpc>
              <a:defRPr sz="4500"/>
            </a:lvl1pPr>
          </a:lstStyle>
          <a:p>
            <a:r>
              <a:rPr lang="en-US" dirty="0" err="1" smtClean="0"/>
              <a:t>PClick</a:t>
            </a:r>
            <a:r>
              <a:rPr lang="en-US" dirty="0" smtClean="0"/>
              <a:t> to edit Master title style</a:t>
            </a:r>
            <a:endParaRPr lang="en-US" dirty="0"/>
          </a:p>
        </p:txBody>
      </p:sp>
      <p:sp>
        <p:nvSpPr>
          <p:cNvPr id="3" name="Content Placeholder 2"/>
          <p:cNvSpPr>
            <a:spLocks noGrp="1"/>
          </p:cNvSpPr>
          <p:nvPr>
            <p:ph idx="1"/>
          </p:nvPr>
        </p:nvSpPr>
        <p:spPr>
          <a:xfrm>
            <a:off x="384056" y="1828802"/>
            <a:ext cx="7615463" cy="2690619"/>
          </a:xfrm>
        </p:spPr>
        <p:txBody>
          <a:bodyPr/>
          <a:lstStyle>
            <a:lvl1pPr>
              <a:defRPr>
                <a:solidFill>
                  <a:schemeClr val="tx2"/>
                </a:solidFill>
              </a:defRPr>
            </a:lvl1pPr>
            <a:lvl4pPr>
              <a:defRPr sz="12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Date Placeholder 3"/>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2288315312"/>
      </p:ext>
    </p:extLst>
  </p:cSld>
  <p:clrMapOvr>
    <a:masterClrMapping/>
  </p:clrMapOvr>
</p:sldLayout>
</file>

<file path=ppt/slideLayouts/slideLayout556.xml><?xml version="1.0" encoding="utf-8"?>
<p:sldLayout xmlns:a="http://schemas.openxmlformats.org/drawingml/2006/main" xmlns:r="http://schemas.openxmlformats.org/officeDocument/2006/relationships" xmlns:p="http://schemas.openxmlformats.org/presentationml/2006/main" type="obj" preserve="1">
  <p:cSld name="Title and Content Text Heav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391668" y="1243260"/>
            <a:ext cx="7607844" cy="3243263"/>
          </a:xfrm>
        </p:spPr>
        <p:txBody>
          <a:bodyPr vert="horz" lIns="0" tIns="0" rIns="0" bIns="0" rtlCol="0">
            <a:noAutofit/>
          </a:bodyPr>
          <a:lstStyle>
            <a:lvl1pPr>
              <a:spcAft>
                <a:spcPts val="0"/>
              </a:spcAft>
              <a:defRPr lang="en-US" sz="1500" dirty="0" smtClean="0"/>
            </a:lvl1pPr>
            <a:lvl2pPr marL="145078" indent="-136743">
              <a:defRPr lang="en-US" dirty="0" smtClean="0"/>
            </a:lvl2pPr>
            <a:lvl3pPr marL="299681" indent="-146269">
              <a:defRPr lang="en-US" sz="1400" dirty="0" smtClean="0"/>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2010493071"/>
      </p:ext>
    </p:extLst>
  </p:cSld>
  <p:clrMapOvr>
    <a:masterClrMapping/>
  </p:clrMapOvr>
  <p:timing>
    <p:tnLst>
      <p:par>
        <p:cTn xmlns:p14="http://schemas.microsoft.com/office/powerpoint/2010/main" id="1" dur="indefinite" restart="never" nodeType="tmRoot"/>
      </p:par>
    </p:tnLst>
  </p:timing>
</p:sldLayout>
</file>

<file path=ppt/slideLayouts/slideLayout557.xml><?xml version="1.0" encoding="utf-8"?>
<p:sldLayout xmlns:a="http://schemas.openxmlformats.org/drawingml/2006/main" xmlns:r="http://schemas.openxmlformats.org/officeDocument/2006/relationships" xmlns:p="http://schemas.openxmlformats.org/presentationml/2006/main" type="obj" preserve="1">
  <p:cSld name="Title and Content Text Heavy 1-Line">
    <p:spTree>
      <p:nvGrpSpPr>
        <p:cNvPr id="1" name=""/>
        <p:cNvGrpSpPr/>
        <p:nvPr/>
      </p:nvGrpSpPr>
      <p:grpSpPr>
        <a:xfrm>
          <a:off x="0" y="0"/>
          <a:ext cx="0" cy="0"/>
          <a:chOff x="0" y="0"/>
          <a:chExt cx="0" cy="0"/>
        </a:xfrm>
      </p:grpSpPr>
      <p:sp>
        <p:nvSpPr>
          <p:cNvPr id="2" name="Title 1"/>
          <p:cNvSpPr>
            <a:spLocks noGrp="1"/>
          </p:cNvSpPr>
          <p:nvPr>
            <p:ph type="title"/>
          </p:nvPr>
        </p:nvSpPr>
        <p:spPr>
          <a:xfrm>
            <a:off x="379094" y="411523"/>
            <a:ext cx="8352156" cy="395815"/>
          </a:xfrm>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391668" y="810049"/>
            <a:ext cx="7607844" cy="3438859"/>
          </a:xfrm>
        </p:spPr>
        <p:txBody>
          <a:bodyPr vert="horz" lIns="0" tIns="0" rIns="0" bIns="0" rtlCol="0">
            <a:noAutofit/>
          </a:bodyPr>
          <a:lstStyle>
            <a:lvl1pPr>
              <a:spcAft>
                <a:spcPts val="0"/>
              </a:spcAft>
              <a:defRPr lang="en-US" sz="1500" dirty="0" smtClean="0"/>
            </a:lvl1pPr>
            <a:lvl2pPr marL="145078" indent="-136743">
              <a:defRPr lang="en-US" dirty="0" smtClean="0"/>
            </a:lvl2pPr>
            <a:lvl3pPr marL="299681" indent="-146269">
              <a:defRPr lang="en-US" sz="1400" dirty="0" smtClean="0"/>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3644871552"/>
      </p:ext>
    </p:extLst>
  </p:cSld>
  <p:clrMapOvr>
    <a:masterClrMapping/>
  </p:clrMapOvr>
  <p:timing>
    <p:tnLst>
      <p:par>
        <p:cTn xmlns:p14="http://schemas.microsoft.com/office/powerpoint/2010/main" id="1" dur="indefinite" restart="never" nodeType="tmRoot"/>
      </p:par>
    </p:tnLst>
  </p:timing>
</p:sldLayout>
</file>

<file path=ppt/slideLayouts/slideLayout5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391833" y="1242515"/>
            <a:ext cx="3896043" cy="3297340"/>
          </a:xfrm>
        </p:spPr>
        <p:txBody>
          <a:bodyPr vert="horz" lIns="0" tIns="0" rIns="0" bIns="0" rtlCol="0">
            <a:noAutofit/>
          </a:bodyPr>
          <a:lstStyle>
            <a:lvl1pPr>
              <a:spcBef>
                <a:spcPts val="750"/>
              </a:spcBef>
              <a:defRPr lang="en-US" sz="1500" dirty="0" smtClean="0"/>
            </a:lvl1pPr>
            <a:lvl2pPr>
              <a:spcBef>
                <a:spcPts val="600"/>
              </a:spcBef>
              <a:defRPr lang="en-US" sz="1400" dirty="0" smtClean="0"/>
            </a:lvl2pPr>
            <a:lvl3pPr>
              <a:spcBef>
                <a:spcPts val="450"/>
              </a:spcBef>
              <a:defRPr lang="en-US" sz="1200" dirty="0" smtClean="0"/>
            </a:lvl3pPr>
            <a:lvl4pPr>
              <a:spcBef>
                <a:spcPts val="300"/>
              </a:spcBef>
              <a:defRPr lang="en-US" sz="1100" dirty="0" smtClean="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831080" y="1242515"/>
            <a:ext cx="3900170" cy="3297340"/>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dirty="0" smtClean="0"/>
              <a:t>Click to edit Master text styles</a:t>
            </a:r>
          </a:p>
          <a:p>
            <a:pPr lvl="1">
              <a:spcBef>
                <a:spcPts val="600"/>
              </a:spcBef>
            </a:pPr>
            <a:r>
              <a:rPr lang="en-US" dirty="0" smtClean="0"/>
              <a:t>Second level</a:t>
            </a:r>
          </a:p>
          <a:p>
            <a:pPr lvl="2">
              <a:spcBef>
                <a:spcPts val="450"/>
              </a:spcBef>
            </a:pPr>
            <a:r>
              <a:rPr lang="en-US" dirty="0" smtClean="0"/>
              <a:t>Third level</a:t>
            </a:r>
          </a:p>
          <a:p>
            <a:pPr lvl="3">
              <a:spcBef>
                <a:spcPts val="300"/>
              </a:spcBef>
            </a:pPr>
            <a:r>
              <a:rPr lang="en-US" dirty="0" smtClean="0"/>
              <a:t>Fourth level</a:t>
            </a:r>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4225155965"/>
      </p:ext>
    </p:extLst>
  </p:cSld>
  <p:clrMapOvr>
    <a:masterClrMapping/>
  </p:clrMapOvr>
</p:sldLayout>
</file>

<file path=ppt/slideLayouts/slideLayout5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hasCustomPrompt="1"/>
          </p:nvPr>
        </p:nvSpPr>
        <p:spPr>
          <a:xfrm>
            <a:off x="391795" y="1225869"/>
            <a:ext cx="3904488" cy="279797"/>
          </a:xfrm>
        </p:spPr>
        <p:txBody>
          <a:bodyPr rIns="136980" anchor="b"/>
          <a:lstStyle>
            <a:lvl1pPr marL="0" indent="0">
              <a:buNone/>
              <a:defRPr sz="1800" b="1">
                <a:solidFill>
                  <a:schemeClr val="tx2"/>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dirty="0" err="1" smtClean="0"/>
              <a:t>PClick</a:t>
            </a:r>
            <a:r>
              <a:rPr lang="en-US" dirty="0" smtClean="0"/>
              <a:t> to edit Master text</a:t>
            </a:r>
          </a:p>
        </p:txBody>
      </p:sp>
      <p:sp>
        <p:nvSpPr>
          <p:cNvPr id="4" name="Content Placeholder 3"/>
          <p:cNvSpPr>
            <a:spLocks noGrp="1"/>
          </p:cNvSpPr>
          <p:nvPr>
            <p:ph sz="half" idx="2"/>
          </p:nvPr>
        </p:nvSpPr>
        <p:spPr>
          <a:xfrm>
            <a:off x="391795" y="1553742"/>
            <a:ext cx="3904488" cy="2858489"/>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dirty="0" smtClean="0"/>
              <a:t>Click to edit Master text styles</a:t>
            </a:r>
          </a:p>
          <a:p>
            <a:pPr lvl="1">
              <a:spcBef>
                <a:spcPts val="600"/>
              </a:spcBef>
            </a:pPr>
            <a:r>
              <a:rPr lang="en-US" dirty="0" smtClean="0"/>
              <a:t>Second level</a:t>
            </a:r>
          </a:p>
          <a:p>
            <a:pPr lvl="2">
              <a:spcBef>
                <a:spcPts val="450"/>
              </a:spcBef>
            </a:pPr>
            <a:r>
              <a:rPr lang="en-US" dirty="0" smtClean="0"/>
              <a:t>Third level</a:t>
            </a:r>
          </a:p>
          <a:p>
            <a:pPr lvl="3">
              <a:spcBef>
                <a:spcPts val="300"/>
              </a:spcBef>
            </a:pPr>
            <a:r>
              <a:rPr lang="en-US" dirty="0" smtClean="0"/>
              <a:t>Fourth level</a:t>
            </a:r>
          </a:p>
        </p:txBody>
      </p:sp>
      <p:sp>
        <p:nvSpPr>
          <p:cNvPr id="5" name="Text Placeholder 4"/>
          <p:cNvSpPr>
            <a:spLocks noGrp="1"/>
          </p:cNvSpPr>
          <p:nvPr>
            <p:ph type="body" sz="quarter" idx="3"/>
          </p:nvPr>
        </p:nvSpPr>
        <p:spPr>
          <a:xfrm>
            <a:off x="4831080" y="1225869"/>
            <a:ext cx="3900170" cy="279797"/>
          </a:xfrm>
        </p:spPr>
        <p:txBody>
          <a:bodyPr rIns="136980" anchor="b"/>
          <a:lstStyle>
            <a:lvl1pPr marL="0" indent="0">
              <a:buNone/>
              <a:defRPr sz="1800" b="1">
                <a:solidFill>
                  <a:schemeClr val="tx2"/>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dirty="0" smtClean="0"/>
              <a:t>Click to edit Master text</a:t>
            </a:r>
          </a:p>
        </p:txBody>
      </p:sp>
      <p:sp>
        <p:nvSpPr>
          <p:cNvPr id="6" name="Content Placeholder 5"/>
          <p:cNvSpPr>
            <a:spLocks noGrp="1"/>
          </p:cNvSpPr>
          <p:nvPr>
            <p:ph sz="quarter" idx="4"/>
          </p:nvPr>
        </p:nvSpPr>
        <p:spPr>
          <a:xfrm>
            <a:off x="4831080" y="1553742"/>
            <a:ext cx="3900170" cy="2858489"/>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dirty="0" smtClean="0"/>
              <a:t>Click to edit Master text styles</a:t>
            </a:r>
          </a:p>
          <a:p>
            <a:pPr lvl="1">
              <a:spcBef>
                <a:spcPts val="600"/>
              </a:spcBef>
            </a:pPr>
            <a:r>
              <a:rPr lang="en-US" dirty="0" smtClean="0"/>
              <a:t>Second level</a:t>
            </a:r>
          </a:p>
          <a:p>
            <a:pPr lvl="2">
              <a:spcBef>
                <a:spcPts val="450"/>
              </a:spcBef>
            </a:pPr>
            <a:r>
              <a:rPr lang="en-US" dirty="0" smtClean="0"/>
              <a:t>Third level</a:t>
            </a:r>
          </a:p>
          <a:p>
            <a:pPr lvl="3">
              <a:spcBef>
                <a:spcPts val="300"/>
              </a:spcBef>
            </a:pPr>
            <a:r>
              <a:rPr lang="en-US" dirty="0" smtClean="0"/>
              <a:t>Fourth level</a:t>
            </a:r>
          </a:p>
        </p:txBody>
      </p:sp>
      <p:sp>
        <p:nvSpPr>
          <p:cNvPr id="7" name="Date Placeholder 6"/>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9" name="Slide Number Placeholder 8"/>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20182352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Image w/ Title &amp; Footer">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296651"/>
            <a:ext cx="9144000" cy="3243263"/>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p:nvPr>
        </p:nvSpPr>
        <p:spPr>
          <a:xfrm>
            <a:off x="379094" y="411481"/>
            <a:ext cx="8352156" cy="765752"/>
          </a:xfrm>
        </p:spPr>
        <p:txBody>
          <a:bodyPr/>
          <a:lstStyle/>
          <a:p>
            <a:r>
              <a:rPr lang="en-US" smtClean="0"/>
              <a:t>Click to edit Master title style</a:t>
            </a:r>
            <a:endParaRPr lang="en-US" dirty="0"/>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
        <p:nvSpPr>
          <p:cNvPr id="9" name="Text Placeholder 8"/>
          <p:cNvSpPr>
            <a:spLocks noGrp="1"/>
          </p:cNvSpPr>
          <p:nvPr>
            <p:ph type="body" sz="quarter" idx="14" hasCustomPrompt="1"/>
          </p:nvPr>
        </p:nvSpPr>
        <p:spPr bwMode="gray">
          <a:xfrm>
            <a:off x="379094" y="1346054"/>
            <a:ext cx="8318500" cy="1046559"/>
          </a:xfrm>
        </p:spPr>
        <p:txBody>
          <a:bodyPr/>
          <a:lstStyle>
            <a:lvl1pPr>
              <a:defRPr sz="2400" baseline="0"/>
            </a:lvl1pPr>
          </a:lstStyle>
          <a:p>
            <a:pPr lvl="0"/>
            <a:r>
              <a:rPr lang="en-US" dirty="0" smtClean="0"/>
              <a:t>Click to add text over image. White or gray only. 32pt flexible positioning. Delete if not needed.</a:t>
            </a:r>
          </a:p>
        </p:txBody>
      </p:sp>
    </p:spTree>
    <p:extLst>
      <p:ext uri="{BB962C8B-B14F-4D97-AF65-F5344CB8AC3E}">
        <p14:creationId xmlns:p14="http://schemas.microsoft.com/office/powerpoint/2010/main" val="3688000107"/>
      </p:ext>
    </p:extLst>
  </p:cSld>
  <p:clrMapOvr>
    <a:masterClrMapping/>
  </p:clrMapOvr>
</p:sldLayout>
</file>

<file path=ppt/slideLayouts/slideLayout560.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0" y="1296591"/>
            <a:ext cx="4495800" cy="1563624"/>
          </a:xfrm>
          <a:solidFill>
            <a:schemeClr val="tx2"/>
          </a:solidFill>
        </p:spPr>
        <p:txBody>
          <a:bodyPr lIns="219187" tIns="89065" rIns="136980"/>
          <a:lstStyle>
            <a:lvl1pPr marL="159360" indent="0">
              <a:lnSpc>
                <a:spcPct val="100000"/>
              </a:lnSpc>
              <a:spcBef>
                <a:spcPts val="450"/>
              </a:spcBef>
              <a:spcAft>
                <a:spcPts val="150"/>
              </a:spcAft>
              <a:defRPr lang="en-US" sz="1500" dirty="0" smtClean="0">
                <a:solidFill>
                  <a:schemeClr val="bg1"/>
                </a:solidFill>
              </a:defRPr>
            </a:lvl1pPr>
            <a:lvl2pPr marL="285392" indent="-118913">
              <a:lnSpc>
                <a:spcPct val="100000"/>
              </a:lnSpc>
              <a:spcBef>
                <a:spcPts val="750"/>
              </a:spcBef>
              <a:defRPr lang="en-US" sz="14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2" name="Content Placeholder 2"/>
          <p:cNvSpPr>
            <a:spLocks noGrp="1"/>
          </p:cNvSpPr>
          <p:nvPr>
            <p:ph sz="half" idx="13"/>
          </p:nvPr>
        </p:nvSpPr>
        <p:spPr>
          <a:xfrm>
            <a:off x="4644390" y="1296591"/>
            <a:ext cx="4498848" cy="1563624"/>
          </a:xfrm>
          <a:solidFill>
            <a:schemeClr val="tx2"/>
          </a:solidFill>
        </p:spPr>
        <p:txBody>
          <a:bodyPr lIns="219187" tIns="89065" rIns="136980"/>
          <a:lstStyle>
            <a:lvl1pPr marL="159360" indent="0">
              <a:lnSpc>
                <a:spcPct val="100000"/>
              </a:lnSpc>
              <a:spcBef>
                <a:spcPts val="450"/>
              </a:spcBef>
              <a:spcAft>
                <a:spcPts val="150"/>
              </a:spcAft>
              <a:defRPr lang="en-US" sz="1500" dirty="0" smtClean="0">
                <a:solidFill>
                  <a:schemeClr val="bg1"/>
                </a:solidFill>
              </a:defRPr>
            </a:lvl1pPr>
            <a:lvl2pPr marL="285392" indent="-118913">
              <a:lnSpc>
                <a:spcPct val="100000"/>
              </a:lnSpc>
              <a:spcBef>
                <a:spcPts val="750"/>
              </a:spcBef>
              <a:defRPr lang="en-US" sz="14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13" name="Content Placeholder 2"/>
          <p:cNvSpPr>
            <a:spLocks noGrp="1"/>
          </p:cNvSpPr>
          <p:nvPr>
            <p:ph sz="half" idx="14"/>
          </p:nvPr>
        </p:nvSpPr>
        <p:spPr>
          <a:xfrm>
            <a:off x="0" y="2971647"/>
            <a:ext cx="4495800" cy="1563624"/>
          </a:xfrm>
          <a:solidFill>
            <a:schemeClr val="tx2"/>
          </a:solidFill>
        </p:spPr>
        <p:txBody>
          <a:bodyPr lIns="219187" tIns="89065" rIns="136980"/>
          <a:lstStyle>
            <a:lvl1pPr marL="159360" indent="0">
              <a:lnSpc>
                <a:spcPct val="100000"/>
              </a:lnSpc>
              <a:spcBef>
                <a:spcPts val="450"/>
              </a:spcBef>
              <a:spcAft>
                <a:spcPts val="150"/>
              </a:spcAft>
              <a:defRPr lang="en-US" sz="1500" dirty="0" smtClean="0">
                <a:solidFill>
                  <a:schemeClr val="bg1"/>
                </a:solidFill>
              </a:defRPr>
            </a:lvl1pPr>
            <a:lvl2pPr marL="285392" indent="-118913">
              <a:lnSpc>
                <a:spcPct val="100000"/>
              </a:lnSpc>
              <a:spcBef>
                <a:spcPts val="750"/>
              </a:spcBef>
              <a:defRPr lang="en-US" sz="14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14" name="Content Placeholder 2"/>
          <p:cNvSpPr>
            <a:spLocks noGrp="1"/>
          </p:cNvSpPr>
          <p:nvPr>
            <p:ph sz="half" idx="15"/>
          </p:nvPr>
        </p:nvSpPr>
        <p:spPr>
          <a:xfrm>
            <a:off x="4644390" y="2971647"/>
            <a:ext cx="4498848" cy="1563624"/>
          </a:xfrm>
          <a:solidFill>
            <a:schemeClr val="tx2"/>
          </a:solidFill>
        </p:spPr>
        <p:txBody>
          <a:bodyPr lIns="219187" tIns="89065" rIns="136980"/>
          <a:lstStyle>
            <a:lvl1pPr marL="159360" indent="0">
              <a:lnSpc>
                <a:spcPct val="100000"/>
              </a:lnSpc>
              <a:spcBef>
                <a:spcPts val="450"/>
              </a:spcBef>
              <a:spcAft>
                <a:spcPts val="150"/>
              </a:spcAft>
              <a:defRPr lang="en-US" sz="1500" dirty="0" smtClean="0">
                <a:solidFill>
                  <a:schemeClr val="bg1"/>
                </a:solidFill>
              </a:defRPr>
            </a:lvl1pPr>
            <a:lvl2pPr marL="285392" indent="-118913">
              <a:lnSpc>
                <a:spcPct val="100000"/>
              </a:lnSpc>
              <a:spcBef>
                <a:spcPts val="750"/>
              </a:spcBef>
              <a:defRPr lang="en-US" sz="14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536141263"/>
      </p:ext>
    </p:extLst>
  </p:cSld>
  <p:clrMapOvr>
    <a:masterClrMapping/>
  </p:clrMapOvr>
</p:sldLayout>
</file>

<file path=ppt/slideLayouts/slideLayout561.xml><?xml version="1.0" encoding="utf-8"?>
<p:sldLayout xmlns:a="http://schemas.openxmlformats.org/drawingml/2006/main" xmlns:r="http://schemas.openxmlformats.org/officeDocument/2006/relationships" xmlns:p="http://schemas.openxmlformats.org/presentationml/2006/main" preserve="1" userDrawn="1">
  <p:cSld name="Vertical Quadra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12752" y="1296633"/>
            <a:ext cx="1965960" cy="3243263"/>
          </a:xfrm>
          <a:solidFill>
            <a:schemeClr val="tx2"/>
          </a:solidFill>
        </p:spPr>
        <p:txBody>
          <a:bodyPr lIns="136980" tIns="102736" rIns="136980"/>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6" name="Content Placeholder 2"/>
          <p:cNvSpPr>
            <a:spLocks noGrp="1"/>
          </p:cNvSpPr>
          <p:nvPr>
            <p:ph sz="half" idx="13"/>
          </p:nvPr>
        </p:nvSpPr>
        <p:spPr>
          <a:xfrm>
            <a:off x="2529841" y="1296633"/>
            <a:ext cx="1965960" cy="3243263"/>
          </a:xfrm>
          <a:solidFill>
            <a:schemeClr val="tx2"/>
          </a:solidFill>
        </p:spPr>
        <p:txBody>
          <a:bodyPr lIns="136980" tIns="102736" rIns="136980"/>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20" name="Content Placeholder 2"/>
          <p:cNvSpPr>
            <a:spLocks noGrp="1"/>
          </p:cNvSpPr>
          <p:nvPr>
            <p:ph sz="half" idx="14"/>
          </p:nvPr>
        </p:nvSpPr>
        <p:spPr>
          <a:xfrm>
            <a:off x="4644391" y="1296633"/>
            <a:ext cx="1965960" cy="3243263"/>
          </a:xfrm>
          <a:solidFill>
            <a:schemeClr val="tx2"/>
          </a:solidFill>
        </p:spPr>
        <p:txBody>
          <a:bodyPr lIns="136980" tIns="102736" rIns="136980"/>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22" name="Content Placeholder 2"/>
          <p:cNvSpPr>
            <a:spLocks noGrp="1"/>
          </p:cNvSpPr>
          <p:nvPr>
            <p:ph sz="half" idx="15"/>
          </p:nvPr>
        </p:nvSpPr>
        <p:spPr>
          <a:xfrm>
            <a:off x="6758940" y="1296633"/>
            <a:ext cx="1965960" cy="3243263"/>
          </a:xfrm>
          <a:solidFill>
            <a:schemeClr val="tx2"/>
          </a:solidFill>
        </p:spPr>
        <p:txBody>
          <a:bodyPr lIns="136980" tIns="102736" rIns="136980"/>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066325814"/>
      </p:ext>
    </p:extLst>
  </p:cSld>
  <p:clrMapOvr>
    <a:masterClrMapping/>
  </p:clrMapOvr>
</p:sldLayout>
</file>

<file path=ppt/slideLayouts/slideLayout562.xml><?xml version="1.0" encoding="utf-8"?>
<p:sldLayout xmlns:a="http://schemas.openxmlformats.org/drawingml/2006/main" xmlns:r="http://schemas.openxmlformats.org/officeDocument/2006/relationships" xmlns:p="http://schemas.openxmlformats.org/presentationml/2006/main" preserve="1" userDrawn="1">
  <p:cSld name="Quadra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0" y="1295854"/>
            <a:ext cx="4498848" cy="308610"/>
          </a:xfrm>
          <a:solidFill>
            <a:schemeClr val="bg2"/>
          </a:solidFill>
        </p:spPr>
        <p:txBody>
          <a:bodyPr lIns="82206" rIns="136980" bIns="20544" anchor="ctr"/>
          <a:lstStyle>
            <a:lvl1pPr marL="298490" indent="0">
              <a:spcBef>
                <a:spcPts val="0"/>
              </a:spcBef>
              <a:buNone/>
              <a:defRPr sz="1400" b="0">
                <a:solidFill>
                  <a:schemeClr val="tx1"/>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397510" y="1697639"/>
            <a:ext cx="3890328" cy="1144494"/>
          </a:xfrm>
        </p:spPr>
        <p:txBody>
          <a:bodyPr vert="horz" lIns="0" tIns="0" rIns="136980" bIns="0" rtlCol="0">
            <a:noAutofit/>
          </a:bodyPr>
          <a:lstStyle>
            <a:lvl1pPr>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dirty="0" smtClean="0"/>
              <a:t>Click to edit Master text styles</a:t>
            </a:r>
          </a:p>
        </p:txBody>
      </p:sp>
      <p:sp>
        <p:nvSpPr>
          <p:cNvPr id="5" name="Text Placeholder 4"/>
          <p:cNvSpPr>
            <a:spLocks noGrp="1"/>
          </p:cNvSpPr>
          <p:nvPr>
            <p:ph type="body" sz="quarter" idx="3"/>
          </p:nvPr>
        </p:nvSpPr>
        <p:spPr>
          <a:xfrm>
            <a:off x="4644390" y="1295854"/>
            <a:ext cx="4498848" cy="308610"/>
          </a:xfrm>
          <a:solidFill>
            <a:schemeClr val="bg2"/>
          </a:solidFill>
        </p:spPr>
        <p:txBody>
          <a:bodyPr lIns="82206" rIns="136980" bIns="20544" anchor="ctr"/>
          <a:lstStyle>
            <a:lvl1pPr marL="136743" indent="0">
              <a:spcBef>
                <a:spcPts val="0"/>
              </a:spcBef>
              <a:buNone/>
              <a:tabLst/>
              <a:defRPr sz="1400" b="0">
                <a:solidFill>
                  <a:schemeClr val="tx1"/>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dirty="0" smtClean="0"/>
              <a:t>Click to edit Master text styles</a:t>
            </a:r>
          </a:p>
        </p:txBody>
      </p:sp>
      <p:sp>
        <p:nvSpPr>
          <p:cNvPr id="6" name="Content Placeholder 5"/>
          <p:cNvSpPr>
            <a:spLocks noGrp="1"/>
          </p:cNvSpPr>
          <p:nvPr>
            <p:ph sz="quarter" idx="4"/>
          </p:nvPr>
        </p:nvSpPr>
        <p:spPr>
          <a:xfrm>
            <a:off x="4826538" y="1697639"/>
            <a:ext cx="3895344" cy="1144494"/>
          </a:xfrm>
        </p:spPr>
        <p:txBody>
          <a:bodyPr vert="horz" lIns="0" tIns="0" rIns="136980"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dirty="0" smtClean="0"/>
              <a:t>Click to edit Master text styles</a:t>
            </a:r>
          </a:p>
        </p:txBody>
      </p:sp>
      <p:sp>
        <p:nvSpPr>
          <p:cNvPr id="7" name="Date Placeholder 6"/>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9" name="Slide Number Placeholder 8"/>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24" name="Text Placeholder 4"/>
          <p:cNvSpPr>
            <a:spLocks noGrp="1"/>
          </p:cNvSpPr>
          <p:nvPr>
            <p:ph type="body" sz="quarter" idx="14"/>
          </p:nvPr>
        </p:nvSpPr>
        <p:spPr>
          <a:xfrm>
            <a:off x="0" y="2993575"/>
            <a:ext cx="4498848" cy="308610"/>
          </a:xfrm>
          <a:solidFill>
            <a:schemeClr val="bg2"/>
          </a:solidFill>
        </p:spPr>
        <p:txBody>
          <a:bodyPr lIns="82206" rIns="136980" bIns="20544" anchor="ctr"/>
          <a:lstStyle>
            <a:lvl1pPr marL="299681" indent="0">
              <a:spcBef>
                <a:spcPts val="0"/>
              </a:spcBef>
              <a:buNone/>
              <a:tabLst/>
              <a:defRPr sz="1400" b="0">
                <a:solidFill>
                  <a:schemeClr val="tx1"/>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dirty="0" smtClean="0"/>
              <a:t>Click to edit Master text styles</a:t>
            </a:r>
          </a:p>
        </p:txBody>
      </p:sp>
      <p:sp>
        <p:nvSpPr>
          <p:cNvPr id="25" name="Content Placeholder 5"/>
          <p:cNvSpPr>
            <a:spLocks noGrp="1"/>
          </p:cNvSpPr>
          <p:nvPr>
            <p:ph sz="quarter" idx="15"/>
          </p:nvPr>
        </p:nvSpPr>
        <p:spPr>
          <a:xfrm>
            <a:off x="397512" y="3395360"/>
            <a:ext cx="3890328" cy="1144494"/>
          </a:xfrm>
        </p:spPr>
        <p:txBody>
          <a:bodyPr vert="horz" lIns="0" tIns="0" rIns="136980"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dirty="0" smtClean="0"/>
              <a:t>Click to edit Master text styles</a:t>
            </a:r>
          </a:p>
        </p:txBody>
      </p:sp>
      <p:sp>
        <p:nvSpPr>
          <p:cNvPr id="26" name="Text Placeholder 4"/>
          <p:cNvSpPr>
            <a:spLocks noGrp="1"/>
          </p:cNvSpPr>
          <p:nvPr>
            <p:ph type="body" sz="quarter" idx="16"/>
          </p:nvPr>
        </p:nvSpPr>
        <p:spPr>
          <a:xfrm>
            <a:off x="4644390" y="2993575"/>
            <a:ext cx="4498848" cy="308610"/>
          </a:xfrm>
          <a:solidFill>
            <a:schemeClr val="bg2"/>
          </a:solidFill>
        </p:spPr>
        <p:txBody>
          <a:bodyPr lIns="82206" rIns="136980" bIns="20544" anchor="ctr"/>
          <a:lstStyle>
            <a:lvl1pPr marL="135551" indent="0">
              <a:spcBef>
                <a:spcPts val="0"/>
              </a:spcBef>
              <a:buNone/>
              <a:tabLst/>
              <a:defRPr sz="1400" b="0">
                <a:solidFill>
                  <a:schemeClr val="tx1"/>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dirty="0" smtClean="0"/>
              <a:t>Click to edit Master text styles</a:t>
            </a:r>
          </a:p>
        </p:txBody>
      </p:sp>
      <p:sp>
        <p:nvSpPr>
          <p:cNvPr id="27" name="Content Placeholder 5"/>
          <p:cNvSpPr>
            <a:spLocks noGrp="1"/>
          </p:cNvSpPr>
          <p:nvPr>
            <p:ph sz="quarter" idx="17"/>
          </p:nvPr>
        </p:nvSpPr>
        <p:spPr>
          <a:xfrm>
            <a:off x="4826538" y="3395360"/>
            <a:ext cx="3895344" cy="1144494"/>
          </a:xfrm>
        </p:spPr>
        <p:txBody>
          <a:bodyPr vert="horz" lIns="0" tIns="0" rIns="136980"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dirty="0" smtClean="0"/>
              <a:t>Click to edit Master text styles</a:t>
            </a:r>
          </a:p>
        </p:txBody>
      </p:sp>
    </p:spTree>
    <p:extLst>
      <p:ext uri="{BB962C8B-B14F-4D97-AF65-F5344CB8AC3E}">
        <p14:creationId xmlns:p14="http://schemas.microsoft.com/office/powerpoint/2010/main" val="1089945539"/>
      </p:ext>
    </p:extLst>
  </p:cSld>
  <p:clrMapOvr>
    <a:masterClrMapping/>
  </p:clrMapOvr>
</p:sldLayout>
</file>

<file path=ppt/slideLayouts/slideLayout56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7" name="Chart Placeholder 6"/>
          <p:cNvSpPr>
            <a:spLocks noGrp="1"/>
          </p:cNvSpPr>
          <p:nvPr>
            <p:ph type="chart" sz="quarter" idx="13"/>
          </p:nvPr>
        </p:nvSpPr>
        <p:spPr>
          <a:xfrm>
            <a:off x="412751" y="1433512"/>
            <a:ext cx="7586762" cy="2852738"/>
          </a:xfrm>
        </p:spPr>
        <p:txBody>
          <a:bodyPr anchor="ctr"/>
          <a:lstStyle>
            <a:lvl1pPr algn="ctr">
              <a:defRPr/>
            </a:lvl1pPr>
          </a:lstStyle>
          <a:p>
            <a:endParaRPr lang="en-US"/>
          </a:p>
        </p:txBody>
      </p:sp>
    </p:spTree>
    <p:extLst>
      <p:ext uri="{BB962C8B-B14F-4D97-AF65-F5344CB8AC3E}">
        <p14:creationId xmlns:p14="http://schemas.microsoft.com/office/powerpoint/2010/main" val="337038544"/>
      </p:ext>
    </p:extLst>
  </p:cSld>
  <p:clrMapOvr>
    <a:masterClrMapping/>
  </p:clrMapOvr>
</p:sldLayout>
</file>

<file path=ppt/slideLayouts/slideLayout56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7" name="Table Placeholder 6"/>
          <p:cNvSpPr>
            <a:spLocks noGrp="1"/>
          </p:cNvSpPr>
          <p:nvPr>
            <p:ph type="tbl" sz="quarter" idx="13"/>
          </p:nvPr>
        </p:nvSpPr>
        <p:spPr>
          <a:xfrm>
            <a:off x="412751" y="1296633"/>
            <a:ext cx="7586762" cy="3243263"/>
          </a:xfrm>
        </p:spPr>
        <p:txBody>
          <a:bodyPr anchor="ctr"/>
          <a:lstStyle>
            <a:lvl1pPr algn="ctr">
              <a:defRPr/>
            </a:lvl1pPr>
          </a:lstStyle>
          <a:p>
            <a:endParaRPr lang="en-US" dirty="0"/>
          </a:p>
        </p:txBody>
      </p:sp>
    </p:spTree>
    <p:extLst>
      <p:ext uri="{BB962C8B-B14F-4D97-AF65-F5344CB8AC3E}">
        <p14:creationId xmlns:p14="http://schemas.microsoft.com/office/powerpoint/2010/main" val="2783846615"/>
      </p:ext>
    </p:extLst>
  </p:cSld>
  <p:clrMapOvr>
    <a:masterClrMapping/>
  </p:clrMapOvr>
</p:sldLayout>
</file>

<file path=ppt/slideLayouts/slideLayout5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a:solidFill>
                <a:srgbClr val="575757"/>
              </a:solidFill>
              <a:latin typeface="GE Inspira Pitch"/>
            </a:endParaRPr>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1726011972"/>
      </p:ext>
    </p:extLst>
  </p:cSld>
  <p:clrMapOvr>
    <a:masterClrMapping/>
  </p:clrMapOvr>
</p:sldLayout>
</file>

<file path=ppt/slideLayouts/slideLayout5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a:solidFill>
                <a:srgbClr val="575757"/>
              </a:solidFill>
              <a:latin typeface="GE Inspira Pitch"/>
            </a:endParaRPr>
          </a:p>
        </p:txBody>
      </p:sp>
      <p:sp>
        <p:nvSpPr>
          <p:cNvPr id="4" name="Slide Number Placeholder 3"/>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2275870433"/>
      </p:ext>
    </p:extLst>
  </p:cSld>
  <p:clrMapOvr>
    <a:masterClrMapping/>
  </p:clrMapOvr>
</p:sldLayout>
</file>

<file path=ppt/slideLayouts/slideLayout567.xml><?xml version="1.0" encoding="utf-8"?>
<p:sldLayout xmlns:a="http://schemas.openxmlformats.org/drawingml/2006/main" xmlns:r="http://schemas.openxmlformats.org/officeDocument/2006/relationships" xmlns:p="http://schemas.openxmlformats.org/presentationml/2006/main" preserve="1" userDrawn="1">
  <p:cSld name="Half Text - Half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5041900" y="1241583"/>
            <a:ext cx="3689350" cy="3298270"/>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dirty="0" smtClean="0"/>
              <a:t>Click to edit Master text styles</a:t>
            </a:r>
          </a:p>
          <a:p>
            <a:pPr lvl="1">
              <a:spcBef>
                <a:spcPts val="600"/>
              </a:spcBef>
            </a:pPr>
            <a:r>
              <a:rPr lang="en-US" dirty="0" smtClean="0"/>
              <a:t>Second level</a:t>
            </a:r>
          </a:p>
          <a:p>
            <a:pPr lvl="2">
              <a:spcBef>
                <a:spcPts val="450"/>
              </a:spcBef>
            </a:pPr>
            <a:r>
              <a:rPr lang="en-US" dirty="0" smtClean="0"/>
              <a:t>Third level</a:t>
            </a:r>
          </a:p>
          <a:p>
            <a:pPr lvl="3">
              <a:spcBef>
                <a:spcPts val="300"/>
              </a:spcBef>
            </a:pPr>
            <a:r>
              <a:rPr lang="en-US" dirty="0" smtClean="0"/>
              <a:t>Fourth level</a:t>
            </a:r>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1" name="Picture Placeholder 10"/>
          <p:cNvSpPr>
            <a:spLocks noGrp="1"/>
          </p:cNvSpPr>
          <p:nvPr>
            <p:ph type="pic" sz="quarter" idx="13" hasCustomPrompt="1"/>
          </p:nvPr>
        </p:nvSpPr>
        <p:spPr>
          <a:xfrm>
            <a:off x="1" y="1296633"/>
            <a:ext cx="4514850" cy="3243263"/>
          </a:xfrm>
          <a:solidFill>
            <a:schemeClr val="bg1">
              <a:lumMod val="95000"/>
            </a:schemeClr>
          </a:solidFill>
        </p:spPr>
        <p:txBody>
          <a:bodyPr anchor="ctr"/>
          <a:lstStyle>
            <a:lvl1pPr algn="ctr">
              <a:defRPr/>
            </a:lvl1pPr>
          </a:lstStyle>
          <a:p>
            <a:r>
              <a:rPr lang="en-US" dirty="0" smtClean="0"/>
              <a:t>Click to add image</a:t>
            </a:r>
            <a:endParaRPr lang="en-US" dirty="0"/>
          </a:p>
        </p:txBody>
      </p:sp>
    </p:spTree>
    <p:extLst>
      <p:ext uri="{BB962C8B-B14F-4D97-AF65-F5344CB8AC3E}">
        <p14:creationId xmlns:p14="http://schemas.microsoft.com/office/powerpoint/2010/main" val="2803632348"/>
      </p:ext>
    </p:extLst>
  </p:cSld>
  <p:clrMapOvr>
    <a:masterClrMapping/>
  </p:clrMapOvr>
</p:sldLayout>
</file>

<file path=ppt/slideLayouts/slideLayout568.xml><?xml version="1.0" encoding="utf-8"?>
<p:sldLayout xmlns:a="http://schemas.openxmlformats.org/drawingml/2006/main" xmlns:r="http://schemas.openxmlformats.org/officeDocument/2006/relationships" xmlns:p="http://schemas.openxmlformats.org/presentationml/2006/main" preserve="1" userDrawn="1">
  <p:cSld name="Image w/ Title &amp; Footer">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296633"/>
            <a:ext cx="9144000" cy="3243263"/>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p:nvPr>
        </p:nvSpPr>
        <p:spPr>
          <a:xfrm>
            <a:off x="379094" y="411481"/>
            <a:ext cx="8352156" cy="765752"/>
          </a:xfrm>
        </p:spPr>
        <p:txBody>
          <a:bodyPr/>
          <a:lstStyle/>
          <a:p>
            <a:r>
              <a:rPr lang="en-US" dirty="0" smtClean="0"/>
              <a:t>Click to edit Master title style</a:t>
            </a:r>
            <a:endParaRPr lang="en-US" dirty="0"/>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
        <p:nvSpPr>
          <p:cNvPr id="9" name="Text Placeholder 8"/>
          <p:cNvSpPr>
            <a:spLocks noGrp="1"/>
          </p:cNvSpPr>
          <p:nvPr>
            <p:ph type="body" sz="quarter" idx="14" hasCustomPrompt="1"/>
          </p:nvPr>
        </p:nvSpPr>
        <p:spPr bwMode="gray">
          <a:xfrm>
            <a:off x="379094" y="1346054"/>
            <a:ext cx="8318500" cy="1046559"/>
          </a:xfrm>
        </p:spPr>
        <p:txBody>
          <a:bodyPr/>
          <a:lstStyle>
            <a:lvl1pPr>
              <a:defRPr sz="2400" baseline="0"/>
            </a:lvl1pPr>
          </a:lstStyle>
          <a:p>
            <a:pPr lvl="0"/>
            <a:r>
              <a:rPr lang="en-US" dirty="0" smtClean="0"/>
              <a:t>Click to add text over image. White or gray only. 32pt flexible positioning. Delete if not needed.</a:t>
            </a:r>
          </a:p>
        </p:txBody>
      </p:sp>
    </p:spTree>
    <p:extLst>
      <p:ext uri="{BB962C8B-B14F-4D97-AF65-F5344CB8AC3E}">
        <p14:creationId xmlns:p14="http://schemas.microsoft.com/office/powerpoint/2010/main" val="2233895900"/>
      </p:ext>
    </p:extLst>
  </p:cSld>
  <p:clrMapOvr>
    <a:masterClrMapping/>
  </p:clrMapOvr>
</p:sldLayout>
</file>

<file path=ppt/slideLayouts/slideLayout569.xml><?xml version="1.0" encoding="utf-8"?>
<p:sldLayout xmlns:a="http://schemas.openxmlformats.org/drawingml/2006/main" xmlns:r="http://schemas.openxmlformats.org/officeDocument/2006/relationships" xmlns:p="http://schemas.openxmlformats.org/presentationml/2006/main" preserve="1" userDrawn="1">
  <p:cSld name="Image w/ Title">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296593"/>
            <a:ext cx="9144000" cy="3846909"/>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lvl1pPr>
              <a:defRPr>
                <a:solidFill>
                  <a:schemeClr val="bg1"/>
                </a:solidFill>
              </a:defRPr>
            </a:lvl1pPr>
          </a:lstStyle>
          <a:p>
            <a:pPr defTabSz="684951"/>
            <a:r>
              <a:rPr lang="en-US" sz="1400" smtClean="0">
                <a:solidFill>
                  <a:prstClr val="white"/>
                </a:solidFill>
                <a:latin typeface="GE Inspira Pitch"/>
              </a:rPr>
              <a:t>Title or Job Number | XX Month 201X</a:t>
            </a:r>
            <a:endParaRPr lang="en-US" sz="1400">
              <a:solidFill>
                <a:prstClr val="white"/>
              </a:solidFill>
              <a:latin typeface="GE Inspira Pitch"/>
            </a:endParaRP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D558541-60C9-42A2-8392-FF12533A6B7A}" type="slidenum">
              <a:rPr lang="en-US" smtClean="0">
                <a:solidFill>
                  <a:prstClr val="white"/>
                </a:solidFill>
                <a:latin typeface="GE Inspira Pitch"/>
              </a:rPr>
              <a:pPr/>
              <a:t>‹#›</a:t>
            </a:fld>
            <a:endParaRPr lang="en-US">
              <a:solidFill>
                <a:prstClr val="white"/>
              </a:solidFill>
              <a:latin typeface="GE Inspira Pitch"/>
            </a:endParaRPr>
          </a:p>
        </p:txBody>
      </p:sp>
      <p:sp>
        <p:nvSpPr>
          <p:cNvPr id="9" name="Text Placeholder 8"/>
          <p:cNvSpPr>
            <a:spLocks noGrp="1"/>
          </p:cNvSpPr>
          <p:nvPr>
            <p:ph type="body" sz="quarter" idx="14" hasCustomPrompt="1"/>
          </p:nvPr>
        </p:nvSpPr>
        <p:spPr bwMode="gray">
          <a:xfrm>
            <a:off x="384049" y="1344170"/>
            <a:ext cx="8318500" cy="1046559"/>
          </a:xfrm>
        </p:spPr>
        <p:txBody>
          <a:bodyPr/>
          <a:lstStyle>
            <a:lvl1pPr>
              <a:defRPr sz="2400" baseline="0"/>
            </a:lvl1pPr>
          </a:lstStyle>
          <a:p>
            <a:pPr lvl="0"/>
            <a:r>
              <a:rPr lang="en-US" dirty="0" smtClean="0"/>
              <a:t>Click to add text over image. White or gray only. 32pt flexible positioning. Delete if not needed.</a:t>
            </a:r>
          </a:p>
        </p:txBody>
      </p:sp>
      <p:sp>
        <p:nvSpPr>
          <p:cNvPr id="8" name="TextBox 7"/>
          <p:cNvSpPr txBox="1"/>
          <p:nvPr userDrawn="1"/>
        </p:nvSpPr>
        <p:spPr>
          <a:xfrm>
            <a:off x="5398515" y="4658438"/>
            <a:ext cx="2833485" cy="207749"/>
          </a:xfrm>
          <a:prstGeom prst="rect">
            <a:avLst/>
          </a:prstGeom>
          <a:noFill/>
        </p:spPr>
        <p:txBody>
          <a:bodyPr wrap="square" lIns="0" tIns="0" rIns="0" bIns="0" rtlCol="0" anchor="b">
            <a:noAutofit/>
          </a:bodyPr>
          <a:lstStyle/>
          <a:p>
            <a:pPr defTabSz="684951"/>
            <a:r>
              <a:rPr lang="en-US" sz="700" dirty="0">
                <a:solidFill>
                  <a:prstClr val="white"/>
                </a:solidFill>
                <a:latin typeface="GE Inspira Pitch"/>
              </a:rPr>
              <a:t>See tutorial regarding confidentiality disclosures. Delete if not needed.</a:t>
            </a:r>
          </a:p>
        </p:txBody>
      </p:sp>
    </p:spTree>
    <p:extLst>
      <p:ext uri="{BB962C8B-B14F-4D97-AF65-F5344CB8AC3E}">
        <p14:creationId xmlns:p14="http://schemas.microsoft.com/office/powerpoint/2010/main" val="126419841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Image w/ Title">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296593"/>
            <a:ext cx="9144000" cy="3846909"/>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D558541-60C9-42A2-8392-FF12533A6B7A}" type="slidenum">
              <a:rPr lang="en-US" smtClean="0">
                <a:solidFill>
                  <a:prstClr val="white"/>
                </a:solidFill>
                <a:latin typeface="GE Inspira Pitch"/>
              </a:rPr>
              <a:pPr/>
              <a:t>‹#›</a:t>
            </a:fld>
            <a:endParaRPr lang="en-US">
              <a:solidFill>
                <a:prstClr val="white"/>
              </a:solidFill>
              <a:latin typeface="GE Inspira Pitch"/>
            </a:endParaRPr>
          </a:p>
        </p:txBody>
      </p:sp>
      <p:sp>
        <p:nvSpPr>
          <p:cNvPr id="9" name="Text Placeholder 8"/>
          <p:cNvSpPr>
            <a:spLocks noGrp="1"/>
          </p:cNvSpPr>
          <p:nvPr>
            <p:ph type="body" sz="quarter" idx="14" hasCustomPrompt="1"/>
          </p:nvPr>
        </p:nvSpPr>
        <p:spPr bwMode="gray">
          <a:xfrm>
            <a:off x="384049" y="1344170"/>
            <a:ext cx="8318500" cy="1046559"/>
          </a:xfrm>
        </p:spPr>
        <p:txBody>
          <a:bodyPr/>
          <a:lstStyle>
            <a:lvl1pPr>
              <a:defRPr sz="2400" baseline="0"/>
            </a:lvl1pPr>
          </a:lstStyle>
          <a:p>
            <a:pPr lvl="0"/>
            <a:r>
              <a:rPr lang="en-US" dirty="0" smtClean="0"/>
              <a:t>Click to add text over image. White or gray only. 32pt flexible positioning. Delete if not needed.</a:t>
            </a:r>
          </a:p>
        </p:txBody>
      </p:sp>
      <p:sp>
        <p:nvSpPr>
          <p:cNvPr id="8" name="TextBox 7"/>
          <p:cNvSpPr txBox="1"/>
          <p:nvPr userDrawn="1"/>
        </p:nvSpPr>
        <p:spPr>
          <a:xfrm>
            <a:off x="5398521" y="4658490"/>
            <a:ext cx="2833485" cy="207749"/>
          </a:xfrm>
          <a:prstGeom prst="rect">
            <a:avLst/>
          </a:prstGeom>
          <a:noFill/>
        </p:spPr>
        <p:txBody>
          <a:bodyPr wrap="square" lIns="0" tIns="0" rIns="0" bIns="0" rtlCol="0" anchor="b">
            <a:noAutofit/>
          </a:bodyPr>
          <a:lstStyle/>
          <a:p>
            <a:pPr defTabSz="684381"/>
            <a:r>
              <a:rPr lang="en-US" sz="700" dirty="0">
                <a:solidFill>
                  <a:prstClr val="white"/>
                </a:solidFill>
                <a:latin typeface="GE Inspira Pitch"/>
              </a:rPr>
              <a:t>See tutorial regarding confidentiality disclosures. Delete if not needed.</a:t>
            </a:r>
          </a:p>
        </p:txBody>
      </p:sp>
    </p:spTree>
    <p:extLst>
      <p:ext uri="{BB962C8B-B14F-4D97-AF65-F5344CB8AC3E}">
        <p14:creationId xmlns:p14="http://schemas.microsoft.com/office/powerpoint/2010/main" val="4229566640"/>
      </p:ext>
    </p:extLst>
  </p:cSld>
  <p:clrMapOvr>
    <a:masterClrMapping/>
  </p:clrMapOvr>
</p:sldLayout>
</file>

<file path=ppt/slideLayouts/slideLayout570.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0"/>
            <a:ext cx="9144000" cy="5143500"/>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hasCustomPrompt="1"/>
          </p:nvPr>
        </p:nvSpPr>
        <p:spPr bwMode="gray"/>
        <p:txBody>
          <a:bodyPr/>
          <a:lstStyle>
            <a:lvl1pPr>
              <a:defRPr sz="2400" spc="0" baseline="0"/>
            </a:lvl1pPr>
          </a:lstStyle>
          <a:p>
            <a:pPr lvl="0"/>
            <a:r>
              <a:rPr lang="en-US" dirty="0" smtClean="0"/>
              <a:t>Click to add text over image. White or gray only. 32pt flexible positioning. Delete if not needed.</a:t>
            </a:r>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lvl1pPr>
              <a:defRPr>
                <a:solidFill>
                  <a:schemeClr val="bg1"/>
                </a:solidFill>
              </a:defRPr>
            </a:lvl1pPr>
          </a:lstStyle>
          <a:p>
            <a:pPr defTabSz="684951"/>
            <a:r>
              <a:rPr lang="en-US" sz="1400" smtClean="0">
                <a:solidFill>
                  <a:prstClr val="white"/>
                </a:solidFill>
                <a:latin typeface="GE Inspira Pitch"/>
              </a:rPr>
              <a:t>Title or Job Number | XX Month 201X</a:t>
            </a:r>
            <a:endParaRPr lang="en-US" sz="1400">
              <a:solidFill>
                <a:prstClr val="white"/>
              </a:solidFill>
              <a:latin typeface="GE Inspira Pitch"/>
            </a:endParaRP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D558541-60C9-42A2-8392-FF12533A6B7A}" type="slidenum">
              <a:rPr lang="en-US" smtClean="0">
                <a:solidFill>
                  <a:prstClr val="white"/>
                </a:solidFill>
                <a:latin typeface="GE Inspira Pitch"/>
              </a:rPr>
              <a:pPr/>
              <a:t>‹#›</a:t>
            </a:fld>
            <a:endParaRPr lang="en-US">
              <a:solidFill>
                <a:prstClr val="white"/>
              </a:solidFill>
              <a:latin typeface="GE Inspira Pitch"/>
            </a:endParaRPr>
          </a:p>
        </p:txBody>
      </p:sp>
      <p:sp>
        <p:nvSpPr>
          <p:cNvPr id="6" name="TextBox 5"/>
          <p:cNvSpPr txBox="1"/>
          <p:nvPr userDrawn="1"/>
        </p:nvSpPr>
        <p:spPr>
          <a:xfrm>
            <a:off x="5398515" y="4658438"/>
            <a:ext cx="2833485" cy="207749"/>
          </a:xfrm>
          <a:prstGeom prst="rect">
            <a:avLst/>
          </a:prstGeom>
          <a:noFill/>
        </p:spPr>
        <p:txBody>
          <a:bodyPr wrap="square" lIns="0" tIns="0" rIns="0" bIns="0" rtlCol="0" anchor="b">
            <a:noAutofit/>
          </a:bodyPr>
          <a:lstStyle/>
          <a:p>
            <a:pPr defTabSz="684951"/>
            <a:r>
              <a:rPr lang="en-US" sz="700" dirty="0">
                <a:solidFill>
                  <a:prstClr val="white"/>
                </a:solidFill>
                <a:latin typeface="GE Inspira Pitch"/>
              </a:rPr>
              <a:t>See tutorial regarding confidentiality disclosures. Delete if not needed.</a:t>
            </a:r>
          </a:p>
        </p:txBody>
      </p:sp>
    </p:spTree>
    <p:extLst>
      <p:ext uri="{BB962C8B-B14F-4D97-AF65-F5344CB8AC3E}">
        <p14:creationId xmlns:p14="http://schemas.microsoft.com/office/powerpoint/2010/main" val="764482064"/>
      </p:ext>
    </p:extLst>
  </p:cSld>
  <p:clrMapOvr>
    <a:masterClrMapping/>
  </p:clrMapOvr>
</p:sldLayout>
</file>

<file path=ppt/slideLayouts/slideLayout571.xml><?xml version="1.0" encoding="utf-8"?>
<p:sldLayout xmlns:a="http://schemas.openxmlformats.org/drawingml/2006/main" xmlns:r="http://schemas.openxmlformats.org/officeDocument/2006/relationships" xmlns:p="http://schemas.openxmlformats.org/presentationml/2006/main" preserve="1" userDrawn="1">
  <p:cSld name="Full Image Top">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
            <a:ext cx="9144000" cy="4539854"/>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hasCustomPrompt="1"/>
          </p:nvPr>
        </p:nvSpPr>
        <p:spPr bwMode="gray"/>
        <p:txBody>
          <a:bodyPr/>
          <a:lstStyle>
            <a:lvl1pPr>
              <a:defRPr sz="2400" spc="0" baseline="0"/>
            </a:lvl1pPr>
          </a:lstStyle>
          <a:p>
            <a:pPr lvl="0"/>
            <a:r>
              <a:rPr lang="en-US" dirty="0" smtClean="0"/>
              <a:t>Click to add text over image. White or gray only. 32pt flexible positioning. Delete if not needed.</a:t>
            </a:r>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4234632147"/>
      </p:ext>
    </p:extLst>
  </p:cSld>
  <p:clrMapOvr>
    <a:masterClrMapping/>
  </p:clrMapOvr>
</p:sldLayout>
</file>

<file path=ppt/slideLayouts/slideLayout572.xml><?xml version="1.0" encoding="utf-8"?>
<p:sldLayout xmlns:a="http://schemas.openxmlformats.org/drawingml/2006/main" xmlns:r="http://schemas.openxmlformats.org/officeDocument/2006/relationships" xmlns:p="http://schemas.openxmlformats.org/presentationml/2006/main" type="title" preserve="1">
  <p:cSld name="Two Statements">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365128" y="593058"/>
            <a:ext cx="4149725" cy="3384946"/>
          </a:xfrm>
        </p:spPr>
        <p:txBody>
          <a:bodyPr/>
          <a:lstStyle>
            <a:lvl1pPr>
              <a:lnSpc>
                <a:spcPct val="90000"/>
              </a:lnSpc>
              <a:defRPr sz="3300"/>
            </a:lvl1pPr>
          </a:lstStyle>
          <a:p>
            <a:r>
              <a:rPr lang="en-US" dirty="0" smtClean="0"/>
              <a:t>Extra emphasis headline five lines maximum </a:t>
            </a:r>
            <a:endParaRPr lang="en-US" dirty="0"/>
          </a:p>
        </p:txBody>
      </p:sp>
      <p:sp>
        <p:nvSpPr>
          <p:cNvPr id="3" name="Subtitle 2"/>
          <p:cNvSpPr>
            <a:spLocks noGrp="1"/>
          </p:cNvSpPr>
          <p:nvPr>
            <p:ph type="subTitle" idx="1" hasCustomPrompt="1"/>
          </p:nvPr>
        </p:nvSpPr>
        <p:spPr bwMode="gray">
          <a:xfrm>
            <a:off x="4955541" y="596868"/>
            <a:ext cx="3544570" cy="3396328"/>
          </a:xfrm>
        </p:spPr>
        <p:txBody>
          <a:bodyPr/>
          <a:lstStyle>
            <a:lvl1pPr marL="0" indent="0" algn="l">
              <a:lnSpc>
                <a:spcPct val="100000"/>
              </a:lnSpc>
              <a:buNone/>
              <a:defRPr sz="1500" baseline="0">
                <a:solidFill>
                  <a:schemeClr val="tx2"/>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err="1" smtClean="0"/>
              <a:t>APdditional</a:t>
            </a:r>
            <a:r>
              <a:rPr lang="en-US" dirty="0" smtClean="0"/>
              <a:t> statement goes here</a:t>
            </a:r>
            <a:endParaRPr lang="en-US" dirty="0"/>
          </a:p>
        </p:txBody>
      </p:sp>
      <p:sp>
        <p:nvSpPr>
          <p:cNvPr id="4" name="Date Placeholder 3"/>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a:solidFill>
                <a:srgbClr val="575757"/>
              </a:solidFill>
              <a:latin typeface="GE Inspira Pitch"/>
            </a:endParaRP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484737997"/>
      </p:ext>
    </p:extLst>
  </p:cSld>
  <p:clrMapOvr>
    <a:masterClrMapping/>
  </p:clrMapOvr>
</p:sldLayout>
</file>

<file path=ppt/slideLayouts/slideLayout573.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5601" y="1210151"/>
            <a:ext cx="7643912" cy="1968216"/>
          </a:xfrm>
        </p:spPr>
        <p:txBody>
          <a:bodyPr anchor="t"/>
          <a:lstStyle>
            <a:lvl1pPr algn="l">
              <a:defRPr sz="4100" b="0" cap="none" spc="0" baseline="0">
                <a:solidFill>
                  <a:schemeClr val="tx2"/>
                </a:solidFill>
              </a:defRPr>
            </a:lvl1pPr>
          </a:lstStyle>
          <a:p>
            <a:r>
              <a:rPr lang="en-US" dirty="0" smtClean="0"/>
              <a:t>Click to add divider title</a:t>
            </a:r>
            <a:br>
              <a:rPr lang="en-US" dirty="0" smtClean="0"/>
            </a:br>
            <a:r>
              <a:rPr lang="en-US" dirty="0" smtClean="0"/>
              <a:t>two lines maximum</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05933" y="4663795"/>
            <a:ext cx="342384" cy="342295"/>
          </a:xfrm>
          <a:prstGeom prst="rect">
            <a:avLst/>
          </a:prstGeom>
        </p:spPr>
      </p:pic>
    </p:spTree>
    <p:extLst>
      <p:ext uri="{BB962C8B-B14F-4D97-AF65-F5344CB8AC3E}">
        <p14:creationId xmlns:p14="http://schemas.microsoft.com/office/powerpoint/2010/main" val="2977654229"/>
      </p:ext>
    </p:extLst>
  </p:cSld>
  <p:clrMapOvr>
    <a:masterClrMapping/>
  </p:clrMapOvr>
</p:sldLayout>
</file>

<file path=ppt/slideLayouts/slideLayout57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a:solidFill>
            <a:schemeClr val="tx2"/>
          </a:solidFill>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3538348270"/>
      </p:ext>
    </p:extLst>
  </p:cSld>
  <p:clrMapOvr>
    <a:masterClrMapping/>
  </p:clrMapOvr>
  <p:timing>
    <p:tnLst>
      <p:par>
        <p:cTn xmlns:p14="http://schemas.microsoft.com/office/powerpoint/2010/main" id="1" dur="indefinite" restart="never" nodeType="tmRoot"/>
      </p:par>
    </p:tnLst>
  </p:timing>
</p:sldLayout>
</file>

<file path=ppt/slideLayouts/slideLayout575.xml><?xml version="1.0" encoding="utf-8"?>
<p:sldLayout xmlns:a="http://schemas.openxmlformats.org/drawingml/2006/main" xmlns:r="http://schemas.openxmlformats.org/officeDocument/2006/relationships" xmlns:p="http://schemas.openxmlformats.org/presentationml/2006/main" showMasterSp="0" preserve="1" userDrawn="1">
  <p:cSld name="Section Header Green">
    <p:bg>
      <p:bgPr>
        <a:solidFill>
          <a:srgbClr val="46AD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2590125393"/>
      </p:ext>
    </p:extLst>
  </p:cSld>
  <p:clrMapOvr>
    <a:masterClrMapping/>
  </p:clrMapOvr>
  <p:timing>
    <p:tnLst>
      <p:par>
        <p:cTn xmlns:p14="http://schemas.microsoft.com/office/powerpoint/2010/main" id="1" dur="indefinite" restart="never" nodeType="tmRoot"/>
      </p:par>
    </p:tnLst>
  </p:timing>
</p:sldLayout>
</file>

<file path=ppt/slideLayouts/slideLayout576.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p:bg>
      <p:bgPr>
        <a:solidFill>
          <a:srgbClr val="FF982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4094483529"/>
      </p:ext>
    </p:extLst>
  </p:cSld>
  <p:clrMapOvr>
    <a:masterClrMapping/>
  </p:clrMapOvr>
  <p:timing>
    <p:tnLst>
      <p:par>
        <p:cTn xmlns:p14="http://schemas.microsoft.com/office/powerpoint/2010/main" id="1" dur="indefinite" restart="never" nodeType="tmRoot"/>
      </p:par>
    </p:tnLst>
  </p:timing>
</p:sldLayout>
</file>

<file path=ppt/slideLayouts/slideLayout577.xml><?xml version="1.0" encoding="utf-8"?>
<p:sldLayout xmlns:a="http://schemas.openxmlformats.org/drawingml/2006/main" xmlns:r="http://schemas.openxmlformats.org/officeDocument/2006/relationships" xmlns:p="http://schemas.openxmlformats.org/presentationml/2006/main" showMasterSp="0" preserve="1" userDrawn="1">
  <p:cSld name="Section Header Purple">
    <p:bg>
      <p:bgPr>
        <a:solidFill>
          <a:srgbClr val="595194"/>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1545691552"/>
      </p:ext>
    </p:extLst>
  </p:cSld>
  <p:clrMapOvr>
    <a:masterClrMapping/>
  </p:clrMapOvr>
  <p:timing>
    <p:tnLst>
      <p:par>
        <p:cTn xmlns:p14="http://schemas.microsoft.com/office/powerpoint/2010/main" id="1" dur="indefinite" restart="never" nodeType="tmRoot"/>
      </p:par>
    </p:tnLst>
  </p:timing>
</p:sldLayout>
</file>

<file path=ppt/slideLayouts/slideLayout578.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p:bg>
      <p:bgPr>
        <a:solidFill>
          <a:schemeClr val="accent6"/>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655163020"/>
      </p:ext>
    </p:extLst>
  </p:cSld>
  <p:clrMapOvr>
    <a:masterClrMapping/>
  </p:clrMapOvr>
  <p:timing>
    <p:tnLst>
      <p:par>
        <p:cTn xmlns:p14="http://schemas.microsoft.com/office/powerpoint/2010/main" id="1" dur="indefinite" restart="never" nodeType="tmRoot"/>
      </p:par>
    </p:tnLst>
  </p:timing>
</p:sldLayout>
</file>

<file path=ppt/slideLayouts/slideLayout579.xml><?xml version="1.0" encoding="utf-8"?>
<p:sldLayout xmlns:a="http://schemas.openxmlformats.org/drawingml/2006/main" xmlns:r="http://schemas.openxmlformats.org/officeDocument/2006/relationships" xmlns:p="http://schemas.openxmlformats.org/presentationml/2006/main" showMasterSp="0" preserve="1" userDrawn="1">
  <p:cSld name="Section Header Gray">
    <p:bg>
      <p:bgPr>
        <a:solidFill>
          <a:srgbClr val="575757"/>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1368343776"/>
      </p:ext>
    </p:extLst>
  </p:cSld>
  <p:clrMapOvr>
    <a:masterClrMapping/>
  </p:clrMapOvr>
  <p:timing>
    <p:tnLst>
      <p:par>
        <p:cTn xmlns:p14="http://schemas.microsoft.com/office/powerpoint/2010/mai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2400" spc="0" baseline="0"/>
            </a:lvl1pPr>
          </a:lstStyle>
          <a:p>
            <a:pPr lvl="0"/>
            <a:r>
              <a:rPr lang="en-US" dirty="0" smtClean="0"/>
              <a:t>Click to add text over image. White or gray only. 32pt flexible positioning. Delete if not needed.</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D558541-60C9-42A2-8392-FF12533A6B7A}" type="slidenum">
              <a:rPr lang="en-US" smtClean="0">
                <a:solidFill>
                  <a:prstClr val="white"/>
                </a:solidFill>
                <a:latin typeface="GE Inspira Pitch"/>
              </a:rPr>
              <a:pPr/>
              <a:t>‹#›</a:t>
            </a:fld>
            <a:endParaRPr lang="en-US">
              <a:solidFill>
                <a:prstClr val="white"/>
              </a:solidFill>
              <a:latin typeface="GE Inspira Pitch"/>
            </a:endParaRPr>
          </a:p>
        </p:txBody>
      </p:sp>
      <p:sp>
        <p:nvSpPr>
          <p:cNvPr id="6" name="TextBox 5"/>
          <p:cNvSpPr txBox="1"/>
          <p:nvPr userDrawn="1"/>
        </p:nvSpPr>
        <p:spPr>
          <a:xfrm>
            <a:off x="5398521" y="4658490"/>
            <a:ext cx="2833485" cy="207749"/>
          </a:xfrm>
          <a:prstGeom prst="rect">
            <a:avLst/>
          </a:prstGeom>
          <a:noFill/>
        </p:spPr>
        <p:txBody>
          <a:bodyPr wrap="square" lIns="0" tIns="0" rIns="0" bIns="0" rtlCol="0" anchor="b">
            <a:noAutofit/>
          </a:bodyPr>
          <a:lstStyle/>
          <a:p>
            <a:pPr defTabSz="684381"/>
            <a:r>
              <a:rPr lang="en-US" sz="700" dirty="0">
                <a:solidFill>
                  <a:prstClr val="white"/>
                </a:solidFill>
                <a:latin typeface="GE Inspira Pitch"/>
              </a:rPr>
              <a:t>See tutorial regarding confidentiality disclosures. Delete if not needed.</a:t>
            </a:r>
          </a:p>
        </p:txBody>
      </p:sp>
    </p:spTree>
    <p:extLst>
      <p:ext uri="{BB962C8B-B14F-4D97-AF65-F5344CB8AC3E}">
        <p14:creationId xmlns:p14="http://schemas.microsoft.com/office/powerpoint/2010/main" val="2516048527"/>
      </p:ext>
    </p:extLst>
  </p:cSld>
  <p:clrMapOvr>
    <a:masterClrMapping/>
  </p:clrMapOvr>
</p:sldLayout>
</file>

<file path=ppt/slideLayouts/slideLayout580.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57516" y="2057400"/>
            <a:ext cx="1028968" cy="1028700"/>
          </a:xfrm>
          <a:prstGeom prst="rect">
            <a:avLst/>
          </a:prstGeom>
        </p:spPr>
      </p:pic>
    </p:spTree>
    <p:extLst>
      <p:ext uri="{BB962C8B-B14F-4D97-AF65-F5344CB8AC3E}">
        <p14:creationId xmlns:p14="http://schemas.microsoft.com/office/powerpoint/2010/main" val="3496698231"/>
      </p:ext>
    </p:extLst>
  </p:cSld>
  <p:clrMapOvr>
    <a:masterClrMapping/>
  </p:clrMapOvr>
</p:sldLayout>
</file>

<file path=ppt/slideLayouts/slideLayout58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ext Box 18"/>
          <p:cNvSpPr txBox="1">
            <a:spLocks noChangeArrowheads="1"/>
          </p:cNvSpPr>
          <p:nvPr userDrawn="1"/>
        </p:nvSpPr>
        <p:spPr bwMode="auto">
          <a:xfrm>
            <a:off x="6442126" y="4707770"/>
            <a:ext cx="2455863" cy="16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15" tIns="34259" rIns="68515" bIns="34259">
            <a:spAutoFit/>
          </a:bodyPr>
          <a:lstStyle>
            <a:lvl1pPr>
              <a:defRPr>
                <a:solidFill>
                  <a:schemeClr val="tx1"/>
                </a:solidFill>
                <a:latin typeface="GE Inspira Pitch" charset="0"/>
                <a:ea typeface="ＭＳ Ｐゴシック" charset="0"/>
                <a:cs typeface="ＭＳ Ｐゴシック" charset="0"/>
              </a:defRPr>
            </a:lvl1pPr>
            <a:lvl2pPr marL="742950" indent="-285750">
              <a:defRPr>
                <a:solidFill>
                  <a:schemeClr val="tx1"/>
                </a:solidFill>
                <a:latin typeface="GE Inspira Pitch" charset="0"/>
                <a:ea typeface="ＭＳ Ｐゴシック" charset="0"/>
              </a:defRPr>
            </a:lvl2pPr>
            <a:lvl3pPr marL="1143000" indent="-228600">
              <a:defRPr>
                <a:solidFill>
                  <a:schemeClr val="tx1"/>
                </a:solidFill>
                <a:latin typeface="GE Inspira Pitch" charset="0"/>
                <a:ea typeface="ＭＳ Ｐゴシック" charset="0"/>
              </a:defRPr>
            </a:lvl3pPr>
            <a:lvl4pPr marL="1600200" indent="-228600">
              <a:defRPr>
                <a:solidFill>
                  <a:schemeClr val="tx1"/>
                </a:solidFill>
                <a:latin typeface="GE Inspira Pitch" charset="0"/>
                <a:ea typeface="ＭＳ Ｐゴシック" charset="0"/>
              </a:defRPr>
            </a:lvl4pPr>
            <a:lvl5pPr marL="2057400" indent="-228600">
              <a:defRPr>
                <a:solidFill>
                  <a:schemeClr val="tx1"/>
                </a:solidFill>
                <a:latin typeface="GE Inspira Pitch" charset="0"/>
                <a:ea typeface="ＭＳ Ｐゴシック" charset="0"/>
              </a:defRPr>
            </a:lvl5pPr>
            <a:lvl6pPr marL="2514600" indent="-228600" fontAlgn="base">
              <a:spcBef>
                <a:spcPct val="0"/>
              </a:spcBef>
              <a:spcAft>
                <a:spcPct val="0"/>
              </a:spcAft>
              <a:defRPr>
                <a:solidFill>
                  <a:schemeClr val="tx1"/>
                </a:solidFill>
                <a:latin typeface="GE Inspira Pitch" charset="0"/>
                <a:ea typeface="ＭＳ Ｐゴシック" charset="0"/>
              </a:defRPr>
            </a:lvl6pPr>
            <a:lvl7pPr marL="2971800" indent="-228600" fontAlgn="base">
              <a:spcBef>
                <a:spcPct val="0"/>
              </a:spcBef>
              <a:spcAft>
                <a:spcPct val="0"/>
              </a:spcAft>
              <a:defRPr>
                <a:solidFill>
                  <a:schemeClr val="tx1"/>
                </a:solidFill>
                <a:latin typeface="GE Inspira Pitch" charset="0"/>
                <a:ea typeface="ＭＳ Ｐゴシック" charset="0"/>
              </a:defRPr>
            </a:lvl7pPr>
            <a:lvl8pPr marL="3429000" indent="-228600" fontAlgn="base">
              <a:spcBef>
                <a:spcPct val="0"/>
              </a:spcBef>
              <a:spcAft>
                <a:spcPct val="0"/>
              </a:spcAft>
              <a:defRPr>
                <a:solidFill>
                  <a:schemeClr val="tx1"/>
                </a:solidFill>
                <a:latin typeface="GE Inspira Pitch" charset="0"/>
                <a:ea typeface="ＭＳ Ｐゴシック" charset="0"/>
              </a:defRPr>
            </a:lvl8pPr>
            <a:lvl9pPr marL="3886200" indent="-228600" fontAlgn="base">
              <a:spcBef>
                <a:spcPct val="0"/>
              </a:spcBef>
              <a:spcAft>
                <a:spcPct val="0"/>
              </a:spcAft>
              <a:defRPr>
                <a:solidFill>
                  <a:schemeClr val="tx1"/>
                </a:solidFill>
                <a:latin typeface="GE Inspira Pitch" charset="0"/>
                <a:ea typeface="ＭＳ Ｐゴシック" charset="0"/>
              </a:defRPr>
            </a:lvl9pPr>
          </a:lstStyle>
          <a:p>
            <a:pPr algn="r" defTabSz="684951">
              <a:lnSpc>
                <a:spcPct val="90000"/>
              </a:lnSpc>
              <a:defRPr/>
            </a:pPr>
            <a:fld id="{278F8B6B-07F9-6F47-B338-C2F817FC2FB6}" type="slidenum">
              <a:rPr lang="en-US" sz="700" smtClean="0">
                <a:solidFill>
                  <a:srgbClr val="454545"/>
                </a:solidFill>
              </a:rPr>
              <a:pPr algn="r" defTabSz="684951">
                <a:lnSpc>
                  <a:spcPct val="90000"/>
                </a:lnSpc>
                <a:defRPr/>
              </a:pPr>
              <a:t>‹#›</a:t>
            </a:fld>
            <a:r>
              <a:rPr lang="en-US" sz="700" smtClean="0">
                <a:solidFill>
                  <a:srgbClr val="454545"/>
                </a:solidFill>
              </a:rPr>
              <a:t> </a:t>
            </a:r>
          </a:p>
        </p:txBody>
      </p:sp>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984354051"/>
      </p:ext>
    </p:extLst>
  </p:cSld>
  <p:clrMapOvr>
    <a:masterClrMapping/>
  </p:clrMapOvr>
</p:sldLayout>
</file>

<file path=ppt/slideLayouts/slideLayout58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74"/>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62" y="4631332"/>
            <a:ext cx="2069797" cy="253916"/>
          </a:xfrm>
          <a:prstGeom prst="rect">
            <a:avLst/>
          </a:prstGeom>
          <a:noFill/>
        </p:spPr>
        <p:txBody>
          <a:bodyPr wrap="none" lIns="0" tIns="0" rIns="0" bIns="0" rtlCol="0" anchor="b" anchorCtr="0">
            <a:noAutofit/>
          </a:bodyPr>
          <a:lstStyle/>
          <a:p>
            <a:pPr defTabSz="684951"/>
            <a:r>
              <a:rPr lang="en-US" sz="1200" b="1" dirty="0">
                <a:solidFill>
                  <a:srgbClr val="005CB9"/>
                </a:solidFill>
                <a:latin typeface="GE Inspira Pitch"/>
              </a:rPr>
              <a:t>Imagination at work</a:t>
            </a: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922571" y="1"/>
            <a:ext cx="3221481" cy="2468204"/>
          </a:xfrm>
          <a:prstGeom prst="rect">
            <a:avLst/>
          </a:prstGeom>
        </p:spPr>
      </p:pic>
    </p:spTree>
    <p:extLst>
      <p:ext uri="{BB962C8B-B14F-4D97-AF65-F5344CB8AC3E}">
        <p14:creationId xmlns:p14="http://schemas.microsoft.com/office/powerpoint/2010/main" val="3898423737"/>
      </p:ext>
    </p:extLst>
  </p:cSld>
  <p:clrMapOvr>
    <a:masterClrMapping/>
  </p:clrMapOvr>
</p:sldLayout>
</file>

<file path=ppt/slideLayouts/slideLayout583.xml><?xml version="1.0" encoding="utf-8"?>
<p:sldLayout xmlns:a="http://schemas.openxmlformats.org/drawingml/2006/main" xmlns:r="http://schemas.openxmlformats.org/officeDocument/2006/relationships" xmlns:p="http://schemas.openxmlformats.org/presentationml/2006/main" showMasterSp="0" type="title" preserve="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74"/>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62" y="4631332"/>
            <a:ext cx="2069797" cy="253916"/>
          </a:xfrm>
          <a:prstGeom prst="rect">
            <a:avLst/>
          </a:prstGeom>
          <a:noFill/>
        </p:spPr>
        <p:txBody>
          <a:bodyPr wrap="none" lIns="0" tIns="0" rIns="0" bIns="0" rtlCol="0" anchor="b" anchorCtr="0">
            <a:noAutofit/>
          </a:bodyPr>
          <a:lstStyle/>
          <a:p>
            <a:pPr defTabSz="684951"/>
            <a:r>
              <a:rPr lang="en-US" sz="1200" b="1" dirty="0">
                <a:solidFill>
                  <a:srgbClr val="005CB9"/>
                </a:solidFill>
                <a:latin typeface="GE Inspira Pitch"/>
              </a:rPr>
              <a:t>Imagination at work</a:t>
            </a: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619127"/>
            <a:ext cx="3322270" cy="1628775"/>
          </a:xfrm>
          <a:prstGeom prst="rect">
            <a:avLst/>
          </a:prstGeom>
        </p:spPr>
      </p:pic>
    </p:spTree>
    <p:extLst>
      <p:ext uri="{BB962C8B-B14F-4D97-AF65-F5344CB8AC3E}">
        <p14:creationId xmlns:p14="http://schemas.microsoft.com/office/powerpoint/2010/main" val="4019320745"/>
      </p:ext>
    </p:extLst>
  </p:cSld>
  <p:clrMapOvr>
    <a:masterClrMapping/>
  </p:clrMapOvr>
</p:sldLayout>
</file>

<file path=ppt/slideLayouts/slideLayout584.xml><?xml version="1.0" encoding="utf-8"?>
<p:sldLayout xmlns:a="http://schemas.openxmlformats.org/drawingml/2006/main" xmlns:r="http://schemas.openxmlformats.org/officeDocument/2006/relationships" xmlns:p="http://schemas.openxmlformats.org/presentationml/2006/main" showMasterSp="0" type="title" preserve="1">
  <p:cSld name="Title Slide 3">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74"/>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62" y="4631332"/>
            <a:ext cx="2069797" cy="253916"/>
          </a:xfrm>
          <a:prstGeom prst="rect">
            <a:avLst/>
          </a:prstGeom>
          <a:noFill/>
        </p:spPr>
        <p:txBody>
          <a:bodyPr wrap="none" lIns="0" tIns="0" rIns="0" bIns="0" rtlCol="0" anchor="b" anchorCtr="0">
            <a:noAutofit/>
          </a:bodyPr>
          <a:lstStyle/>
          <a:p>
            <a:pPr defTabSz="684951"/>
            <a:r>
              <a:rPr lang="en-US" sz="1200" b="1" dirty="0">
                <a:solidFill>
                  <a:srgbClr val="005CB9"/>
                </a:solidFill>
                <a:latin typeface="GE Inspira Pitch"/>
              </a:rPr>
              <a:t>Imagination at work</a:t>
            </a: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 y="2"/>
            <a:ext cx="9143999" cy="2005905"/>
          </a:xfrm>
          <a:prstGeom prst="rect">
            <a:avLst/>
          </a:prstGeom>
        </p:spPr>
      </p:pic>
    </p:spTree>
    <p:extLst>
      <p:ext uri="{BB962C8B-B14F-4D97-AF65-F5344CB8AC3E}">
        <p14:creationId xmlns:p14="http://schemas.microsoft.com/office/powerpoint/2010/main" val="1522190243"/>
      </p:ext>
    </p:extLst>
  </p:cSld>
  <p:clrMapOvr>
    <a:masterClrMapping/>
  </p:clrMapOvr>
</p:sldLayout>
</file>

<file path=ppt/slideLayouts/slideLayout585.xml><?xml version="1.0" encoding="utf-8"?>
<p:sldLayout xmlns:a="http://schemas.openxmlformats.org/drawingml/2006/main" xmlns:r="http://schemas.openxmlformats.org/officeDocument/2006/relationships" xmlns:p="http://schemas.openxmlformats.org/presentationml/2006/main" showMasterSp="0" type="title" preserve="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74"/>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62" y="4631332"/>
            <a:ext cx="2069797" cy="253916"/>
          </a:xfrm>
          <a:prstGeom prst="rect">
            <a:avLst/>
          </a:prstGeom>
          <a:noFill/>
        </p:spPr>
        <p:txBody>
          <a:bodyPr wrap="none" lIns="0" tIns="0" rIns="0" bIns="0" rtlCol="0" anchor="b" anchorCtr="0">
            <a:noAutofit/>
          </a:bodyPr>
          <a:lstStyle/>
          <a:p>
            <a:pPr defTabSz="684951"/>
            <a:r>
              <a:rPr lang="en-US" sz="1200" b="1" dirty="0">
                <a:solidFill>
                  <a:srgbClr val="005CB9"/>
                </a:solidFill>
                <a:latin typeface="GE Inspira Pitch"/>
              </a:rPr>
              <a:t>Imagination at work</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156408"/>
            <a:ext cx="9144002" cy="2044733"/>
          </a:xfrm>
          <a:prstGeom prst="rect">
            <a:avLst/>
          </a:prstGeom>
        </p:spPr>
      </p:pic>
    </p:spTree>
    <p:extLst>
      <p:ext uri="{BB962C8B-B14F-4D97-AF65-F5344CB8AC3E}">
        <p14:creationId xmlns:p14="http://schemas.microsoft.com/office/powerpoint/2010/main" val="1661379258"/>
      </p:ext>
    </p:extLst>
  </p:cSld>
  <p:clrMapOvr>
    <a:masterClrMapping/>
  </p:clrMapOvr>
</p:sldLayout>
</file>

<file path=ppt/slideLayouts/slideLayout586.xml><?xml version="1.0" encoding="utf-8"?>
<p:sldLayout xmlns:a="http://schemas.openxmlformats.org/drawingml/2006/main" xmlns:r="http://schemas.openxmlformats.org/officeDocument/2006/relationships" xmlns:p="http://schemas.openxmlformats.org/presentationml/2006/main" showMasterSp="0" type="title" preserve="1">
  <p:cSld name="Title Slide 5">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274"/>
            <a:ext cx="5811520"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5793232" cy="571500"/>
          </a:xfrm>
        </p:spPr>
        <p:txBody>
          <a:bodyPr/>
          <a:lstStyle>
            <a:lvl1pPr marL="0" indent="0" algn="l">
              <a:lnSpc>
                <a:spcPct val="110000"/>
              </a:lnSpc>
              <a:spcBef>
                <a:spcPts val="0"/>
              </a:spcBef>
              <a:buNone/>
              <a:defRPr sz="1800" baseline="0">
                <a:solidFill>
                  <a:schemeClr val="tx1"/>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62" y="4631332"/>
            <a:ext cx="2069797" cy="253916"/>
          </a:xfrm>
          <a:prstGeom prst="rect">
            <a:avLst/>
          </a:prstGeom>
          <a:noFill/>
        </p:spPr>
        <p:txBody>
          <a:bodyPr wrap="none" lIns="0" tIns="0" rIns="0" bIns="0" rtlCol="0" anchor="b" anchorCtr="0">
            <a:noAutofit/>
          </a:bodyPr>
          <a:lstStyle/>
          <a:p>
            <a:pPr defTabSz="684951"/>
            <a:r>
              <a:rPr lang="en-US" sz="1200" b="1" dirty="0">
                <a:solidFill>
                  <a:srgbClr val="005CB9"/>
                </a:solidFill>
                <a:latin typeface="GE Inspira Pitch"/>
              </a:rPr>
              <a:t>Imagination at work</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6005322" y="0"/>
            <a:ext cx="3138678" cy="3074484"/>
          </a:xfrm>
          <a:prstGeom prst="rect">
            <a:avLst/>
          </a:prstGeom>
        </p:spPr>
      </p:pic>
    </p:spTree>
    <p:extLst>
      <p:ext uri="{BB962C8B-B14F-4D97-AF65-F5344CB8AC3E}">
        <p14:creationId xmlns:p14="http://schemas.microsoft.com/office/powerpoint/2010/main" val="312432504"/>
      </p:ext>
    </p:extLst>
  </p:cSld>
  <p:clrMapOvr>
    <a:masterClrMapping/>
  </p:clrMapOvr>
</p:sldLayout>
</file>

<file path=ppt/slideLayouts/slideLayout58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84056" y="1220759"/>
            <a:ext cx="7615463" cy="326011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2243040341"/>
      </p:ext>
    </p:extLst>
  </p:cSld>
  <p:clrMapOvr>
    <a:masterClrMapping/>
  </p:clrMapOvr>
  <p:timing>
    <p:tnLst>
      <p:par>
        <p:cTn xmlns:p14="http://schemas.microsoft.com/office/powerpoint/2010/main" id="1" dur="indefinite" restart="never" nodeType="tmRoot"/>
      </p:par>
    </p:tnLst>
  </p:timing>
</p:sldLayout>
</file>

<file path=ppt/slideLayouts/slideLayout588.xml><?xml version="1.0" encoding="utf-8"?>
<p:sldLayout xmlns:a="http://schemas.openxmlformats.org/drawingml/2006/main" xmlns:r="http://schemas.openxmlformats.org/officeDocument/2006/relationships" xmlns:p="http://schemas.openxmlformats.org/presentationml/2006/main" type="obj" preserve="1">
  <p:cSld name="Storytelling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9094" y="413812"/>
            <a:ext cx="8352156" cy="765752"/>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79094" y="1798608"/>
            <a:ext cx="7620418" cy="2741248"/>
          </a:xfrm>
        </p:spPr>
        <p:txBody>
          <a:bodyPr/>
          <a:lstStyle>
            <a:lvl1pPr>
              <a:defRPr sz="2100">
                <a:solidFill>
                  <a:schemeClr val="tx2"/>
                </a:solidFill>
              </a:defRPr>
            </a:lvl1pPr>
            <a:lvl2pPr marL="212854" indent="-197406">
              <a:defRPr sz="2100"/>
            </a:lvl2pPr>
          </a:lstStyle>
          <a:p>
            <a:pPr lvl="0"/>
            <a:r>
              <a:rPr lang="en-US" dirty="0" smtClean="0"/>
              <a:t>Click to edit Master text styles</a:t>
            </a:r>
          </a:p>
          <a:p>
            <a:pPr lvl="1"/>
            <a:r>
              <a:rPr lang="en-US" dirty="0" smtClean="0"/>
              <a:t>Second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8" name="Date Placeholder 3"/>
          <p:cNvSpPr>
            <a:spLocks noGrp="1"/>
          </p:cNvSpPr>
          <p:nvPr>
            <p:ph type="dt" sz="half" idx="10"/>
          </p:nvPr>
        </p:nvSpPr>
        <p:spPr>
          <a:xfrm>
            <a:off x="3796749" y="4785943"/>
            <a:ext cx="2067270" cy="101918"/>
          </a:xfrm>
          <a:prstGeom prst="rect">
            <a:avLst/>
          </a:prstGeom>
        </p:spPr>
        <p:txBody>
          <a:bodyPr lIns="68490" tIns="34246" rIns="68490" bIns="34246"/>
          <a:lstStyle/>
          <a:p>
            <a:pPr algn="ctr" defTabSz="684951"/>
            <a:r>
              <a:rPr lang="en-US" sz="1400" smtClean="0">
                <a:solidFill>
                  <a:srgbClr val="575757"/>
                </a:solidFill>
                <a:latin typeface="GE Inspira Pitch"/>
              </a:rPr>
              <a:t>BMA 797F Truck Optimization FTO</a:t>
            </a:r>
          </a:p>
          <a:p>
            <a:pPr algn="ctr" defTabSz="684951"/>
            <a:endParaRPr lang="en-US" sz="200" smtClean="0">
              <a:solidFill>
                <a:srgbClr val="575757"/>
              </a:solidFill>
              <a:latin typeface="GE Inspira Pitch"/>
            </a:endParaRPr>
          </a:p>
          <a:p>
            <a:pPr algn="ctr" defTabSz="684951"/>
            <a:r>
              <a:rPr lang="en-US" sz="1400" smtClean="0">
                <a:solidFill>
                  <a:srgbClr val="575757"/>
                </a:solidFill>
                <a:latin typeface="GE Inspira Pitch"/>
              </a:rPr>
              <a:t>Privileged and Confidential</a:t>
            </a:r>
            <a:endParaRPr lang="en-US" sz="1400" dirty="0">
              <a:solidFill>
                <a:srgbClr val="575757"/>
              </a:solidFill>
              <a:latin typeface="GE Inspira Pitch"/>
            </a:endParaRPr>
          </a:p>
        </p:txBody>
      </p:sp>
    </p:spTree>
    <p:extLst>
      <p:ext uri="{BB962C8B-B14F-4D97-AF65-F5344CB8AC3E}">
        <p14:creationId xmlns:p14="http://schemas.microsoft.com/office/powerpoint/2010/main" val="4084533389"/>
      </p:ext>
    </p:extLst>
  </p:cSld>
  <p:clrMapOvr>
    <a:masterClrMapping/>
  </p:clrMapOvr>
  <p:timing>
    <p:tnLst>
      <p:par>
        <p:cTn xmlns:p14="http://schemas.microsoft.com/office/powerpoint/2010/main" id="1" dur="indefinite" restart="never" nodeType="tmRoot"/>
      </p:par>
    </p:tnLst>
  </p:timing>
</p:sldLayout>
</file>

<file path=ppt/slideLayouts/slideLayout589.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384056" y="1220759"/>
            <a:ext cx="7615463" cy="326011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7" name="Date Placeholder 3"/>
          <p:cNvSpPr txBox="1">
            <a:spLocks/>
          </p:cNvSpPr>
          <p:nvPr userDrawn="1"/>
        </p:nvSpPr>
        <p:spPr>
          <a:xfrm>
            <a:off x="3796749" y="4785943"/>
            <a:ext cx="2067270" cy="101918"/>
          </a:xfrm>
          <a:prstGeom prst="rect">
            <a:avLst/>
          </a:prstGeom>
        </p:spPr>
        <p:txBody>
          <a:bodyPr vert="horz" lIns="0" tIns="0" rIns="0" bIns="0" rtlCol="0" anchor="t" anchorCtr="0"/>
          <a:lstStyle>
            <a:defPPr>
              <a:defRPr lang="en-US"/>
            </a:defPPr>
            <a:lvl1pPr marL="0" algn="r" defTabSz="914400" rtl="0" eaLnBrk="1" latinLnBrk="0" hangingPunct="1">
              <a:defRPr sz="900" kern="1200">
                <a:solidFill>
                  <a:srgbClr val="89898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mtClean="0">
                <a:latin typeface="GE Inspira Pitch"/>
              </a:rPr>
              <a:t>BMA 797F Truck Optimization FTO</a:t>
            </a:r>
          </a:p>
          <a:p>
            <a:pPr algn="ctr"/>
            <a:endParaRPr lang="en-US" sz="200" smtClean="0">
              <a:latin typeface="GE Inspira Pitch"/>
            </a:endParaRPr>
          </a:p>
          <a:p>
            <a:pPr algn="ctr"/>
            <a:r>
              <a:rPr lang="en-US" smtClean="0">
                <a:latin typeface="GE Inspira Pitch"/>
              </a:rPr>
              <a:t>Privileged and Confidential</a:t>
            </a:r>
            <a:endParaRPr lang="en-US" dirty="0">
              <a:latin typeface="GE Inspira Pitch"/>
            </a:endParaRPr>
          </a:p>
        </p:txBody>
      </p:sp>
    </p:spTree>
    <p:extLst>
      <p:ext uri="{BB962C8B-B14F-4D97-AF65-F5344CB8AC3E}">
        <p14:creationId xmlns:p14="http://schemas.microsoft.com/office/powerpoint/2010/main" val="363412207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Full Image Top">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
            <a:ext cx="9144000" cy="4539854"/>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hasCustomPrompt="1"/>
          </p:nvPr>
        </p:nvSpPr>
        <p:spPr bwMode="gray"/>
        <p:txBody>
          <a:bodyPr/>
          <a:lstStyle>
            <a:lvl1pPr>
              <a:defRPr sz="2400" spc="0" baseline="0"/>
            </a:lvl1pPr>
          </a:lstStyle>
          <a:p>
            <a:pPr lvl="0"/>
            <a:r>
              <a:rPr lang="en-US" dirty="0" smtClean="0"/>
              <a:t>Click to add text over image. White or gray only. 32pt flexible positioning. Delete if not needed.</a:t>
            </a: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1419192876"/>
      </p:ext>
    </p:extLst>
  </p:cSld>
  <p:clrMapOvr>
    <a:masterClrMapping/>
  </p:clrMapOvr>
  <p:timing>
    <p:tnLst>
      <p:par>
        <p:cTn xmlns:p14="http://schemas.microsoft.com/office/powerpoint/2010/main" id="1" dur="indefinite" restart="never" nodeType="tmRoot"/>
      </p:par>
    </p:tnLst>
  </p:timing>
</p:sldLayout>
</file>

<file path=ppt/slideLayouts/slideLayout590.xml><?xml version="1.0" encoding="utf-8"?>
<p:sldLayout xmlns:a="http://schemas.openxmlformats.org/drawingml/2006/main" xmlns:r="http://schemas.openxmlformats.org/officeDocument/2006/relationships" xmlns:p="http://schemas.openxmlformats.org/presentationml/2006/main" type="obj" preserve="1">
  <p:cSld name="Big Tit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8632" y="401237"/>
            <a:ext cx="8312573" cy="1186866"/>
          </a:xfrm>
        </p:spPr>
        <p:txBody>
          <a:bodyPr/>
          <a:lstStyle>
            <a:lvl1pPr>
              <a:lnSpc>
                <a:spcPct val="85000"/>
              </a:lnSpc>
              <a:defRPr sz="4500"/>
            </a:lvl1pPr>
          </a:lstStyle>
          <a:p>
            <a:r>
              <a:rPr lang="en-US" dirty="0" err="1" smtClean="0"/>
              <a:t>PClick</a:t>
            </a:r>
            <a:r>
              <a:rPr lang="en-US" dirty="0" smtClean="0"/>
              <a:t> to edit Master title style</a:t>
            </a:r>
            <a:endParaRPr lang="en-US" dirty="0"/>
          </a:p>
        </p:txBody>
      </p:sp>
      <p:sp>
        <p:nvSpPr>
          <p:cNvPr id="3" name="Content Placeholder 2"/>
          <p:cNvSpPr>
            <a:spLocks noGrp="1"/>
          </p:cNvSpPr>
          <p:nvPr>
            <p:ph idx="1"/>
          </p:nvPr>
        </p:nvSpPr>
        <p:spPr>
          <a:xfrm>
            <a:off x="384056" y="1828802"/>
            <a:ext cx="7615463" cy="2690619"/>
          </a:xfrm>
        </p:spPr>
        <p:txBody>
          <a:bodyPr/>
          <a:lstStyle>
            <a:lvl1pPr>
              <a:defRPr>
                <a:solidFill>
                  <a:schemeClr val="tx2"/>
                </a:solidFill>
              </a:defRPr>
            </a:lvl1pPr>
            <a:lvl4pPr>
              <a:defRPr sz="12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Date Placeholder 3"/>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3869380705"/>
      </p:ext>
    </p:extLst>
  </p:cSld>
  <p:clrMapOvr>
    <a:masterClrMapping/>
  </p:clrMapOvr>
</p:sldLayout>
</file>

<file path=ppt/slideLayouts/slideLayout591.xml><?xml version="1.0" encoding="utf-8"?>
<p:sldLayout xmlns:a="http://schemas.openxmlformats.org/drawingml/2006/main" xmlns:r="http://schemas.openxmlformats.org/officeDocument/2006/relationships" xmlns:p="http://schemas.openxmlformats.org/presentationml/2006/main" type="obj" preserve="1">
  <p:cSld name="Title and Content Text Heav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391668" y="1243260"/>
            <a:ext cx="7607844" cy="3243263"/>
          </a:xfrm>
        </p:spPr>
        <p:txBody>
          <a:bodyPr vert="horz" lIns="0" tIns="0" rIns="0" bIns="0" rtlCol="0">
            <a:noAutofit/>
          </a:bodyPr>
          <a:lstStyle>
            <a:lvl1pPr>
              <a:spcAft>
                <a:spcPts val="0"/>
              </a:spcAft>
              <a:defRPr lang="en-US" sz="1500" dirty="0" smtClean="0"/>
            </a:lvl1pPr>
            <a:lvl2pPr marL="145078" indent="-136743">
              <a:defRPr lang="en-US" dirty="0" smtClean="0"/>
            </a:lvl2pPr>
            <a:lvl3pPr marL="299681" indent="-146269">
              <a:defRPr lang="en-US" sz="1400" dirty="0" smtClean="0"/>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3071857199"/>
      </p:ext>
    </p:extLst>
  </p:cSld>
  <p:clrMapOvr>
    <a:masterClrMapping/>
  </p:clrMapOvr>
  <p:timing>
    <p:tnLst>
      <p:par>
        <p:cTn xmlns:p14="http://schemas.microsoft.com/office/powerpoint/2010/main" id="1" dur="indefinite" restart="never" nodeType="tmRoot"/>
      </p:par>
    </p:tnLst>
  </p:timing>
</p:sldLayout>
</file>

<file path=ppt/slideLayouts/slideLayout592.xml><?xml version="1.0" encoding="utf-8"?>
<p:sldLayout xmlns:a="http://schemas.openxmlformats.org/drawingml/2006/main" xmlns:r="http://schemas.openxmlformats.org/officeDocument/2006/relationships" xmlns:p="http://schemas.openxmlformats.org/presentationml/2006/main" type="obj" preserve="1">
  <p:cSld name="Title and Content Text Heavy 1-Line">
    <p:spTree>
      <p:nvGrpSpPr>
        <p:cNvPr id="1" name=""/>
        <p:cNvGrpSpPr/>
        <p:nvPr/>
      </p:nvGrpSpPr>
      <p:grpSpPr>
        <a:xfrm>
          <a:off x="0" y="0"/>
          <a:ext cx="0" cy="0"/>
          <a:chOff x="0" y="0"/>
          <a:chExt cx="0" cy="0"/>
        </a:xfrm>
      </p:grpSpPr>
      <p:sp>
        <p:nvSpPr>
          <p:cNvPr id="2" name="Title 1"/>
          <p:cNvSpPr>
            <a:spLocks noGrp="1"/>
          </p:cNvSpPr>
          <p:nvPr>
            <p:ph type="title"/>
          </p:nvPr>
        </p:nvSpPr>
        <p:spPr>
          <a:xfrm>
            <a:off x="379094" y="411523"/>
            <a:ext cx="8352156" cy="395815"/>
          </a:xfrm>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391668" y="810049"/>
            <a:ext cx="7607844" cy="3438859"/>
          </a:xfrm>
        </p:spPr>
        <p:txBody>
          <a:bodyPr vert="horz" lIns="0" tIns="0" rIns="0" bIns="0" rtlCol="0">
            <a:noAutofit/>
          </a:bodyPr>
          <a:lstStyle>
            <a:lvl1pPr>
              <a:spcAft>
                <a:spcPts val="0"/>
              </a:spcAft>
              <a:defRPr lang="en-US" sz="1500" dirty="0" smtClean="0"/>
            </a:lvl1pPr>
            <a:lvl2pPr marL="145078" indent="-136743">
              <a:defRPr lang="en-US" dirty="0" smtClean="0"/>
            </a:lvl2pPr>
            <a:lvl3pPr marL="299681" indent="-146269">
              <a:defRPr lang="en-US" sz="1400" dirty="0" smtClean="0"/>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2840446810"/>
      </p:ext>
    </p:extLst>
  </p:cSld>
  <p:clrMapOvr>
    <a:masterClrMapping/>
  </p:clrMapOvr>
  <p:timing>
    <p:tnLst>
      <p:par>
        <p:cTn xmlns:p14="http://schemas.microsoft.com/office/powerpoint/2010/main" id="1" dur="indefinite" restart="never" nodeType="tmRoot"/>
      </p:par>
    </p:tnLst>
  </p:timing>
</p:sldLayout>
</file>

<file path=ppt/slideLayouts/slideLayout5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391833" y="1242515"/>
            <a:ext cx="3896043" cy="3297340"/>
          </a:xfrm>
        </p:spPr>
        <p:txBody>
          <a:bodyPr vert="horz" lIns="0" tIns="0" rIns="0" bIns="0" rtlCol="0">
            <a:noAutofit/>
          </a:bodyPr>
          <a:lstStyle>
            <a:lvl1pPr>
              <a:spcBef>
                <a:spcPts val="750"/>
              </a:spcBef>
              <a:defRPr lang="en-US" sz="1500" dirty="0" smtClean="0"/>
            </a:lvl1pPr>
            <a:lvl2pPr>
              <a:spcBef>
                <a:spcPts val="600"/>
              </a:spcBef>
              <a:defRPr lang="en-US" sz="1400" dirty="0" smtClean="0"/>
            </a:lvl2pPr>
            <a:lvl3pPr>
              <a:spcBef>
                <a:spcPts val="450"/>
              </a:spcBef>
              <a:defRPr lang="en-US" sz="1200" dirty="0" smtClean="0"/>
            </a:lvl3pPr>
            <a:lvl4pPr>
              <a:spcBef>
                <a:spcPts val="300"/>
              </a:spcBef>
              <a:defRPr lang="en-US" sz="1100" dirty="0" smtClean="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831080" y="1242515"/>
            <a:ext cx="3900170" cy="3297340"/>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dirty="0" smtClean="0"/>
              <a:t>Click to edit Master text styles</a:t>
            </a:r>
          </a:p>
          <a:p>
            <a:pPr lvl="1">
              <a:spcBef>
                <a:spcPts val="600"/>
              </a:spcBef>
            </a:pPr>
            <a:r>
              <a:rPr lang="en-US" dirty="0" smtClean="0"/>
              <a:t>Second level</a:t>
            </a:r>
          </a:p>
          <a:p>
            <a:pPr lvl="2">
              <a:spcBef>
                <a:spcPts val="450"/>
              </a:spcBef>
            </a:pPr>
            <a:r>
              <a:rPr lang="en-US" dirty="0" smtClean="0"/>
              <a:t>Third level</a:t>
            </a:r>
          </a:p>
          <a:p>
            <a:pPr lvl="3">
              <a:spcBef>
                <a:spcPts val="300"/>
              </a:spcBef>
            </a:pPr>
            <a:r>
              <a:rPr lang="en-US" dirty="0" smtClean="0"/>
              <a:t>Fourth level</a:t>
            </a:r>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2342388699"/>
      </p:ext>
    </p:extLst>
  </p:cSld>
  <p:clrMapOvr>
    <a:masterClrMapping/>
  </p:clrMapOvr>
</p:sldLayout>
</file>

<file path=ppt/slideLayouts/slideLayout5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hasCustomPrompt="1"/>
          </p:nvPr>
        </p:nvSpPr>
        <p:spPr>
          <a:xfrm>
            <a:off x="391795" y="1225869"/>
            <a:ext cx="3904488" cy="279797"/>
          </a:xfrm>
        </p:spPr>
        <p:txBody>
          <a:bodyPr rIns="136980" anchor="b"/>
          <a:lstStyle>
            <a:lvl1pPr marL="0" indent="0">
              <a:buNone/>
              <a:defRPr sz="1800" b="1">
                <a:solidFill>
                  <a:schemeClr val="tx2"/>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dirty="0" err="1" smtClean="0"/>
              <a:t>PClick</a:t>
            </a:r>
            <a:r>
              <a:rPr lang="en-US" dirty="0" smtClean="0"/>
              <a:t> to edit Master text</a:t>
            </a:r>
          </a:p>
        </p:txBody>
      </p:sp>
      <p:sp>
        <p:nvSpPr>
          <p:cNvPr id="4" name="Content Placeholder 3"/>
          <p:cNvSpPr>
            <a:spLocks noGrp="1"/>
          </p:cNvSpPr>
          <p:nvPr>
            <p:ph sz="half" idx="2"/>
          </p:nvPr>
        </p:nvSpPr>
        <p:spPr>
          <a:xfrm>
            <a:off x="391795" y="1553742"/>
            <a:ext cx="3904488" cy="2858489"/>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dirty="0" smtClean="0"/>
              <a:t>Click to edit Master text styles</a:t>
            </a:r>
          </a:p>
          <a:p>
            <a:pPr lvl="1">
              <a:spcBef>
                <a:spcPts val="600"/>
              </a:spcBef>
            </a:pPr>
            <a:r>
              <a:rPr lang="en-US" dirty="0" smtClean="0"/>
              <a:t>Second level</a:t>
            </a:r>
          </a:p>
          <a:p>
            <a:pPr lvl="2">
              <a:spcBef>
                <a:spcPts val="450"/>
              </a:spcBef>
            </a:pPr>
            <a:r>
              <a:rPr lang="en-US" dirty="0" smtClean="0"/>
              <a:t>Third level</a:t>
            </a:r>
          </a:p>
          <a:p>
            <a:pPr lvl="3">
              <a:spcBef>
                <a:spcPts val="300"/>
              </a:spcBef>
            </a:pPr>
            <a:r>
              <a:rPr lang="en-US" dirty="0" smtClean="0"/>
              <a:t>Fourth level</a:t>
            </a:r>
          </a:p>
        </p:txBody>
      </p:sp>
      <p:sp>
        <p:nvSpPr>
          <p:cNvPr id="5" name="Text Placeholder 4"/>
          <p:cNvSpPr>
            <a:spLocks noGrp="1"/>
          </p:cNvSpPr>
          <p:nvPr>
            <p:ph type="body" sz="quarter" idx="3"/>
          </p:nvPr>
        </p:nvSpPr>
        <p:spPr>
          <a:xfrm>
            <a:off x="4831080" y="1225869"/>
            <a:ext cx="3900170" cy="279797"/>
          </a:xfrm>
        </p:spPr>
        <p:txBody>
          <a:bodyPr rIns="136980" anchor="b"/>
          <a:lstStyle>
            <a:lvl1pPr marL="0" indent="0">
              <a:buNone/>
              <a:defRPr sz="1800" b="1">
                <a:solidFill>
                  <a:schemeClr val="tx2"/>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dirty="0" smtClean="0"/>
              <a:t>Click to edit Master text</a:t>
            </a:r>
          </a:p>
        </p:txBody>
      </p:sp>
      <p:sp>
        <p:nvSpPr>
          <p:cNvPr id="6" name="Content Placeholder 5"/>
          <p:cNvSpPr>
            <a:spLocks noGrp="1"/>
          </p:cNvSpPr>
          <p:nvPr>
            <p:ph sz="quarter" idx="4"/>
          </p:nvPr>
        </p:nvSpPr>
        <p:spPr>
          <a:xfrm>
            <a:off x="4831080" y="1553742"/>
            <a:ext cx="3900170" cy="2858489"/>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dirty="0" smtClean="0"/>
              <a:t>Click to edit Master text styles</a:t>
            </a:r>
          </a:p>
          <a:p>
            <a:pPr lvl="1">
              <a:spcBef>
                <a:spcPts val="600"/>
              </a:spcBef>
            </a:pPr>
            <a:r>
              <a:rPr lang="en-US" dirty="0" smtClean="0"/>
              <a:t>Second level</a:t>
            </a:r>
          </a:p>
          <a:p>
            <a:pPr lvl="2">
              <a:spcBef>
                <a:spcPts val="450"/>
              </a:spcBef>
            </a:pPr>
            <a:r>
              <a:rPr lang="en-US" dirty="0" smtClean="0"/>
              <a:t>Third level</a:t>
            </a:r>
          </a:p>
          <a:p>
            <a:pPr lvl="3">
              <a:spcBef>
                <a:spcPts val="300"/>
              </a:spcBef>
            </a:pPr>
            <a:r>
              <a:rPr lang="en-US" dirty="0" smtClean="0"/>
              <a:t>Fourth level</a:t>
            </a:r>
          </a:p>
        </p:txBody>
      </p:sp>
      <p:sp>
        <p:nvSpPr>
          <p:cNvPr id="7" name="Date Placeholder 6"/>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9" name="Slide Number Placeholder 8"/>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868015338"/>
      </p:ext>
    </p:extLst>
  </p:cSld>
  <p:clrMapOvr>
    <a:masterClrMapping/>
  </p:clrMapOvr>
</p:sldLayout>
</file>

<file path=ppt/slideLayouts/slideLayout595.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0" y="1296591"/>
            <a:ext cx="4495800" cy="1563624"/>
          </a:xfrm>
          <a:solidFill>
            <a:schemeClr val="tx2"/>
          </a:solidFill>
        </p:spPr>
        <p:txBody>
          <a:bodyPr lIns="219187" tIns="89065" rIns="136980"/>
          <a:lstStyle>
            <a:lvl1pPr marL="159360" indent="0">
              <a:lnSpc>
                <a:spcPct val="100000"/>
              </a:lnSpc>
              <a:spcBef>
                <a:spcPts val="450"/>
              </a:spcBef>
              <a:spcAft>
                <a:spcPts val="150"/>
              </a:spcAft>
              <a:defRPr lang="en-US" sz="1500" dirty="0" smtClean="0">
                <a:solidFill>
                  <a:schemeClr val="bg1"/>
                </a:solidFill>
              </a:defRPr>
            </a:lvl1pPr>
            <a:lvl2pPr marL="285392" indent="-118913">
              <a:lnSpc>
                <a:spcPct val="100000"/>
              </a:lnSpc>
              <a:spcBef>
                <a:spcPts val="750"/>
              </a:spcBef>
              <a:defRPr lang="en-US" sz="14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2" name="Content Placeholder 2"/>
          <p:cNvSpPr>
            <a:spLocks noGrp="1"/>
          </p:cNvSpPr>
          <p:nvPr>
            <p:ph sz="half" idx="13"/>
          </p:nvPr>
        </p:nvSpPr>
        <p:spPr>
          <a:xfrm>
            <a:off x="4644390" y="1296591"/>
            <a:ext cx="4498848" cy="1563624"/>
          </a:xfrm>
          <a:solidFill>
            <a:schemeClr val="tx2"/>
          </a:solidFill>
        </p:spPr>
        <p:txBody>
          <a:bodyPr lIns="219187" tIns="89065" rIns="136980"/>
          <a:lstStyle>
            <a:lvl1pPr marL="159360" indent="0">
              <a:lnSpc>
                <a:spcPct val="100000"/>
              </a:lnSpc>
              <a:spcBef>
                <a:spcPts val="450"/>
              </a:spcBef>
              <a:spcAft>
                <a:spcPts val="150"/>
              </a:spcAft>
              <a:defRPr lang="en-US" sz="1500" dirty="0" smtClean="0">
                <a:solidFill>
                  <a:schemeClr val="bg1"/>
                </a:solidFill>
              </a:defRPr>
            </a:lvl1pPr>
            <a:lvl2pPr marL="285392" indent="-118913">
              <a:lnSpc>
                <a:spcPct val="100000"/>
              </a:lnSpc>
              <a:spcBef>
                <a:spcPts val="750"/>
              </a:spcBef>
              <a:defRPr lang="en-US" sz="14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13" name="Content Placeholder 2"/>
          <p:cNvSpPr>
            <a:spLocks noGrp="1"/>
          </p:cNvSpPr>
          <p:nvPr>
            <p:ph sz="half" idx="14"/>
          </p:nvPr>
        </p:nvSpPr>
        <p:spPr>
          <a:xfrm>
            <a:off x="0" y="2971647"/>
            <a:ext cx="4495800" cy="1563624"/>
          </a:xfrm>
          <a:solidFill>
            <a:schemeClr val="tx2"/>
          </a:solidFill>
        </p:spPr>
        <p:txBody>
          <a:bodyPr lIns="219187" tIns="89065" rIns="136980"/>
          <a:lstStyle>
            <a:lvl1pPr marL="159360" indent="0">
              <a:lnSpc>
                <a:spcPct val="100000"/>
              </a:lnSpc>
              <a:spcBef>
                <a:spcPts val="450"/>
              </a:spcBef>
              <a:spcAft>
                <a:spcPts val="150"/>
              </a:spcAft>
              <a:defRPr lang="en-US" sz="1500" dirty="0" smtClean="0">
                <a:solidFill>
                  <a:schemeClr val="bg1"/>
                </a:solidFill>
              </a:defRPr>
            </a:lvl1pPr>
            <a:lvl2pPr marL="285392" indent="-118913">
              <a:lnSpc>
                <a:spcPct val="100000"/>
              </a:lnSpc>
              <a:spcBef>
                <a:spcPts val="750"/>
              </a:spcBef>
              <a:defRPr lang="en-US" sz="14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14" name="Content Placeholder 2"/>
          <p:cNvSpPr>
            <a:spLocks noGrp="1"/>
          </p:cNvSpPr>
          <p:nvPr>
            <p:ph sz="half" idx="15"/>
          </p:nvPr>
        </p:nvSpPr>
        <p:spPr>
          <a:xfrm>
            <a:off x="4644390" y="2971647"/>
            <a:ext cx="4498848" cy="1563624"/>
          </a:xfrm>
          <a:solidFill>
            <a:schemeClr val="tx2"/>
          </a:solidFill>
        </p:spPr>
        <p:txBody>
          <a:bodyPr lIns="219187" tIns="89065" rIns="136980"/>
          <a:lstStyle>
            <a:lvl1pPr marL="159360" indent="0">
              <a:lnSpc>
                <a:spcPct val="100000"/>
              </a:lnSpc>
              <a:spcBef>
                <a:spcPts val="450"/>
              </a:spcBef>
              <a:spcAft>
                <a:spcPts val="150"/>
              </a:spcAft>
              <a:defRPr lang="en-US" sz="1500" dirty="0" smtClean="0">
                <a:solidFill>
                  <a:schemeClr val="bg1"/>
                </a:solidFill>
              </a:defRPr>
            </a:lvl1pPr>
            <a:lvl2pPr marL="285392" indent="-118913">
              <a:lnSpc>
                <a:spcPct val="100000"/>
              </a:lnSpc>
              <a:spcBef>
                <a:spcPts val="750"/>
              </a:spcBef>
              <a:defRPr lang="en-US" sz="14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2602107836"/>
      </p:ext>
    </p:extLst>
  </p:cSld>
  <p:clrMapOvr>
    <a:masterClrMapping/>
  </p:clrMapOvr>
</p:sldLayout>
</file>

<file path=ppt/slideLayouts/slideLayout596.xml><?xml version="1.0" encoding="utf-8"?>
<p:sldLayout xmlns:a="http://schemas.openxmlformats.org/drawingml/2006/main" xmlns:r="http://schemas.openxmlformats.org/officeDocument/2006/relationships" xmlns:p="http://schemas.openxmlformats.org/presentationml/2006/main" preserve="1" userDrawn="1">
  <p:cSld name="Vertical Quadra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12752" y="1296633"/>
            <a:ext cx="1965960" cy="3243263"/>
          </a:xfrm>
          <a:solidFill>
            <a:schemeClr val="tx2"/>
          </a:solidFill>
        </p:spPr>
        <p:txBody>
          <a:bodyPr lIns="136980" tIns="102736" rIns="136980"/>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6" name="Content Placeholder 2"/>
          <p:cNvSpPr>
            <a:spLocks noGrp="1"/>
          </p:cNvSpPr>
          <p:nvPr>
            <p:ph sz="half" idx="13"/>
          </p:nvPr>
        </p:nvSpPr>
        <p:spPr>
          <a:xfrm>
            <a:off x="2529841" y="1296633"/>
            <a:ext cx="1965960" cy="3243263"/>
          </a:xfrm>
          <a:solidFill>
            <a:schemeClr val="tx2"/>
          </a:solidFill>
        </p:spPr>
        <p:txBody>
          <a:bodyPr lIns="136980" tIns="102736" rIns="136980"/>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20" name="Content Placeholder 2"/>
          <p:cNvSpPr>
            <a:spLocks noGrp="1"/>
          </p:cNvSpPr>
          <p:nvPr>
            <p:ph sz="half" idx="14"/>
          </p:nvPr>
        </p:nvSpPr>
        <p:spPr>
          <a:xfrm>
            <a:off x="4644391" y="1296633"/>
            <a:ext cx="1965960" cy="3243263"/>
          </a:xfrm>
          <a:solidFill>
            <a:schemeClr val="tx2"/>
          </a:solidFill>
        </p:spPr>
        <p:txBody>
          <a:bodyPr lIns="136980" tIns="102736" rIns="136980"/>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
        <p:nvSpPr>
          <p:cNvPr id="22" name="Content Placeholder 2"/>
          <p:cNvSpPr>
            <a:spLocks noGrp="1"/>
          </p:cNvSpPr>
          <p:nvPr>
            <p:ph sz="half" idx="15"/>
          </p:nvPr>
        </p:nvSpPr>
        <p:spPr>
          <a:xfrm>
            <a:off x="6758940" y="1296633"/>
            <a:ext cx="1965960" cy="3243263"/>
          </a:xfrm>
          <a:solidFill>
            <a:schemeClr val="tx2"/>
          </a:solidFill>
        </p:spPr>
        <p:txBody>
          <a:bodyPr lIns="136980" tIns="102736" rIns="136980"/>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661" indent="-123661">
              <a:defRPr lang="en-US" sz="1100" dirty="0" smtClean="0"/>
            </a:lvl3pPr>
            <a:lvl4pPr marL="233097" indent="-97512">
              <a:defRPr lang="en-US" sz="1100" dirty="0" smtClean="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1798770499"/>
      </p:ext>
    </p:extLst>
  </p:cSld>
  <p:clrMapOvr>
    <a:masterClrMapping/>
  </p:clrMapOvr>
</p:sldLayout>
</file>

<file path=ppt/slideLayouts/slideLayout597.xml><?xml version="1.0" encoding="utf-8"?>
<p:sldLayout xmlns:a="http://schemas.openxmlformats.org/drawingml/2006/main" xmlns:r="http://schemas.openxmlformats.org/officeDocument/2006/relationships" xmlns:p="http://schemas.openxmlformats.org/presentationml/2006/main" preserve="1" userDrawn="1">
  <p:cSld name="Quadra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0" y="1295854"/>
            <a:ext cx="4498848" cy="308610"/>
          </a:xfrm>
          <a:solidFill>
            <a:schemeClr val="bg2"/>
          </a:solidFill>
        </p:spPr>
        <p:txBody>
          <a:bodyPr lIns="82206" rIns="136980" bIns="20544" anchor="ctr"/>
          <a:lstStyle>
            <a:lvl1pPr marL="298490" indent="0">
              <a:spcBef>
                <a:spcPts val="0"/>
              </a:spcBef>
              <a:buNone/>
              <a:defRPr sz="1400" b="0">
                <a:solidFill>
                  <a:schemeClr val="tx1"/>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397510" y="1697639"/>
            <a:ext cx="3890328" cy="1144494"/>
          </a:xfrm>
        </p:spPr>
        <p:txBody>
          <a:bodyPr vert="horz" lIns="0" tIns="0" rIns="136980" bIns="0" rtlCol="0">
            <a:noAutofit/>
          </a:bodyPr>
          <a:lstStyle>
            <a:lvl1pPr>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dirty="0" smtClean="0"/>
              <a:t>Click to edit Master text styles</a:t>
            </a:r>
          </a:p>
        </p:txBody>
      </p:sp>
      <p:sp>
        <p:nvSpPr>
          <p:cNvPr id="5" name="Text Placeholder 4"/>
          <p:cNvSpPr>
            <a:spLocks noGrp="1"/>
          </p:cNvSpPr>
          <p:nvPr>
            <p:ph type="body" sz="quarter" idx="3"/>
          </p:nvPr>
        </p:nvSpPr>
        <p:spPr>
          <a:xfrm>
            <a:off x="4644390" y="1295854"/>
            <a:ext cx="4498848" cy="308610"/>
          </a:xfrm>
          <a:solidFill>
            <a:schemeClr val="bg2"/>
          </a:solidFill>
        </p:spPr>
        <p:txBody>
          <a:bodyPr lIns="82206" rIns="136980" bIns="20544" anchor="ctr"/>
          <a:lstStyle>
            <a:lvl1pPr marL="136743" indent="0">
              <a:spcBef>
                <a:spcPts val="0"/>
              </a:spcBef>
              <a:buNone/>
              <a:tabLst/>
              <a:defRPr sz="1400" b="0">
                <a:solidFill>
                  <a:schemeClr val="tx1"/>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dirty="0" smtClean="0"/>
              <a:t>Click to edit Master text styles</a:t>
            </a:r>
          </a:p>
        </p:txBody>
      </p:sp>
      <p:sp>
        <p:nvSpPr>
          <p:cNvPr id="6" name="Content Placeholder 5"/>
          <p:cNvSpPr>
            <a:spLocks noGrp="1"/>
          </p:cNvSpPr>
          <p:nvPr>
            <p:ph sz="quarter" idx="4"/>
          </p:nvPr>
        </p:nvSpPr>
        <p:spPr>
          <a:xfrm>
            <a:off x="4826538" y="1697639"/>
            <a:ext cx="3895344" cy="1144494"/>
          </a:xfrm>
        </p:spPr>
        <p:txBody>
          <a:bodyPr vert="horz" lIns="0" tIns="0" rIns="136980"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dirty="0" smtClean="0"/>
              <a:t>Click to edit Master text styles</a:t>
            </a:r>
          </a:p>
        </p:txBody>
      </p:sp>
      <p:sp>
        <p:nvSpPr>
          <p:cNvPr id="7" name="Date Placeholder 6"/>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9" name="Slide Number Placeholder 8"/>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24" name="Text Placeholder 4"/>
          <p:cNvSpPr>
            <a:spLocks noGrp="1"/>
          </p:cNvSpPr>
          <p:nvPr>
            <p:ph type="body" sz="quarter" idx="14"/>
          </p:nvPr>
        </p:nvSpPr>
        <p:spPr>
          <a:xfrm>
            <a:off x="0" y="2993575"/>
            <a:ext cx="4498848" cy="308610"/>
          </a:xfrm>
          <a:solidFill>
            <a:schemeClr val="bg2"/>
          </a:solidFill>
        </p:spPr>
        <p:txBody>
          <a:bodyPr lIns="82206" rIns="136980" bIns="20544" anchor="ctr"/>
          <a:lstStyle>
            <a:lvl1pPr marL="299681" indent="0">
              <a:spcBef>
                <a:spcPts val="0"/>
              </a:spcBef>
              <a:buNone/>
              <a:tabLst/>
              <a:defRPr sz="1400" b="0">
                <a:solidFill>
                  <a:schemeClr val="tx1"/>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dirty="0" smtClean="0"/>
              <a:t>Click to edit Master text styles</a:t>
            </a:r>
          </a:p>
        </p:txBody>
      </p:sp>
      <p:sp>
        <p:nvSpPr>
          <p:cNvPr id="25" name="Content Placeholder 5"/>
          <p:cNvSpPr>
            <a:spLocks noGrp="1"/>
          </p:cNvSpPr>
          <p:nvPr>
            <p:ph sz="quarter" idx="15"/>
          </p:nvPr>
        </p:nvSpPr>
        <p:spPr>
          <a:xfrm>
            <a:off x="397512" y="3395360"/>
            <a:ext cx="3890328" cy="1144494"/>
          </a:xfrm>
        </p:spPr>
        <p:txBody>
          <a:bodyPr vert="horz" lIns="0" tIns="0" rIns="136980"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dirty="0" smtClean="0"/>
              <a:t>Click to edit Master text styles</a:t>
            </a:r>
          </a:p>
        </p:txBody>
      </p:sp>
      <p:sp>
        <p:nvSpPr>
          <p:cNvPr id="26" name="Text Placeholder 4"/>
          <p:cNvSpPr>
            <a:spLocks noGrp="1"/>
          </p:cNvSpPr>
          <p:nvPr>
            <p:ph type="body" sz="quarter" idx="16"/>
          </p:nvPr>
        </p:nvSpPr>
        <p:spPr>
          <a:xfrm>
            <a:off x="4644390" y="2993575"/>
            <a:ext cx="4498848" cy="308610"/>
          </a:xfrm>
          <a:solidFill>
            <a:schemeClr val="bg2"/>
          </a:solidFill>
        </p:spPr>
        <p:txBody>
          <a:bodyPr lIns="82206" rIns="136980" bIns="20544" anchor="ctr"/>
          <a:lstStyle>
            <a:lvl1pPr marL="135551" indent="0">
              <a:spcBef>
                <a:spcPts val="0"/>
              </a:spcBef>
              <a:buNone/>
              <a:tabLst/>
              <a:defRPr sz="1400" b="0">
                <a:solidFill>
                  <a:schemeClr val="tx1"/>
                </a:solidFill>
              </a:defRPr>
            </a:lvl1pPr>
            <a:lvl2pPr marL="342451" indent="0">
              <a:buNone/>
              <a:defRPr sz="1500" b="1"/>
            </a:lvl2pPr>
            <a:lvl3pPr marL="684951" indent="0">
              <a:buNone/>
              <a:defRPr sz="1400" b="1"/>
            </a:lvl3pPr>
            <a:lvl4pPr marL="1027420" indent="0">
              <a:buNone/>
              <a:defRPr sz="1200" b="1"/>
            </a:lvl4pPr>
            <a:lvl5pPr marL="1369902" indent="0">
              <a:buNone/>
              <a:defRPr sz="1200" b="1"/>
            </a:lvl5pPr>
            <a:lvl6pPr marL="1712355" indent="0">
              <a:buNone/>
              <a:defRPr sz="1200" b="1"/>
            </a:lvl6pPr>
            <a:lvl7pPr marL="2054846" indent="0">
              <a:buNone/>
              <a:defRPr sz="1200" b="1"/>
            </a:lvl7pPr>
            <a:lvl8pPr marL="2397320" indent="0">
              <a:buNone/>
              <a:defRPr sz="1200" b="1"/>
            </a:lvl8pPr>
            <a:lvl9pPr marL="2739803" indent="0">
              <a:buNone/>
              <a:defRPr sz="1200" b="1"/>
            </a:lvl9pPr>
          </a:lstStyle>
          <a:p>
            <a:pPr lvl="0"/>
            <a:r>
              <a:rPr lang="en-US" dirty="0" smtClean="0"/>
              <a:t>Click to edit Master text styles</a:t>
            </a:r>
          </a:p>
        </p:txBody>
      </p:sp>
      <p:sp>
        <p:nvSpPr>
          <p:cNvPr id="27" name="Content Placeholder 5"/>
          <p:cNvSpPr>
            <a:spLocks noGrp="1"/>
          </p:cNvSpPr>
          <p:nvPr>
            <p:ph sz="quarter" idx="17"/>
          </p:nvPr>
        </p:nvSpPr>
        <p:spPr>
          <a:xfrm>
            <a:off x="4826538" y="3395360"/>
            <a:ext cx="3895344" cy="1144494"/>
          </a:xfrm>
        </p:spPr>
        <p:txBody>
          <a:bodyPr vert="horz" lIns="0" tIns="0" rIns="136980"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dirty="0" smtClean="0"/>
              <a:t>Click to edit Master text styles</a:t>
            </a:r>
          </a:p>
        </p:txBody>
      </p:sp>
    </p:spTree>
    <p:extLst>
      <p:ext uri="{BB962C8B-B14F-4D97-AF65-F5344CB8AC3E}">
        <p14:creationId xmlns:p14="http://schemas.microsoft.com/office/powerpoint/2010/main" val="597339170"/>
      </p:ext>
    </p:extLst>
  </p:cSld>
  <p:clrMapOvr>
    <a:masterClrMapping/>
  </p:clrMapOvr>
</p:sldLayout>
</file>

<file path=ppt/slideLayouts/slideLayout59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7" name="Chart Placeholder 6"/>
          <p:cNvSpPr>
            <a:spLocks noGrp="1"/>
          </p:cNvSpPr>
          <p:nvPr>
            <p:ph type="chart" sz="quarter" idx="13"/>
          </p:nvPr>
        </p:nvSpPr>
        <p:spPr>
          <a:xfrm>
            <a:off x="412751" y="1433512"/>
            <a:ext cx="7586762" cy="2852738"/>
          </a:xfrm>
        </p:spPr>
        <p:txBody>
          <a:bodyPr anchor="ctr"/>
          <a:lstStyle>
            <a:lvl1pPr algn="ctr">
              <a:defRPr/>
            </a:lvl1pPr>
          </a:lstStyle>
          <a:p>
            <a:endParaRPr lang="en-US"/>
          </a:p>
        </p:txBody>
      </p:sp>
    </p:spTree>
    <p:extLst>
      <p:ext uri="{BB962C8B-B14F-4D97-AF65-F5344CB8AC3E}">
        <p14:creationId xmlns:p14="http://schemas.microsoft.com/office/powerpoint/2010/main" val="932783191"/>
      </p:ext>
    </p:extLst>
  </p:cSld>
  <p:clrMapOvr>
    <a:masterClrMapping/>
  </p:clrMapOvr>
</p:sldLayout>
</file>

<file path=ppt/slideLayouts/slideLayout59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7" name="Table Placeholder 6"/>
          <p:cNvSpPr>
            <a:spLocks noGrp="1"/>
          </p:cNvSpPr>
          <p:nvPr>
            <p:ph type="tbl" sz="quarter" idx="13"/>
          </p:nvPr>
        </p:nvSpPr>
        <p:spPr>
          <a:xfrm>
            <a:off x="412751" y="1296633"/>
            <a:ext cx="7586762" cy="3243263"/>
          </a:xfrm>
        </p:spPr>
        <p:txBody>
          <a:bodyPr anchor="ctr"/>
          <a:lstStyle>
            <a:lvl1pPr algn="ctr">
              <a:defRPr/>
            </a:lvl1pPr>
          </a:lstStyle>
          <a:p>
            <a:endParaRPr lang="en-US" dirty="0"/>
          </a:p>
        </p:txBody>
      </p:sp>
    </p:spTree>
    <p:extLst>
      <p:ext uri="{BB962C8B-B14F-4D97-AF65-F5344CB8AC3E}">
        <p14:creationId xmlns:p14="http://schemas.microsoft.com/office/powerpoint/2010/main" val="2658452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4056" y="1220759"/>
            <a:ext cx="7615463" cy="32601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2200342570"/>
      </p:ext>
    </p:extLst>
  </p:cSld>
  <p:clrMapOvr>
    <a:masterClrMapping/>
  </p:clrMapOvr>
  <p:timing>
    <p:tnLst>
      <p:par>
        <p:cTn xmlns:p14="http://schemas.microsoft.com/office/powerpoint/2010/mai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wo Statements">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365156" y="593058"/>
            <a:ext cx="4149725" cy="3384946"/>
          </a:xfrm>
        </p:spPr>
        <p:txBody>
          <a:bodyPr/>
          <a:lstStyle>
            <a:lvl1pPr>
              <a:lnSpc>
                <a:spcPct val="90000"/>
              </a:lnSpc>
              <a:defRPr sz="3300"/>
            </a:lvl1pPr>
          </a:lstStyle>
          <a:p>
            <a:r>
              <a:rPr lang="en-US" dirty="0" smtClean="0"/>
              <a:t>Extra emphasis headline five lines maximum </a:t>
            </a:r>
            <a:endParaRPr lang="en-US" dirty="0"/>
          </a:p>
        </p:txBody>
      </p:sp>
      <p:sp>
        <p:nvSpPr>
          <p:cNvPr id="3" name="Subtitle 2"/>
          <p:cNvSpPr>
            <a:spLocks noGrp="1"/>
          </p:cNvSpPr>
          <p:nvPr>
            <p:ph type="subTitle" idx="1" hasCustomPrompt="1"/>
          </p:nvPr>
        </p:nvSpPr>
        <p:spPr bwMode="gray">
          <a:xfrm>
            <a:off x="4955541" y="596868"/>
            <a:ext cx="3544570" cy="3396328"/>
          </a:xfrm>
        </p:spPr>
        <p:txBody>
          <a:bodyPr/>
          <a:lstStyle>
            <a:lvl1pPr marL="0" indent="0" algn="l">
              <a:lnSpc>
                <a:spcPct val="100000"/>
              </a:lnSpc>
              <a:buNone/>
              <a:defRPr sz="1500" baseline="0">
                <a:solidFill>
                  <a:schemeClr val="tx2"/>
                </a:solidFill>
              </a:defRPr>
            </a:lvl1pPr>
            <a:lvl2pPr marL="342151" indent="0" algn="ctr">
              <a:buNone/>
              <a:defRPr>
                <a:solidFill>
                  <a:schemeClr val="tx1">
                    <a:tint val="75000"/>
                  </a:schemeClr>
                </a:solidFill>
              </a:defRPr>
            </a:lvl2pPr>
            <a:lvl3pPr marL="684381" indent="0" algn="ctr">
              <a:buNone/>
              <a:defRPr>
                <a:solidFill>
                  <a:schemeClr val="tx1">
                    <a:tint val="75000"/>
                  </a:schemeClr>
                </a:solidFill>
              </a:defRPr>
            </a:lvl3pPr>
            <a:lvl4pPr marL="1026560" indent="0" algn="ctr">
              <a:buNone/>
              <a:defRPr>
                <a:solidFill>
                  <a:schemeClr val="tx1">
                    <a:tint val="75000"/>
                  </a:schemeClr>
                </a:solidFill>
              </a:defRPr>
            </a:lvl4pPr>
            <a:lvl5pPr marL="1368762" indent="0" algn="ctr">
              <a:buNone/>
              <a:defRPr>
                <a:solidFill>
                  <a:schemeClr val="tx1">
                    <a:tint val="75000"/>
                  </a:schemeClr>
                </a:solidFill>
              </a:defRPr>
            </a:lvl5pPr>
            <a:lvl6pPr marL="1710917" indent="0" algn="ctr">
              <a:buNone/>
              <a:defRPr>
                <a:solidFill>
                  <a:schemeClr val="tx1">
                    <a:tint val="75000"/>
                  </a:schemeClr>
                </a:solidFill>
              </a:defRPr>
            </a:lvl6pPr>
            <a:lvl7pPr marL="2053136" indent="0" algn="ctr">
              <a:buNone/>
              <a:defRPr>
                <a:solidFill>
                  <a:schemeClr val="tx1">
                    <a:tint val="75000"/>
                  </a:schemeClr>
                </a:solidFill>
              </a:defRPr>
            </a:lvl7pPr>
            <a:lvl8pPr marL="2395320" indent="0" algn="ctr">
              <a:buNone/>
              <a:defRPr>
                <a:solidFill>
                  <a:schemeClr val="tx1">
                    <a:tint val="75000"/>
                  </a:schemeClr>
                </a:solidFill>
              </a:defRPr>
            </a:lvl8pPr>
            <a:lvl9pPr marL="2737521" indent="0" algn="ctr">
              <a:buNone/>
              <a:defRPr>
                <a:solidFill>
                  <a:schemeClr val="tx1">
                    <a:tint val="75000"/>
                  </a:schemeClr>
                </a:solidFill>
              </a:defRPr>
            </a:lvl9pPr>
          </a:lstStyle>
          <a:p>
            <a:r>
              <a:rPr lang="en-US" dirty="0" err="1" smtClean="0"/>
              <a:t>APdditional</a:t>
            </a:r>
            <a:r>
              <a:rPr lang="en-US" dirty="0" smtClean="0"/>
              <a:t> statement goes here</a:t>
            </a:r>
            <a:endParaRPr lang="en-US" dirty="0"/>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2811424467"/>
      </p:ext>
    </p:extLst>
  </p:cSld>
  <p:clrMapOvr>
    <a:masterClrMapping/>
  </p:clrMapOvr>
</p:sldLayout>
</file>

<file path=ppt/slideLayouts/slideLayout6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a:solidFill>
                <a:srgbClr val="575757"/>
              </a:solidFill>
              <a:latin typeface="GE Inspira Pitch"/>
            </a:endParaRPr>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277909711"/>
      </p:ext>
    </p:extLst>
  </p:cSld>
  <p:clrMapOvr>
    <a:masterClrMapping/>
  </p:clrMapOvr>
</p:sldLayout>
</file>

<file path=ppt/slideLayouts/slideLayout60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a:solidFill>
                <a:srgbClr val="575757"/>
              </a:solidFill>
              <a:latin typeface="GE Inspira Pitch"/>
            </a:endParaRPr>
          </a:p>
        </p:txBody>
      </p:sp>
      <p:sp>
        <p:nvSpPr>
          <p:cNvPr id="4" name="Slide Number Placeholder 3"/>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2605366626"/>
      </p:ext>
    </p:extLst>
  </p:cSld>
  <p:clrMapOvr>
    <a:masterClrMapping/>
  </p:clrMapOvr>
</p:sldLayout>
</file>

<file path=ppt/slideLayouts/slideLayout602.xml><?xml version="1.0" encoding="utf-8"?>
<p:sldLayout xmlns:a="http://schemas.openxmlformats.org/drawingml/2006/main" xmlns:r="http://schemas.openxmlformats.org/officeDocument/2006/relationships" xmlns:p="http://schemas.openxmlformats.org/presentationml/2006/main" preserve="1" userDrawn="1">
  <p:cSld name="Half Text - Half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5041900" y="1241583"/>
            <a:ext cx="3689350" cy="3298270"/>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dirty="0" smtClean="0"/>
              <a:t>Click to edit Master text styles</a:t>
            </a:r>
          </a:p>
          <a:p>
            <a:pPr lvl="1">
              <a:spcBef>
                <a:spcPts val="600"/>
              </a:spcBef>
            </a:pPr>
            <a:r>
              <a:rPr lang="en-US" dirty="0" smtClean="0"/>
              <a:t>Second level</a:t>
            </a:r>
          </a:p>
          <a:p>
            <a:pPr lvl="2">
              <a:spcBef>
                <a:spcPts val="450"/>
              </a:spcBef>
            </a:pPr>
            <a:r>
              <a:rPr lang="en-US" dirty="0" smtClean="0"/>
              <a:t>Third level</a:t>
            </a:r>
          </a:p>
          <a:p>
            <a:pPr lvl="3">
              <a:spcBef>
                <a:spcPts val="300"/>
              </a:spcBef>
            </a:pPr>
            <a:r>
              <a:rPr lang="en-US" dirty="0" smtClean="0"/>
              <a:t>Fourth level</a:t>
            </a:r>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dirty="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1" name="Picture Placeholder 10"/>
          <p:cNvSpPr>
            <a:spLocks noGrp="1"/>
          </p:cNvSpPr>
          <p:nvPr>
            <p:ph type="pic" sz="quarter" idx="13" hasCustomPrompt="1"/>
          </p:nvPr>
        </p:nvSpPr>
        <p:spPr>
          <a:xfrm>
            <a:off x="1" y="1296633"/>
            <a:ext cx="4514850" cy="3243263"/>
          </a:xfrm>
          <a:solidFill>
            <a:schemeClr val="bg1">
              <a:lumMod val="95000"/>
            </a:schemeClr>
          </a:solidFill>
        </p:spPr>
        <p:txBody>
          <a:bodyPr anchor="ctr"/>
          <a:lstStyle>
            <a:lvl1pPr algn="ctr">
              <a:defRPr/>
            </a:lvl1pPr>
          </a:lstStyle>
          <a:p>
            <a:r>
              <a:rPr lang="en-US" dirty="0" smtClean="0"/>
              <a:t>Click to add image</a:t>
            </a:r>
            <a:endParaRPr lang="en-US" dirty="0"/>
          </a:p>
        </p:txBody>
      </p:sp>
    </p:spTree>
    <p:extLst>
      <p:ext uri="{BB962C8B-B14F-4D97-AF65-F5344CB8AC3E}">
        <p14:creationId xmlns:p14="http://schemas.microsoft.com/office/powerpoint/2010/main" val="1754610749"/>
      </p:ext>
    </p:extLst>
  </p:cSld>
  <p:clrMapOvr>
    <a:masterClrMapping/>
  </p:clrMapOvr>
</p:sldLayout>
</file>

<file path=ppt/slideLayouts/slideLayout603.xml><?xml version="1.0" encoding="utf-8"?>
<p:sldLayout xmlns:a="http://schemas.openxmlformats.org/drawingml/2006/main" xmlns:r="http://schemas.openxmlformats.org/officeDocument/2006/relationships" xmlns:p="http://schemas.openxmlformats.org/presentationml/2006/main" preserve="1" userDrawn="1">
  <p:cSld name="Image w/ Title &amp; Footer">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296633"/>
            <a:ext cx="9144000" cy="3243263"/>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p:nvPr>
        </p:nvSpPr>
        <p:spPr>
          <a:xfrm>
            <a:off x="379094" y="411481"/>
            <a:ext cx="8352156" cy="765752"/>
          </a:xfrm>
        </p:spPr>
        <p:txBody>
          <a:bodyPr/>
          <a:lstStyle/>
          <a:p>
            <a:r>
              <a:rPr lang="en-US" dirty="0" smtClean="0"/>
              <a:t>Click to edit Master title style</a:t>
            </a:r>
            <a:endParaRPr lang="en-US" dirty="0"/>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
        <p:nvSpPr>
          <p:cNvPr id="9" name="Text Placeholder 8"/>
          <p:cNvSpPr>
            <a:spLocks noGrp="1"/>
          </p:cNvSpPr>
          <p:nvPr>
            <p:ph type="body" sz="quarter" idx="14" hasCustomPrompt="1"/>
          </p:nvPr>
        </p:nvSpPr>
        <p:spPr bwMode="gray">
          <a:xfrm>
            <a:off x="379094" y="1346054"/>
            <a:ext cx="8318500" cy="1046559"/>
          </a:xfrm>
        </p:spPr>
        <p:txBody>
          <a:bodyPr/>
          <a:lstStyle>
            <a:lvl1pPr>
              <a:defRPr sz="2400" baseline="0"/>
            </a:lvl1pPr>
          </a:lstStyle>
          <a:p>
            <a:pPr lvl="0"/>
            <a:r>
              <a:rPr lang="en-US" dirty="0" smtClean="0"/>
              <a:t>Click to add text over image. White or gray only. 32pt flexible positioning. Delete if not needed.</a:t>
            </a:r>
          </a:p>
        </p:txBody>
      </p:sp>
    </p:spTree>
    <p:extLst>
      <p:ext uri="{BB962C8B-B14F-4D97-AF65-F5344CB8AC3E}">
        <p14:creationId xmlns:p14="http://schemas.microsoft.com/office/powerpoint/2010/main" val="220783505"/>
      </p:ext>
    </p:extLst>
  </p:cSld>
  <p:clrMapOvr>
    <a:masterClrMapping/>
  </p:clrMapOvr>
</p:sldLayout>
</file>

<file path=ppt/slideLayouts/slideLayout604.xml><?xml version="1.0" encoding="utf-8"?>
<p:sldLayout xmlns:a="http://schemas.openxmlformats.org/drawingml/2006/main" xmlns:r="http://schemas.openxmlformats.org/officeDocument/2006/relationships" xmlns:p="http://schemas.openxmlformats.org/presentationml/2006/main" preserve="1" userDrawn="1">
  <p:cSld name="Image w/ Title">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296593"/>
            <a:ext cx="9144000" cy="3846909"/>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lvl1pPr>
              <a:defRPr>
                <a:solidFill>
                  <a:schemeClr val="bg1"/>
                </a:solidFill>
              </a:defRPr>
            </a:lvl1pPr>
          </a:lstStyle>
          <a:p>
            <a:pPr defTabSz="684951"/>
            <a:r>
              <a:rPr lang="en-US" sz="1400" smtClean="0">
                <a:solidFill>
                  <a:prstClr val="white"/>
                </a:solidFill>
                <a:latin typeface="GE Inspira Pitch"/>
              </a:rPr>
              <a:t>Title or Job Number | XX Month 201X</a:t>
            </a:r>
            <a:endParaRPr lang="en-US" sz="1400">
              <a:solidFill>
                <a:prstClr val="white"/>
              </a:solidFill>
              <a:latin typeface="GE Inspira Pitch"/>
            </a:endParaRP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D558541-60C9-42A2-8392-FF12533A6B7A}" type="slidenum">
              <a:rPr lang="en-US" smtClean="0">
                <a:solidFill>
                  <a:prstClr val="white"/>
                </a:solidFill>
                <a:latin typeface="GE Inspira Pitch"/>
              </a:rPr>
              <a:pPr/>
              <a:t>‹#›</a:t>
            </a:fld>
            <a:endParaRPr lang="en-US">
              <a:solidFill>
                <a:prstClr val="white"/>
              </a:solidFill>
              <a:latin typeface="GE Inspira Pitch"/>
            </a:endParaRPr>
          </a:p>
        </p:txBody>
      </p:sp>
      <p:sp>
        <p:nvSpPr>
          <p:cNvPr id="9" name="Text Placeholder 8"/>
          <p:cNvSpPr>
            <a:spLocks noGrp="1"/>
          </p:cNvSpPr>
          <p:nvPr>
            <p:ph type="body" sz="quarter" idx="14" hasCustomPrompt="1"/>
          </p:nvPr>
        </p:nvSpPr>
        <p:spPr bwMode="gray">
          <a:xfrm>
            <a:off x="384049" y="1344170"/>
            <a:ext cx="8318500" cy="1046559"/>
          </a:xfrm>
        </p:spPr>
        <p:txBody>
          <a:bodyPr/>
          <a:lstStyle>
            <a:lvl1pPr>
              <a:defRPr sz="2400" baseline="0"/>
            </a:lvl1pPr>
          </a:lstStyle>
          <a:p>
            <a:pPr lvl="0"/>
            <a:r>
              <a:rPr lang="en-US" dirty="0" smtClean="0"/>
              <a:t>Click to add text over image. White or gray only. 32pt flexible positioning. Delete if not needed.</a:t>
            </a:r>
          </a:p>
        </p:txBody>
      </p:sp>
      <p:sp>
        <p:nvSpPr>
          <p:cNvPr id="8" name="TextBox 7"/>
          <p:cNvSpPr txBox="1"/>
          <p:nvPr userDrawn="1"/>
        </p:nvSpPr>
        <p:spPr>
          <a:xfrm>
            <a:off x="5398515" y="4658438"/>
            <a:ext cx="2833485" cy="207749"/>
          </a:xfrm>
          <a:prstGeom prst="rect">
            <a:avLst/>
          </a:prstGeom>
          <a:noFill/>
        </p:spPr>
        <p:txBody>
          <a:bodyPr wrap="square" lIns="0" tIns="0" rIns="0" bIns="0" rtlCol="0" anchor="b">
            <a:noAutofit/>
          </a:bodyPr>
          <a:lstStyle/>
          <a:p>
            <a:pPr defTabSz="684951"/>
            <a:r>
              <a:rPr lang="en-US" sz="700" dirty="0">
                <a:solidFill>
                  <a:prstClr val="white"/>
                </a:solidFill>
                <a:latin typeface="GE Inspira Pitch"/>
              </a:rPr>
              <a:t>See tutorial regarding confidentiality disclosures. Delete if not needed.</a:t>
            </a:r>
          </a:p>
        </p:txBody>
      </p:sp>
    </p:spTree>
    <p:extLst>
      <p:ext uri="{BB962C8B-B14F-4D97-AF65-F5344CB8AC3E}">
        <p14:creationId xmlns:p14="http://schemas.microsoft.com/office/powerpoint/2010/main" val="730969041"/>
      </p:ext>
    </p:extLst>
  </p:cSld>
  <p:clrMapOvr>
    <a:masterClrMapping/>
  </p:clrMapOvr>
</p:sldLayout>
</file>

<file path=ppt/slideLayouts/slideLayout605.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0"/>
            <a:ext cx="9144000" cy="5143500"/>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hasCustomPrompt="1"/>
          </p:nvPr>
        </p:nvSpPr>
        <p:spPr bwMode="gray"/>
        <p:txBody>
          <a:bodyPr/>
          <a:lstStyle>
            <a:lvl1pPr>
              <a:defRPr sz="2400" spc="0" baseline="0"/>
            </a:lvl1pPr>
          </a:lstStyle>
          <a:p>
            <a:pPr lvl="0"/>
            <a:r>
              <a:rPr lang="en-US" dirty="0" smtClean="0"/>
              <a:t>Click to add text over image. White or gray only. 32pt flexible positioning. Delete if not needed.</a:t>
            </a:r>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lvl1pPr>
              <a:defRPr>
                <a:solidFill>
                  <a:schemeClr val="bg1"/>
                </a:solidFill>
              </a:defRPr>
            </a:lvl1pPr>
          </a:lstStyle>
          <a:p>
            <a:pPr defTabSz="684951"/>
            <a:r>
              <a:rPr lang="en-US" sz="1400" smtClean="0">
                <a:solidFill>
                  <a:prstClr val="white"/>
                </a:solidFill>
                <a:latin typeface="GE Inspira Pitch"/>
              </a:rPr>
              <a:t>Title or Job Number | XX Month 201X</a:t>
            </a:r>
            <a:endParaRPr lang="en-US" sz="1400">
              <a:solidFill>
                <a:prstClr val="white"/>
              </a:solidFill>
              <a:latin typeface="GE Inspira Pitch"/>
            </a:endParaRP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D558541-60C9-42A2-8392-FF12533A6B7A}" type="slidenum">
              <a:rPr lang="en-US" smtClean="0">
                <a:solidFill>
                  <a:prstClr val="white"/>
                </a:solidFill>
                <a:latin typeface="GE Inspira Pitch"/>
              </a:rPr>
              <a:pPr/>
              <a:t>‹#›</a:t>
            </a:fld>
            <a:endParaRPr lang="en-US">
              <a:solidFill>
                <a:prstClr val="white"/>
              </a:solidFill>
              <a:latin typeface="GE Inspira Pitch"/>
            </a:endParaRPr>
          </a:p>
        </p:txBody>
      </p:sp>
      <p:sp>
        <p:nvSpPr>
          <p:cNvPr id="6" name="TextBox 5"/>
          <p:cNvSpPr txBox="1"/>
          <p:nvPr userDrawn="1"/>
        </p:nvSpPr>
        <p:spPr>
          <a:xfrm>
            <a:off x="5398515" y="4658438"/>
            <a:ext cx="2833485" cy="207749"/>
          </a:xfrm>
          <a:prstGeom prst="rect">
            <a:avLst/>
          </a:prstGeom>
          <a:noFill/>
        </p:spPr>
        <p:txBody>
          <a:bodyPr wrap="square" lIns="0" tIns="0" rIns="0" bIns="0" rtlCol="0" anchor="b">
            <a:noAutofit/>
          </a:bodyPr>
          <a:lstStyle/>
          <a:p>
            <a:pPr defTabSz="684951"/>
            <a:r>
              <a:rPr lang="en-US" sz="700" dirty="0">
                <a:solidFill>
                  <a:prstClr val="white"/>
                </a:solidFill>
                <a:latin typeface="GE Inspira Pitch"/>
              </a:rPr>
              <a:t>See tutorial regarding confidentiality disclosures. Delete if not needed.</a:t>
            </a:r>
          </a:p>
        </p:txBody>
      </p:sp>
    </p:spTree>
    <p:extLst>
      <p:ext uri="{BB962C8B-B14F-4D97-AF65-F5344CB8AC3E}">
        <p14:creationId xmlns:p14="http://schemas.microsoft.com/office/powerpoint/2010/main" val="3823770386"/>
      </p:ext>
    </p:extLst>
  </p:cSld>
  <p:clrMapOvr>
    <a:masterClrMapping/>
  </p:clrMapOvr>
</p:sldLayout>
</file>

<file path=ppt/slideLayouts/slideLayout606.xml><?xml version="1.0" encoding="utf-8"?>
<p:sldLayout xmlns:a="http://schemas.openxmlformats.org/drawingml/2006/main" xmlns:r="http://schemas.openxmlformats.org/officeDocument/2006/relationships" xmlns:p="http://schemas.openxmlformats.org/presentationml/2006/main" preserve="1" userDrawn="1">
  <p:cSld name="Full Image Top">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
            <a:ext cx="9144000" cy="4539854"/>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hasCustomPrompt="1"/>
          </p:nvPr>
        </p:nvSpPr>
        <p:spPr bwMode="gray"/>
        <p:txBody>
          <a:bodyPr/>
          <a:lstStyle>
            <a:lvl1pPr>
              <a:defRPr sz="2400" spc="0" baseline="0"/>
            </a:lvl1pPr>
          </a:lstStyle>
          <a:p>
            <a:pPr lvl="0"/>
            <a:r>
              <a:rPr lang="en-US" dirty="0" smtClean="0"/>
              <a:t>Click to add text over image. White or gray only. 32pt flexible positioning. Delete if not needed.</a:t>
            </a:r>
          </a:p>
        </p:txBody>
      </p:sp>
      <p:sp>
        <p:nvSpPr>
          <p:cNvPr id="5" name="Date Placeholder 4"/>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3175683137"/>
      </p:ext>
    </p:extLst>
  </p:cSld>
  <p:clrMapOvr>
    <a:masterClrMapping/>
  </p:clrMapOvr>
</p:sldLayout>
</file>

<file path=ppt/slideLayouts/slideLayout607.xml><?xml version="1.0" encoding="utf-8"?>
<p:sldLayout xmlns:a="http://schemas.openxmlformats.org/drawingml/2006/main" xmlns:r="http://schemas.openxmlformats.org/officeDocument/2006/relationships" xmlns:p="http://schemas.openxmlformats.org/presentationml/2006/main" type="title" preserve="1">
  <p:cSld name="Two Statements">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365128" y="593058"/>
            <a:ext cx="4149725" cy="3384946"/>
          </a:xfrm>
        </p:spPr>
        <p:txBody>
          <a:bodyPr/>
          <a:lstStyle>
            <a:lvl1pPr>
              <a:lnSpc>
                <a:spcPct val="90000"/>
              </a:lnSpc>
              <a:defRPr sz="3300"/>
            </a:lvl1pPr>
          </a:lstStyle>
          <a:p>
            <a:r>
              <a:rPr lang="en-US" dirty="0" smtClean="0"/>
              <a:t>Extra emphasis headline five lines maximum </a:t>
            </a:r>
            <a:endParaRPr lang="en-US" dirty="0"/>
          </a:p>
        </p:txBody>
      </p:sp>
      <p:sp>
        <p:nvSpPr>
          <p:cNvPr id="3" name="Subtitle 2"/>
          <p:cNvSpPr>
            <a:spLocks noGrp="1"/>
          </p:cNvSpPr>
          <p:nvPr>
            <p:ph type="subTitle" idx="1" hasCustomPrompt="1"/>
          </p:nvPr>
        </p:nvSpPr>
        <p:spPr bwMode="gray">
          <a:xfrm>
            <a:off x="4955541" y="596868"/>
            <a:ext cx="3544570" cy="3396328"/>
          </a:xfrm>
        </p:spPr>
        <p:txBody>
          <a:bodyPr/>
          <a:lstStyle>
            <a:lvl1pPr marL="0" indent="0" algn="l">
              <a:lnSpc>
                <a:spcPct val="100000"/>
              </a:lnSpc>
              <a:buNone/>
              <a:defRPr sz="1500" baseline="0">
                <a:solidFill>
                  <a:schemeClr val="tx2"/>
                </a:solidFill>
              </a:defRPr>
            </a:lvl1pPr>
            <a:lvl2pPr marL="342451" indent="0" algn="ctr">
              <a:buNone/>
              <a:defRPr>
                <a:solidFill>
                  <a:schemeClr val="tx1">
                    <a:tint val="75000"/>
                  </a:schemeClr>
                </a:solidFill>
              </a:defRPr>
            </a:lvl2pPr>
            <a:lvl3pPr marL="684951" indent="0" algn="ctr">
              <a:buNone/>
              <a:defRPr>
                <a:solidFill>
                  <a:schemeClr val="tx1">
                    <a:tint val="75000"/>
                  </a:schemeClr>
                </a:solidFill>
              </a:defRPr>
            </a:lvl3pPr>
            <a:lvl4pPr marL="1027420" indent="0" algn="ctr">
              <a:buNone/>
              <a:defRPr>
                <a:solidFill>
                  <a:schemeClr val="tx1">
                    <a:tint val="75000"/>
                  </a:schemeClr>
                </a:solidFill>
              </a:defRPr>
            </a:lvl4pPr>
            <a:lvl5pPr marL="1369902" indent="0" algn="ctr">
              <a:buNone/>
              <a:defRPr>
                <a:solidFill>
                  <a:schemeClr val="tx1">
                    <a:tint val="75000"/>
                  </a:schemeClr>
                </a:solidFill>
              </a:defRPr>
            </a:lvl5pPr>
            <a:lvl6pPr marL="1712355" indent="0" algn="ctr">
              <a:buNone/>
              <a:defRPr>
                <a:solidFill>
                  <a:schemeClr val="tx1">
                    <a:tint val="75000"/>
                  </a:schemeClr>
                </a:solidFill>
              </a:defRPr>
            </a:lvl6pPr>
            <a:lvl7pPr marL="2054846" indent="0" algn="ctr">
              <a:buNone/>
              <a:defRPr>
                <a:solidFill>
                  <a:schemeClr val="tx1">
                    <a:tint val="75000"/>
                  </a:schemeClr>
                </a:solidFill>
              </a:defRPr>
            </a:lvl7pPr>
            <a:lvl8pPr marL="2397320" indent="0" algn="ctr">
              <a:buNone/>
              <a:defRPr>
                <a:solidFill>
                  <a:schemeClr val="tx1">
                    <a:tint val="75000"/>
                  </a:schemeClr>
                </a:solidFill>
              </a:defRPr>
            </a:lvl8pPr>
            <a:lvl9pPr marL="2739803" indent="0" algn="ctr">
              <a:buNone/>
              <a:defRPr>
                <a:solidFill>
                  <a:schemeClr val="tx1">
                    <a:tint val="75000"/>
                  </a:schemeClr>
                </a:solidFill>
              </a:defRPr>
            </a:lvl9pPr>
          </a:lstStyle>
          <a:p>
            <a:r>
              <a:rPr lang="en-US" dirty="0" err="1" smtClean="0"/>
              <a:t>APdditional</a:t>
            </a:r>
            <a:r>
              <a:rPr lang="en-US" dirty="0" smtClean="0"/>
              <a:t> statement goes here</a:t>
            </a:r>
            <a:endParaRPr lang="en-US" dirty="0"/>
          </a:p>
        </p:txBody>
      </p:sp>
      <p:sp>
        <p:nvSpPr>
          <p:cNvPr id="4" name="Date Placeholder 3"/>
          <p:cNvSpPr>
            <a:spLocks noGrp="1"/>
          </p:cNvSpPr>
          <p:nvPr>
            <p:ph type="dt" sz="half" idx="10"/>
          </p:nvPr>
        </p:nvSpPr>
        <p:spPr>
          <a:xfrm>
            <a:off x="2005679" y="4764226"/>
            <a:ext cx="2067270" cy="101918"/>
          </a:xfrm>
          <a:prstGeom prst="rect">
            <a:avLst/>
          </a:prstGeom>
        </p:spPr>
        <p:txBody>
          <a:bodyPr lIns="68490" tIns="34246" rIns="68490" bIns="34246"/>
          <a:lstStyle/>
          <a:p>
            <a:pPr defTabSz="684951"/>
            <a:r>
              <a:rPr lang="en-US" sz="1400" smtClean="0">
                <a:solidFill>
                  <a:srgbClr val="575757"/>
                </a:solidFill>
                <a:latin typeface="GE Inspira Pitch"/>
              </a:rPr>
              <a:t>Title or Job Number | XX Month 201X</a:t>
            </a:r>
            <a:endParaRPr lang="en-US" sz="1400">
              <a:solidFill>
                <a:srgbClr val="575757"/>
              </a:solidFill>
              <a:latin typeface="GE Inspira Pitch"/>
            </a:endParaRP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724920346"/>
      </p:ext>
    </p:extLst>
  </p:cSld>
  <p:clrMapOvr>
    <a:masterClrMapping/>
  </p:clrMapOvr>
</p:sldLayout>
</file>

<file path=ppt/slideLayouts/slideLayout608.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5601" y="1210151"/>
            <a:ext cx="7643912" cy="1968216"/>
          </a:xfrm>
        </p:spPr>
        <p:txBody>
          <a:bodyPr anchor="t"/>
          <a:lstStyle>
            <a:lvl1pPr algn="l">
              <a:defRPr sz="4100" b="0" cap="none" spc="0" baseline="0">
                <a:solidFill>
                  <a:schemeClr val="tx2"/>
                </a:solidFill>
              </a:defRPr>
            </a:lvl1pPr>
          </a:lstStyle>
          <a:p>
            <a:r>
              <a:rPr lang="en-US" dirty="0" smtClean="0"/>
              <a:t>Click to add divider title</a:t>
            </a:r>
            <a:br>
              <a:rPr lang="en-US" dirty="0" smtClean="0"/>
            </a:br>
            <a:r>
              <a:rPr lang="en-US" dirty="0" smtClean="0"/>
              <a:t>two lines maximum</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05933" y="4663795"/>
            <a:ext cx="342384" cy="342295"/>
          </a:xfrm>
          <a:prstGeom prst="rect">
            <a:avLst/>
          </a:prstGeom>
        </p:spPr>
      </p:pic>
    </p:spTree>
    <p:extLst>
      <p:ext uri="{BB962C8B-B14F-4D97-AF65-F5344CB8AC3E}">
        <p14:creationId xmlns:p14="http://schemas.microsoft.com/office/powerpoint/2010/main" val="2015194277"/>
      </p:ext>
    </p:extLst>
  </p:cSld>
  <p:clrMapOvr>
    <a:masterClrMapping/>
  </p:clrMapOvr>
</p:sldLayout>
</file>

<file path=ppt/slideLayouts/slideLayout609.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a:solidFill>
            <a:schemeClr val="tx2"/>
          </a:solidFill>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4174957443"/>
      </p:ext>
    </p:extLst>
  </p:cSld>
  <p:clrMapOvr>
    <a:masterClrMapping/>
  </p:clrMapOvr>
  <p:timing>
    <p:tnLst>
      <p:par>
        <p:cTn xmlns:p14="http://schemas.microsoft.com/office/powerpoint/2010/mai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5601" y="1210151"/>
            <a:ext cx="7643912" cy="1968216"/>
          </a:xfrm>
        </p:spPr>
        <p:txBody>
          <a:bodyPr anchor="t"/>
          <a:lstStyle>
            <a:lvl1pPr algn="l">
              <a:defRPr sz="4100" b="0" cap="none" spc="0" baseline="0">
                <a:solidFill>
                  <a:schemeClr val="tx2"/>
                </a:solidFill>
              </a:defRPr>
            </a:lvl1pPr>
          </a:lstStyle>
          <a:p>
            <a:r>
              <a:rPr lang="en-US" dirty="0" smtClean="0"/>
              <a:t>Click to add divider title</a:t>
            </a:r>
            <a:br>
              <a:rPr lang="en-US" dirty="0" smtClean="0"/>
            </a:br>
            <a:r>
              <a:rPr lang="en-US" dirty="0" smtClean="0"/>
              <a:t>two lines maximum</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05933" y="4663847"/>
            <a:ext cx="342384" cy="342295"/>
          </a:xfrm>
          <a:prstGeom prst="rect">
            <a:avLst/>
          </a:prstGeom>
        </p:spPr>
      </p:pic>
    </p:spTree>
    <p:extLst>
      <p:ext uri="{BB962C8B-B14F-4D97-AF65-F5344CB8AC3E}">
        <p14:creationId xmlns:p14="http://schemas.microsoft.com/office/powerpoint/2010/main" val="2420756668"/>
      </p:ext>
    </p:extLst>
  </p:cSld>
  <p:clrMapOvr>
    <a:masterClrMapping/>
  </p:clrMapOvr>
</p:sldLayout>
</file>

<file path=ppt/slideLayouts/slideLayout610.xml><?xml version="1.0" encoding="utf-8"?>
<p:sldLayout xmlns:a="http://schemas.openxmlformats.org/drawingml/2006/main" xmlns:r="http://schemas.openxmlformats.org/officeDocument/2006/relationships" xmlns:p="http://schemas.openxmlformats.org/presentationml/2006/main" showMasterSp="0" preserve="1" userDrawn="1">
  <p:cSld name="Section Header Green">
    <p:bg>
      <p:bgPr>
        <a:solidFill>
          <a:srgbClr val="46AD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790125809"/>
      </p:ext>
    </p:extLst>
  </p:cSld>
  <p:clrMapOvr>
    <a:masterClrMapping/>
  </p:clrMapOvr>
  <p:timing>
    <p:tnLst>
      <p:par>
        <p:cTn xmlns:p14="http://schemas.microsoft.com/office/powerpoint/2010/main" id="1" dur="indefinite" restart="never" nodeType="tmRoot"/>
      </p:par>
    </p:tnLst>
  </p:timing>
</p:sldLayout>
</file>

<file path=ppt/slideLayouts/slideLayout611.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p:bg>
      <p:bgPr>
        <a:solidFill>
          <a:srgbClr val="FF982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371969992"/>
      </p:ext>
    </p:extLst>
  </p:cSld>
  <p:clrMapOvr>
    <a:masterClrMapping/>
  </p:clrMapOvr>
  <p:timing>
    <p:tnLst>
      <p:par>
        <p:cTn xmlns:p14="http://schemas.microsoft.com/office/powerpoint/2010/main" id="1" dur="indefinite" restart="never" nodeType="tmRoot"/>
      </p:par>
    </p:tnLst>
  </p:timing>
</p:sldLayout>
</file>

<file path=ppt/slideLayouts/slideLayout612.xml><?xml version="1.0" encoding="utf-8"?>
<p:sldLayout xmlns:a="http://schemas.openxmlformats.org/drawingml/2006/main" xmlns:r="http://schemas.openxmlformats.org/officeDocument/2006/relationships" xmlns:p="http://schemas.openxmlformats.org/presentationml/2006/main" showMasterSp="0" preserve="1" userDrawn="1">
  <p:cSld name="Section Header Purple">
    <p:bg>
      <p:bgPr>
        <a:solidFill>
          <a:srgbClr val="595194"/>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2568708753"/>
      </p:ext>
    </p:extLst>
  </p:cSld>
  <p:clrMapOvr>
    <a:masterClrMapping/>
  </p:clrMapOvr>
  <p:timing>
    <p:tnLst>
      <p:par>
        <p:cTn xmlns:p14="http://schemas.microsoft.com/office/powerpoint/2010/main" id="1" dur="indefinite" restart="never" nodeType="tmRoot"/>
      </p:par>
    </p:tnLst>
  </p:timing>
</p:sldLayout>
</file>

<file path=ppt/slideLayouts/slideLayout613.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p:bg>
      <p:bgPr>
        <a:solidFill>
          <a:schemeClr val="accent6"/>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3909793184"/>
      </p:ext>
    </p:extLst>
  </p:cSld>
  <p:clrMapOvr>
    <a:masterClrMapping/>
  </p:clrMapOvr>
  <p:timing>
    <p:tnLst>
      <p:par>
        <p:cTn xmlns:p14="http://schemas.microsoft.com/office/powerpoint/2010/main" id="1" dur="indefinite" restart="never" nodeType="tmRoot"/>
      </p:par>
    </p:tnLst>
  </p:timing>
</p:sldLayout>
</file>

<file path=ppt/slideLayouts/slideLayout614.xml><?xml version="1.0" encoding="utf-8"?>
<p:sldLayout xmlns:a="http://schemas.openxmlformats.org/drawingml/2006/main" xmlns:r="http://schemas.openxmlformats.org/officeDocument/2006/relationships" xmlns:p="http://schemas.openxmlformats.org/presentationml/2006/main" showMasterSp="0" preserve="1" userDrawn="1">
  <p:cSld name="Section Header Gray">
    <p:bg>
      <p:bgPr>
        <a:solidFill>
          <a:srgbClr val="575757"/>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38" y="4661297"/>
            <a:ext cx="342989" cy="342900"/>
          </a:xfrm>
          <a:prstGeom prst="rect">
            <a:avLst/>
          </a:prstGeom>
        </p:spPr>
      </p:pic>
    </p:spTree>
    <p:extLst>
      <p:ext uri="{BB962C8B-B14F-4D97-AF65-F5344CB8AC3E}">
        <p14:creationId xmlns:p14="http://schemas.microsoft.com/office/powerpoint/2010/main" val="4196331962"/>
      </p:ext>
    </p:extLst>
  </p:cSld>
  <p:clrMapOvr>
    <a:masterClrMapping/>
  </p:clrMapOvr>
  <p:timing>
    <p:tnLst>
      <p:par>
        <p:cTn xmlns:p14="http://schemas.microsoft.com/office/powerpoint/2010/main" id="1" dur="indefinite" restart="never" nodeType="tmRoot"/>
      </p:par>
    </p:tnLst>
  </p:timing>
</p:sldLayout>
</file>

<file path=ppt/slideLayouts/slideLayout615.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57516" y="2057400"/>
            <a:ext cx="1028968" cy="1028700"/>
          </a:xfrm>
          <a:prstGeom prst="rect">
            <a:avLst/>
          </a:prstGeom>
        </p:spPr>
      </p:pic>
    </p:spTree>
    <p:extLst>
      <p:ext uri="{BB962C8B-B14F-4D97-AF65-F5344CB8AC3E}">
        <p14:creationId xmlns:p14="http://schemas.microsoft.com/office/powerpoint/2010/main" val="772208920"/>
      </p:ext>
    </p:extLst>
  </p:cSld>
  <p:clrMapOvr>
    <a:masterClrMapping/>
  </p:clrMapOvr>
</p:sldLayout>
</file>

<file path=ppt/slideLayouts/slideLayout61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ext Box 18"/>
          <p:cNvSpPr txBox="1">
            <a:spLocks noChangeArrowheads="1"/>
          </p:cNvSpPr>
          <p:nvPr userDrawn="1"/>
        </p:nvSpPr>
        <p:spPr bwMode="auto">
          <a:xfrm>
            <a:off x="6442126" y="4707770"/>
            <a:ext cx="2455863" cy="16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15" tIns="34259" rIns="68515" bIns="34259">
            <a:spAutoFit/>
          </a:bodyPr>
          <a:lstStyle>
            <a:lvl1pPr>
              <a:defRPr>
                <a:solidFill>
                  <a:schemeClr val="tx1"/>
                </a:solidFill>
                <a:latin typeface="GE Inspira Pitch" charset="0"/>
                <a:ea typeface="ＭＳ Ｐゴシック" charset="0"/>
                <a:cs typeface="ＭＳ Ｐゴシック" charset="0"/>
              </a:defRPr>
            </a:lvl1pPr>
            <a:lvl2pPr marL="742950" indent="-285750">
              <a:defRPr>
                <a:solidFill>
                  <a:schemeClr val="tx1"/>
                </a:solidFill>
                <a:latin typeface="GE Inspira Pitch" charset="0"/>
                <a:ea typeface="ＭＳ Ｐゴシック" charset="0"/>
              </a:defRPr>
            </a:lvl2pPr>
            <a:lvl3pPr marL="1143000" indent="-228600">
              <a:defRPr>
                <a:solidFill>
                  <a:schemeClr val="tx1"/>
                </a:solidFill>
                <a:latin typeface="GE Inspira Pitch" charset="0"/>
                <a:ea typeface="ＭＳ Ｐゴシック" charset="0"/>
              </a:defRPr>
            </a:lvl3pPr>
            <a:lvl4pPr marL="1600200" indent="-228600">
              <a:defRPr>
                <a:solidFill>
                  <a:schemeClr val="tx1"/>
                </a:solidFill>
                <a:latin typeface="GE Inspira Pitch" charset="0"/>
                <a:ea typeface="ＭＳ Ｐゴシック" charset="0"/>
              </a:defRPr>
            </a:lvl4pPr>
            <a:lvl5pPr marL="2057400" indent="-228600">
              <a:defRPr>
                <a:solidFill>
                  <a:schemeClr val="tx1"/>
                </a:solidFill>
                <a:latin typeface="GE Inspira Pitch" charset="0"/>
                <a:ea typeface="ＭＳ Ｐゴシック" charset="0"/>
              </a:defRPr>
            </a:lvl5pPr>
            <a:lvl6pPr marL="2514600" indent="-228600" fontAlgn="base">
              <a:spcBef>
                <a:spcPct val="0"/>
              </a:spcBef>
              <a:spcAft>
                <a:spcPct val="0"/>
              </a:spcAft>
              <a:defRPr>
                <a:solidFill>
                  <a:schemeClr val="tx1"/>
                </a:solidFill>
                <a:latin typeface="GE Inspira Pitch" charset="0"/>
                <a:ea typeface="ＭＳ Ｐゴシック" charset="0"/>
              </a:defRPr>
            </a:lvl6pPr>
            <a:lvl7pPr marL="2971800" indent="-228600" fontAlgn="base">
              <a:spcBef>
                <a:spcPct val="0"/>
              </a:spcBef>
              <a:spcAft>
                <a:spcPct val="0"/>
              </a:spcAft>
              <a:defRPr>
                <a:solidFill>
                  <a:schemeClr val="tx1"/>
                </a:solidFill>
                <a:latin typeface="GE Inspira Pitch" charset="0"/>
                <a:ea typeface="ＭＳ Ｐゴシック" charset="0"/>
              </a:defRPr>
            </a:lvl7pPr>
            <a:lvl8pPr marL="3429000" indent="-228600" fontAlgn="base">
              <a:spcBef>
                <a:spcPct val="0"/>
              </a:spcBef>
              <a:spcAft>
                <a:spcPct val="0"/>
              </a:spcAft>
              <a:defRPr>
                <a:solidFill>
                  <a:schemeClr val="tx1"/>
                </a:solidFill>
                <a:latin typeface="GE Inspira Pitch" charset="0"/>
                <a:ea typeface="ＭＳ Ｐゴシック" charset="0"/>
              </a:defRPr>
            </a:lvl8pPr>
            <a:lvl9pPr marL="3886200" indent="-228600" fontAlgn="base">
              <a:spcBef>
                <a:spcPct val="0"/>
              </a:spcBef>
              <a:spcAft>
                <a:spcPct val="0"/>
              </a:spcAft>
              <a:defRPr>
                <a:solidFill>
                  <a:schemeClr val="tx1"/>
                </a:solidFill>
                <a:latin typeface="GE Inspira Pitch" charset="0"/>
                <a:ea typeface="ＭＳ Ｐゴシック" charset="0"/>
              </a:defRPr>
            </a:lvl9pPr>
          </a:lstStyle>
          <a:p>
            <a:pPr algn="r" defTabSz="684951">
              <a:lnSpc>
                <a:spcPct val="90000"/>
              </a:lnSpc>
              <a:defRPr/>
            </a:pPr>
            <a:fld id="{278F8B6B-07F9-6F47-B338-C2F817FC2FB6}" type="slidenum">
              <a:rPr lang="en-US" sz="700" smtClean="0">
                <a:solidFill>
                  <a:srgbClr val="454545"/>
                </a:solidFill>
              </a:rPr>
              <a:pPr algn="r" defTabSz="684951">
                <a:lnSpc>
                  <a:spcPct val="90000"/>
                </a:lnSpc>
                <a:defRPr/>
              </a:pPr>
              <a:t>‹#›</a:t>
            </a:fld>
            <a:r>
              <a:rPr lang="en-US" sz="700" smtClean="0">
                <a:solidFill>
                  <a:srgbClr val="454545"/>
                </a:solidFill>
              </a:rPr>
              <a:t> </a:t>
            </a:r>
          </a:p>
        </p:txBody>
      </p:sp>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46906284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a:solidFill>
            <a:schemeClr val="tx2"/>
          </a:solidFill>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56" y="4661297"/>
            <a:ext cx="342989" cy="342900"/>
          </a:xfrm>
          <a:prstGeom prst="rect">
            <a:avLst/>
          </a:prstGeom>
        </p:spPr>
      </p:pic>
    </p:spTree>
    <p:extLst>
      <p:ext uri="{BB962C8B-B14F-4D97-AF65-F5344CB8AC3E}">
        <p14:creationId xmlns:p14="http://schemas.microsoft.com/office/powerpoint/2010/main" val="2701667251"/>
      </p:ext>
    </p:extLst>
  </p:cSld>
  <p:clrMapOvr>
    <a:masterClrMapping/>
  </p:clrMapOvr>
  <p:timing>
    <p:tnLst>
      <p:par>
        <p:cTn xmlns:p14="http://schemas.microsoft.com/office/powerpoint/2010/mai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Section Header Green">
    <p:bg>
      <p:bgPr>
        <a:solidFill>
          <a:srgbClr val="46AD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56" y="4661297"/>
            <a:ext cx="342989" cy="342900"/>
          </a:xfrm>
          <a:prstGeom prst="rect">
            <a:avLst/>
          </a:prstGeom>
        </p:spPr>
      </p:pic>
    </p:spTree>
    <p:extLst>
      <p:ext uri="{BB962C8B-B14F-4D97-AF65-F5344CB8AC3E}">
        <p14:creationId xmlns:p14="http://schemas.microsoft.com/office/powerpoint/2010/main" val="1552905688"/>
      </p:ext>
    </p:extLst>
  </p:cSld>
  <p:clrMapOvr>
    <a:masterClrMapping/>
  </p:clrMapOvr>
  <p:timing>
    <p:tnLst>
      <p:par>
        <p:cTn xmlns:p14="http://schemas.microsoft.com/office/powerpoint/2010/mai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p:bg>
      <p:bgPr>
        <a:solidFill>
          <a:srgbClr val="FF982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56" y="4661297"/>
            <a:ext cx="342989" cy="342900"/>
          </a:xfrm>
          <a:prstGeom prst="rect">
            <a:avLst/>
          </a:prstGeom>
        </p:spPr>
      </p:pic>
    </p:spTree>
    <p:extLst>
      <p:ext uri="{BB962C8B-B14F-4D97-AF65-F5344CB8AC3E}">
        <p14:creationId xmlns:p14="http://schemas.microsoft.com/office/powerpoint/2010/main" val="1689865830"/>
      </p:ext>
    </p:extLst>
  </p:cSld>
  <p:clrMapOvr>
    <a:masterClrMapping/>
  </p:clrMapOvr>
  <p:timing>
    <p:tnLst>
      <p:par>
        <p:cTn xmlns:p14="http://schemas.microsoft.com/office/powerpoint/2010/mai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Section Header Purple">
    <p:bg>
      <p:bgPr>
        <a:solidFill>
          <a:srgbClr val="595194"/>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56" y="4661297"/>
            <a:ext cx="342989" cy="342900"/>
          </a:xfrm>
          <a:prstGeom prst="rect">
            <a:avLst/>
          </a:prstGeom>
        </p:spPr>
      </p:pic>
    </p:spTree>
    <p:extLst>
      <p:ext uri="{BB962C8B-B14F-4D97-AF65-F5344CB8AC3E}">
        <p14:creationId xmlns:p14="http://schemas.microsoft.com/office/powerpoint/2010/main" val="82691985"/>
      </p:ext>
    </p:extLst>
  </p:cSld>
  <p:clrMapOvr>
    <a:masterClrMapping/>
  </p:clrMapOvr>
  <p:timing>
    <p:tnLst>
      <p:par>
        <p:cTn xmlns:p14="http://schemas.microsoft.com/office/powerpoint/2010/mai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p:bg>
      <p:bgPr>
        <a:solidFill>
          <a:schemeClr val="accent6"/>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56" y="4661297"/>
            <a:ext cx="342989" cy="342900"/>
          </a:xfrm>
          <a:prstGeom prst="rect">
            <a:avLst/>
          </a:prstGeom>
        </p:spPr>
      </p:pic>
    </p:spTree>
    <p:extLst>
      <p:ext uri="{BB962C8B-B14F-4D97-AF65-F5344CB8AC3E}">
        <p14:creationId xmlns:p14="http://schemas.microsoft.com/office/powerpoint/2010/main" val="3021585056"/>
      </p:ext>
    </p:extLst>
  </p:cSld>
  <p:clrMapOvr>
    <a:masterClrMapping/>
  </p:clrMapOvr>
  <p:timing>
    <p:tnLst>
      <p:par>
        <p:cTn xmlns:p14="http://schemas.microsoft.com/office/powerpoint/2010/mai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Section Header Gray">
    <p:bg>
      <p:bgPr>
        <a:solidFill>
          <a:srgbClr val="575757"/>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56" y="4661297"/>
            <a:ext cx="342989" cy="342900"/>
          </a:xfrm>
          <a:prstGeom prst="rect">
            <a:avLst/>
          </a:prstGeom>
        </p:spPr>
      </p:pic>
    </p:spTree>
    <p:extLst>
      <p:ext uri="{BB962C8B-B14F-4D97-AF65-F5344CB8AC3E}">
        <p14:creationId xmlns:p14="http://schemas.microsoft.com/office/powerpoint/2010/main" val="512084328"/>
      </p:ext>
    </p:extLst>
  </p:cSld>
  <p:clrMapOvr>
    <a:masterClrMapping/>
  </p:clrMapOvr>
  <p:timing>
    <p:tnLst>
      <p:par>
        <p:cTn xmlns:p14="http://schemas.microsoft.com/office/powerpoint/2010/mai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57516" y="2057400"/>
            <a:ext cx="1028968" cy="1028700"/>
          </a:xfrm>
          <a:prstGeom prst="rect">
            <a:avLst/>
          </a:prstGeom>
        </p:spPr>
      </p:pic>
    </p:spTree>
    <p:extLst>
      <p:ext uri="{BB962C8B-B14F-4D97-AF65-F5344CB8AC3E}">
        <p14:creationId xmlns:p14="http://schemas.microsoft.com/office/powerpoint/2010/main" val="20101031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321"/>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226" indent="0" algn="ctr">
              <a:buNone/>
              <a:defRPr>
                <a:solidFill>
                  <a:schemeClr val="tx1">
                    <a:tint val="75000"/>
                  </a:schemeClr>
                </a:solidFill>
              </a:defRPr>
            </a:lvl2pPr>
            <a:lvl3pPr marL="684523" indent="0" algn="ctr">
              <a:buNone/>
              <a:defRPr>
                <a:solidFill>
                  <a:schemeClr val="tx1">
                    <a:tint val="75000"/>
                  </a:schemeClr>
                </a:solidFill>
              </a:defRPr>
            </a:lvl3pPr>
            <a:lvl4pPr marL="1026775" indent="0" algn="ctr">
              <a:buNone/>
              <a:defRPr>
                <a:solidFill>
                  <a:schemeClr val="tx1">
                    <a:tint val="75000"/>
                  </a:schemeClr>
                </a:solidFill>
              </a:defRPr>
            </a:lvl4pPr>
            <a:lvl5pPr marL="1369047" indent="0" algn="ctr">
              <a:buNone/>
              <a:defRPr>
                <a:solidFill>
                  <a:schemeClr val="tx1">
                    <a:tint val="75000"/>
                  </a:schemeClr>
                </a:solidFill>
              </a:defRPr>
            </a:lvl5pPr>
            <a:lvl6pPr marL="1711277" indent="0" algn="ctr">
              <a:buNone/>
              <a:defRPr>
                <a:solidFill>
                  <a:schemeClr val="tx1">
                    <a:tint val="75000"/>
                  </a:schemeClr>
                </a:solidFill>
              </a:defRPr>
            </a:lvl6pPr>
            <a:lvl7pPr marL="2053563" indent="0" algn="ctr">
              <a:buNone/>
              <a:defRPr>
                <a:solidFill>
                  <a:schemeClr val="tx1">
                    <a:tint val="75000"/>
                  </a:schemeClr>
                </a:solidFill>
              </a:defRPr>
            </a:lvl7pPr>
            <a:lvl8pPr marL="2395820" indent="0" algn="ctr">
              <a:buNone/>
              <a:defRPr>
                <a:solidFill>
                  <a:schemeClr val="tx1">
                    <a:tint val="75000"/>
                  </a:schemeClr>
                </a:solidFill>
              </a:defRPr>
            </a:lvl8pPr>
            <a:lvl9pPr marL="2738092"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79" y="4631332"/>
            <a:ext cx="2069797" cy="253916"/>
          </a:xfrm>
          <a:prstGeom prst="rect">
            <a:avLst/>
          </a:prstGeom>
          <a:noFill/>
        </p:spPr>
        <p:txBody>
          <a:bodyPr wrap="none" lIns="0" tIns="0" rIns="0" bIns="0" rtlCol="0" anchor="b" anchorCtr="0">
            <a:noAutofit/>
          </a:bodyPr>
          <a:lstStyle/>
          <a:p>
            <a:pPr defTabSz="684523"/>
            <a:r>
              <a:rPr lang="en-US" sz="1200" b="1" dirty="0">
                <a:solidFill>
                  <a:srgbClr val="005CB9"/>
                </a:solidFill>
                <a:latin typeface="GE Inspira Pitch"/>
              </a:rPr>
              <a:t>Imagination at work</a:t>
            </a: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922602" y="1"/>
            <a:ext cx="3221481" cy="2468204"/>
          </a:xfrm>
          <a:prstGeom prst="rect">
            <a:avLst/>
          </a:prstGeom>
        </p:spPr>
      </p:pic>
    </p:spTree>
    <p:extLst>
      <p:ext uri="{BB962C8B-B14F-4D97-AF65-F5344CB8AC3E}">
        <p14:creationId xmlns:p14="http://schemas.microsoft.com/office/powerpoint/2010/main" val="3634501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Storytelling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9094" y="413812"/>
            <a:ext cx="8352156" cy="765752"/>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79094" y="1798608"/>
            <a:ext cx="7620418" cy="2741248"/>
          </a:xfrm>
        </p:spPr>
        <p:txBody>
          <a:bodyPr/>
          <a:lstStyle>
            <a:lvl1pPr>
              <a:defRPr sz="2100">
                <a:solidFill>
                  <a:schemeClr val="tx2"/>
                </a:solidFill>
              </a:defRPr>
            </a:lvl1pPr>
            <a:lvl2pPr marL="212638" indent="-197214">
              <a:defRPr sz="2100"/>
            </a:lvl2pPr>
          </a:lstStyle>
          <a:p>
            <a:pPr lvl="0"/>
            <a:r>
              <a:rPr lang="en-US" smtClean="0"/>
              <a:t>Click to edit Master text styles</a:t>
            </a:r>
          </a:p>
          <a:p>
            <a:pPr lvl="1"/>
            <a:r>
              <a:rPr lang="en-US" smtClean="0"/>
              <a:t>Second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14314620"/>
      </p:ext>
    </p:extLst>
  </p:cSld>
  <p:clrMapOvr>
    <a:masterClrMapping/>
  </p:clrMapOvr>
  <p:timing>
    <p:tnLst>
      <p:par>
        <p:cTn xmlns:p14="http://schemas.microsoft.com/office/powerpoint/2010/mai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itle" preserve="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321"/>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226" indent="0" algn="ctr">
              <a:buNone/>
              <a:defRPr>
                <a:solidFill>
                  <a:schemeClr val="tx1">
                    <a:tint val="75000"/>
                  </a:schemeClr>
                </a:solidFill>
              </a:defRPr>
            </a:lvl2pPr>
            <a:lvl3pPr marL="684523" indent="0" algn="ctr">
              <a:buNone/>
              <a:defRPr>
                <a:solidFill>
                  <a:schemeClr val="tx1">
                    <a:tint val="75000"/>
                  </a:schemeClr>
                </a:solidFill>
              </a:defRPr>
            </a:lvl3pPr>
            <a:lvl4pPr marL="1026775" indent="0" algn="ctr">
              <a:buNone/>
              <a:defRPr>
                <a:solidFill>
                  <a:schemeClr val="tx1">
                    <a:tint val="75000"/>
                  </a:schemeClr>
                </a:solidFill>
              </a:defRPr>
            </a:lvl4pPr>
            <a:lvl5pPr marL="1369047" indent="0" algn="ctr">
              <a:buNone/>
              <a:defRPr>
                <a:solidFill>
                  <a:schemeClr val="tx1">
                    <a:tint val="75000"/>
                  </a:schemeClr>
                </a:solidFill>
              </a:defRPr>
            </a:lvl5pPr>
            <a:lvl6pPr marL="1711277" indent="0" algn="ctr">
              <a:buNone/>
              <a:defRPr>
                <a:solidFill>
                  <a:schemeClr val="tx1">
                    <a:tint val="75000"/>
                  </a:schemeClr>
                </a:solidFill>
              </a:defRPr>
            </a:lvl6pPr>
            <a:lvl7pPr marL="2053563" indent="0" algn="ctr">
              <a:buNone/>
              <a:defRPr>
                <a:solidFill>
                  <a:schemeClr val="tx1">
                    <a:tint val="75000"/>
                  </a:schemeClr>
                </a:solidFill>
              </a:defRPr>
            </a:lvl7pPr>
            <a:lvl8pPr marL="2395820" indent="0" algn="ctr">
              <a:buNone/>
              <a:defRPr>
                <a:solidFill>
                  <a:schemeClr val="tx1">
                    <a:tint val="75000"/>
                  </a:schemeClr>
                </a:solidFill>
              </a:defRPr>
            </a:lvl8pPr>
            <a:lvl9pPr marL="2738092"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79" y="4631332"/>
            <a:ext cx="2069797" cy="253916"/>
          </a:xfrm>
          <a:prstGeom prst="rect">
            <a:avLst/>
          </a:prstGeom>
          <a:noFill/>
        </p:spPr>
        <p:txBody>
          <a:bodyPr wrap="none" lIns="0" tIns="0" rIns="0" bIns="0" rtlCol="0" anchor="b" anchorCtr="0">
            <a:noAutofit/>
          </a:bodyPr>
          <a:lstStyle/>
          <a:p>
            <a:pPr defTabSz="684523"/>
            <a:r>
              <a:rPr lang="en-US" sz="1200" b="1" dirty="0">
                <a:solidFill>
                  <a:srgbClr val="005CB9"/>
                </a:solidFill>
                <a:latin typeface="GE Inspira Pitch"/>
              </a:rPr>
              <a:t>Imagination at work</a:t>
            </a: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619127"/>
            <a:ext cx="3322270" cy="1628775"/>
          </a:xfrm>
          <a:prstGeom prst="rect">
            <a:avLst/>
          </a:prstGeom>
        </p:spPr>
      </p:pic>
      <p:sp>
        <p:nvSpPr>
          <p:cNvPr id="8" name="TextBox 7"/>
          <p:cNvSpPr txBox="1"/>
          <p:nvPr userDrawn="1"/>
        </p:nvSpPr>
        <p:spPr>
          <a:xfrm>
            <a:off x="3837154" y="4943709"/>
            <a:ext cx="1128155" cy="107722"/>
          </a:xfrm>
          <a:prstGeom prst="rect">
            <a:avLst/>
          </a:prstGeom>
          <a:noFill/>
        </p:spPr>
        <p:txBody>
          <a:bodyPr wrap="square" lIns="0" tIns="0" rIns="0" bIns="0" rtlCol="0" anchor="b">
            <a:spAutoFit/>
          </a:bodyPr>
          <a:lstStyle/>
          <a:p>
            <a:pPr defTabSz="684523"/>
            <a:r>
              <a:rPr lang="en-US" sz="700" dirty="0">
                <a:solidFill>
                  <a:srgbClr val="898989"/>
                </a:solidFill>
                <a:latin typeface="GE Inspira Pitch"/>
              </a:rPr>
              <a:t>GE Proprietary Information</a:t>
            </a:r>
            <a:endParaRPr lang="en-US" sz="1500" dirty="0">
              <a:solidFill>
                <a:srgbClr val="575757"/>
              </a:solidFill>
              <a:latin typeface="GE Inspira Pitch"/>
            </a:endParaRPr>
          </a:p>
        </p:txBody>
      </p:sp>
    </p:spTree>
    <p:extLst>
      <p:ext uri="{BB962C8B-B14F-4D97-AF65-F5344CB8AC3E}">
        <p14:creationId xmlns:p14="http://schemas.microsoft.com/office/powerpoint/2010/main" val="1445157065"/>
      </p:ext>
    </p:extLst>
  </p:cSld>
  <p:clrMapOvr>
    <a:masterClrMapping/>
  </p:clrMapOvr>
  <p:timing>
    <p:tnLst>
      <p:par>
        <p:cTn xmlns:p14="http://schemas.microsoft.com/office/powerpoint/2010/mai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 preserve="1">
  <p:cSld name="Title Slide 3">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321"/>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226" indent="0" algn="ctr">
              <a:buNone/>
              <a:defRPr>
                <a:solidFill>
                  <a:schemeClr val="tx1">
                    <a:tint val="75000"/>
                  </a:schemeClr>
                </a:solidFill>
              </a:defRPr>
            </a:lvl2pPr>
            <a:lvl3pPr marL="684523" indent="0" algn="ctr">
              <a:buNone/>
              <a:defRPr>
                <a:solidFill>
                  <a:schemeClr val="tx1">
                    <a:tint val="75000"/>
                  </a:schemeClr>
                </a:solidFill>
              </a:defRPr>
            </a:lvl3pPr>
            <a:lvl4pPr marL="1026775" indent="0" algn="ctr">
              <a:buNone/>
              <a:defRPr>
                <a:solidFill>
                  <a:schemeClr val="tx1">
                    <a:tint val="75000"/>
                  </a:schemeClr>
                </a:solidFill>
              </a:defRPr>
            </a:lvl4pPr>
            <a:lvl5pPr marL="1369047" indent="0" algn="ctr">
              <a:buNone/>
              <a:defRPr>
                <a:solidFill>
                  <a:schemeClr val="tx1">
                    <a:tint val="75000"/>
                  </a:schemeClr>
                </a:solidFill>
              </a:defRPr>
            </a:lvl5pPr>
            <a:lvl6pPr marL="1711277" indent="0" algn="ctr">
              <a:buNone/>
              <a:defRPr>
                <a:solidFill>
                  <a:schemeClr val="tx1">
                    <a:tint val="75000"/>
                  </a:schemeClr>
                </a:solidFill>
              </a:defRPr>
            </a:lvl6pPr>
            <a:lvl7pPr marL="2053563" indent="0" algn="ctr">
              <a:buNone/>
              <a:defRPr>
                <a:solidFill>
                  <a:schemeClr val="tx1">
                    <a:tint val="75000"/>
                  </a:schemeClr>
                </a:solidFill>
              </a:defRPr>
            </a:lvl7pPr>
            <a:lvl8pPr marL="2395820" indent="0" algn="ctr">
              <a:buNone/>
              <a:defRPr>
                <a:solidFill>
                  <a:schemeClr val="tx1">
                    <a:tint val="75000"/>
                  </a:schemeClr>
                </a:solidFill>
              </a:defRPr>
            </a:lvl8pPr>
            <a:lvl9pPr marL="2738092"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79" y="4631332"/>
            <a:ext cx="2069797" cy="253916"/>
          </a:xfrm>
          <a:prstGeom prst="rect">
            <a:avLst/>
          </a:prstGeom>
          <a:noFill/>
        </p:spPr>
        <p:txBody>
          <a:bodyPr wrap="none" lIns="0" tIns="0" rIns="0" bIns="0" rtlCol="0" anchor="b" anchorCtr="0">
            <a:noAutofit/>
          </a:bodyPr>
          <a:lstStyle/>
          <a:p>
            <a:pPr defTabSz="684523"/>
            <a:r>
              <a:rPr lang="en-US" sz="1200" b="1" dirty="0">
                <a:solidFill>
                  <a:srgbClr val="005CB9"/>
                </a:solidFill>
                <a:latin typeface="GE Inspira Pitch"/>
              </a:rPr>
              <a:t>Imagination at work</a:t>
            </a: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9" y="2"/>
            <a:ext cx="9143999" cy="2005905"/>
          </a:xfrm>
          <a:prstGeom prst="rect">
            <a:avLst/>
          </a:prstGeom>
        </p:spPr>
      </p:pic>
    </p:spTree>
    <p:extLst>
      <p:ext uri="{BB962C8B-B14F-4D97-AF65-F5344CB8AC3E}">
        <p14:creationId xmlns:p14="http://schemas.microsoft.com/office/powerpoint/2010/main" val="652097989"/>
      </p:ext>
    </p:extLst>
  </p:cSld>
  <p:clrMapOvr>
    <a:masterClrMapping/>
  </p:clrMapOvr>
  <p:timing>
    <p:tnLst>
      <p:par>
        <p:cTn xmlns:p14="http://schemas.microsoft.com/office/powerpoint/2010/mai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title" preserve="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321"/>
            <a:ext cx="7633752"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7615464" cy="571500"/>
          </a:xfrm>
        </p:spPr>
        <p:txBody>
          <a:bodyPr/>
          <a:lstStyle>
            <a:lvl1pPr marL="0" indent="0" algn="l">
              <a:lnSpc>
                <a:spcPct val="110000"/>
              </a:lnSpc>
              <a:spcBef>
                <a:spcPts val="0"/>
              </a:spcBef>
              <a:buNone/>
              <a:defRPr sz="1800" baseline="0">
                <a:solidFill>
                  <a:schemeClr val="tx1"/>
                </a:solidFill>
              </a:defRPr>
            </a:lvl1pPr>
            <a:lvl2pPr marL="342226" indent="0" algn="ctr">
              <a:buNone/>
              <a:defRPr>
                <a:solidFill>
                  <a:schemeClr val="tx1">
                    <a:tint val="75000"/>
                  </a:schemeClr>
                </a:solidFill>
              </a:defRPr>
            </a:lvl2pPr>
            <a:lvl3pPr marL="684523" indent="0" algn="ctr">
              <a:buNone/>
              <a:defRPr>
                <a:solidFill>
                  <a:schemeClr val="tx1">
                    <a:tint val="75000"/>
                  </a:schemeClr>
                </a:solidFill>
              </a:defRPr>
            </a:lvl3pPr>
            <a:lvl4pPr marL="1026775" indent="0" algn="ctr">
              <a:buNone/>
              <a:defRPr>
                <a:solidFill>
                  <a:schemeClr val="tx1">
                    <a:tint val="75000"/>
                  </a:schemeClr>
                </a:solidFill>
              </a:defRPr>
            </a:lvl4pPr>
            <a:lvl5pPr marL="1369047" indent="0" algn="ctr">
              <a:buNone/>
              <a:defRPr>
                <a:solidFill>
                  <a:schemeClr val="tx1">
                    <a:tint val="75000"/>
                  </a:schemeClr>
                </a:solidFill>
              </a:defRPr>
            </a:lvl5pPr>
            <a:lvl6pPr marL="1711277" indent="0" algn="ctr">
              <a:buNone/>
              <a:defRPr>
                <a:solidFill>
                  <a:schemeClr val="tx1">
                    <a:tint val="75000"/>
                  </a:schemeClr>
                </a:solidFill>
              </a:defRPr>
            </a:lvl6pPr>
            <a:lvl7pPr marL="2053563" indent="0" algn="ctr">
              <a:buNone/>
              <a:defRPr>
                <a:solidFill>
                  <a:schemeClr val="tx1">
                    <a:tint val="75000"/>
                  </a:schemeClr>
                </a:solidFill>
              </a:defRPr>
            </a:lvl7pPr>
            <a:lvl8pPr marL="2395820" indent="0" algn="ctr">
              <a:buNone/>
              <a:defRPr>
                <a:solidFill>
                  <a:schemeClr val="tx1">
                    <a:tint val="75000"/>
                  </a:schemeClr>
                </a:solidFill>
              </a:defRPr>
            </a:lvl8pPr>
            <a:lvl9pPr marL="2738092"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79" y="4631332"/>
            <a:ext cx="2069797" cy="253916"/>
          </a:xfrm>
          <a:prstGeom prst="rect">
            <a:avLst/>
          </a:prstGeom>
          <a:noFill/>
        </p:spPr>
        <p:txBody>
          <a:bodyPr wrap="none" lIns="0" tIns="0" rIns="0" bIns="0" rtlCol="0" anchor="b" anchorCtr="0">
            <a:noAutofit/>
          </a:bodyPr>
          <a:lstStyle/>
          <a:p>
            <a:pPr defTabSz="684523"/>
            <a:r>
              <a:rPr lang="en-US" sz="1200" b="1" dirty="0">
                <a:solidFill>
                  <a:srgbClr val="005CB9"/>
                </a:solidFill>
                <a:latin typeface="GE Inspira Pitch"/>
              </a:rPr>
              <a:t>Imagination at work</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156408"/>
            <a:ext cx="9144002" cy="2044733"/>
          </a:xfrm>
          <a:prstGeom prst="rect">
            <a:avLst/>
          </a:prstGeom>
        </p:spPr>
      </p:pic>
    </p:spTree>
    <p:extLst>
      <p:ext uri="{BB962C8B-B14F-4D97-AF65-F5344CB8AC3E}">
        <p14:creationId xmlns:p14="http://schemas.microsoft.com/office/powerpoint/2010/main" val="1705149043"/>
      </p:ext>
    </p:extLst>
  </p:cSld>
  <p:clrMapOvr>
    <a:masterClrMapping/>
  </p:clrMapOvr>
  <p:timing>
    <p:tnLst>
      <p:par>
        <p:cTn xmlns:p14="http://schemas.microsoft.com/office/powerpoint/2010/mai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itle" preserve="1">
  <p:cSld name="Title Slide 5">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5760" y="2612321"/>
            <a:ext cx="5811520" cy="1102519"/>
          </a:xfrm>
        </p:spPr>
        <p:txBody>
          <a:bodyPr/>
          <a:lstStyle>
            <a:lvl1pPr>
              <a:lnSpc>
                <a:spcPct val="90000"/>
              </a:lnSpc>
              <a:defRPr sz="3600"/>
            </a:lvl1pPr>
          </a:lstStyle>
          <a:p>
            <a:r>
              <a:rPr lang="en-US" dirty="0" smtClean="0"/>
              <a:t>Click to add title</a:t>
            </a:r>
            <a:br>
              <a:rPr lang="en-US" dirty="0" smtClean="0"/>
            </a:br>
            <a:r>
              <a:rPr lang="en-US" dirty="0" smtClean="0"/>
              <a:t>two lines maximum</a:t>
            </a:r>
            <a:endParaRPr lang="en-US" dirty="0"/>
          </a:p>
        </p:txBody>
      </p:sp>
      <p:sp>
        <p:nvSpPr>
          <p:cNvPr id="3" name="Subtitle 2"/>
          <p:cNvSpPr>
            <a:spLocks noGrp="1"/>
          </p:cNvSpPr>
          <p:nvPr>
            <p:ph type="subTitle" idx="1" hasCustomPrompt="1"/>
          </p:nvPr>
        </p:nvSpPr>
        <p:spPr>
          <a:xfrm>
            <a:off x="384048" y="3751326"/>
            <a:ext cx="5793232" cy="571500"/>
          </a:xfrm>
        </p:spPr>
        <p:txBody>
          <a:bodyPr/>
          <a:lstStyle>
            <a:lvl1pPr marL="0" indent="0" algn="l">
              <a:lnSpc>
                <a:spcPct val="110000"/>
              </a:lnSpc>
              <a:spcBef>
                <a:spcPts val="0"/>
              </a:spcBef>
              <a:buNone/>
              <a:defRPr sz="1800" baseline="0">
                <a:solidFill>
                  <a:schemeClr val="tx1"/>
                </a:solidFill>
              </a:defRPr>
            </a:lvl1pPr>
            <a:lvl2pPr marL="342226" indent="0" algn="ctr">
              <a:buNone/>
              <a:defRPr>
                <a:solidFill>
                  <a:schemeClr val="tx1">
                    <a:tint val="75000"/>
                  </a:schemeClr>
                </a:solidFill>
              </a:defRPr>
            </a:lvl2pPr>
            <a:lvl3pPr marL="684523" indent="0" algn="ctr">
              <a:buNone/>
              <a:defRPr>
                <a:solidFill>
                  <a:schemeClr val="tx1">
                    <a:tint val="75000"/>
                  </a:schemeClr>
                </a:solidFill>
              </a:defRPr>
            </a:lvl3pPr>
            <a:lvl4pPr marL="1026775" indent="0" algn="ctr">
              <a:buNone/>
              <a:defRPr>
                <a:solidFill>
                  <a:schemeClr val="tx1">
                    <a:tint val="75000"/>
                  </a:schemeClr>
                </a:solidFill>
              </a:defRPr>
            </a:lvl4pPr>
            <a:lvl5pPr marL="1369047" indent="0" algn="ctr">
              <a:buNone/>
              <a:defRPr>
                <a:solidFill>
                  <a:schemeClr val="tx1">
                    <a:tint val="75000"/>
                  </a:schemeClr>
                </a:solidFill>
              </a:defRPr>
            </a:lvl5pPr>
            <a:lvl6pPr marL="1711277" indent="0" algn="ctr">
              <a:buNone/>
              <a:defRPr>
                <a:solidFill>
                  <a:schemeClr val="tx1">
                    <a:tint val="75000"/>
                  </a:schemeClr>
                </a:solidFill>
              </a:defRPr>
            </a:lvl6pPr>
            <a:lvl7pPr marL="2053563" indent="0" algn="ctr">
              <a:buNone/>
              <a:defRPr>
                <a:solidFill>
                  <a:schemeClr val="tx1">
                    <a:tint val="75000"/>
                  </a:schemeClr>
                </a:solidFill>
              </a:defRPr>
            </a:lvl7pPr>
            <a:lvl8pPr marL="2395820" indent="0" algn="ctr">
              <a:buNone/>
              <a:defRPr>
                <a:solidFill>
                  <a:schemeClr val="tx1">
                    <a:tint val="75000"/>
                  </a:schemeClr>
                </a:solidFill>
              </a:defRPr>
            </a:lvl8pPr>
            <a:lvl9pPr marL="2738092" indent="0" algn="ctr">
              <a:buNone/>
              <a:defRPr>
                <a:solidFill>
                  <a:schemeClr val="tx1">
                    <a:tint val="75000"/>
                  </a:schemeClr>
                </a:solidFill>
              </a:defRPr>
            </a:lvl9pPr>
          </a:lstStyle>
          <a:p>
            <a:r>
              <a:rPr lang="en-US" dirty="0" smtClean="0"/>
              <a:t>Click to add subtitle</a:t>
            </a:r>
          </a:p>
          <a:p>
            <a:r>
              <a:rPr lang="en-US" dirty="0" smtClean="0"/>
              <a:t>Month XX, 201X</a:t>
            </a:r>
            <a:endParaRPr lang="en-US" dirty="0"/>
          </a:p>
        </p:txBody>
      </p:sp>
      <p:sp>
        <p:nvSpPr>
          <p:cNvPr id="6" name="TextBox 5"/>
          <p:cNvSpPr txBox="1"/>
          <p:nvPr userDrawn="1"/>
        </p:nvSpPr>
        <p:spPr>
          <a:xfrm>
            <a:off x="397579" y="4631332"/>
            <a:ext cx="2069797" cy="253916"/>
          </a:xfrm>
          <a:prstGeom prst="rect">
            <a:avLst/>
          </a:prstGeom>
          <a:noFill/>
        </p:spPr>
        <p:txBody>
          <a:bodyPr wrap="none" lIns="0" tIns="0" rIns="0" bIns="0" rtlCol="0" anchor="b" anchorCtr="0">
            <a:noAutofit/>
          </a:bodyPr>
          <a:lstStyle/>
          <a:p>
            <a:pPr defTabSz="684523"/>
            <a:r>
              <a:rPr lang="en-US" sz="1200" b="1" dirty="0">
                <a:solidFill>
                  <a:srgbClr val="005CB9"/>
                </a:solidFill>
                <a:latin typeface="GE Inspira Pitch"/>
              </a:rPr>
              <a:t>Imagination at work</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6005322" y="0"/>
            <a:ext cx="3138678" cy="3074484"/>
          </a:xfrm>
          <a:prstGeom prst="rect">
            <a:avLst/>
          </a:prstGeom>
        </p:spPr>
      </p:pic>
    </p:spTree>
    <p:extLst>
      <p:ext uri="{BB962C8B-B14F-4D97-AF65-F5344CB8AC3E}">
        <p14:creationId xmlns:p14="http://schemas.microsoft.com/office/powerpoint/2010/main" val="475938709"/>
      </p:ext>
    </p:extLst>
  </p:cSld>
  <p:clrMapOvr>
    <a:masterClrMapping/>
  </p:clrMapOvr>
  <p:timing>
    <p:tnLst>
      <p:par>
        <p:cTn xmlns:p14="http://schemas.microsoft.com/office/powerpoint/2010/mai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4056" y="1220759"/>
            <a:ext cx="7615463" cy="32601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40699683"/>
      </p:ext>
    </p:extLst>
  </p:cSld>
  <p:clrMapOvr>
    <a:masterClrMapping/>
  </p:clrMapOvr>
  <p:timing>
    <p:tnLst>
      <p:par>
        <p:cTn xmlns:p14="http://schemas.microsoft.com/office/powerpoint/2010/mai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Storytelling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9094" y="413812"/>
            <a:ext cx="8352156" cy="765752"/>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79094" y="1798608"/>
            <a:ext cx="7620418" cy="2741248"/>
          </a:xfrm>
        </p:spPr>
        <p:txBody>
          <a:bodyPr/>
          <a:lstStyle>
            <a:lvl1pPr>
              <a:defRPr sz="2100">
                <a:solidFill>
                  <a:schemeClr val="tx2"/>
                </a:solidFill>
              </a:defRPr>
            </a:lvl1pPr>
            <a:lvl2pPr marL="212719" indent="-197286">
              <a:defRPr sz="2100"/>
            </a:lvl2pPr>
          </a:lstStyle>
          <a:p>
            <a:pPr lvl="0"/>
            <a:r>
              <a:rPr lang="en-US" smtClean="0"/>
              <a:t>Click to edit Master text styles</a:t>
            </a:r>
          </a:p>
          <a:p>
            <a:pPr lvl="1"/>
            <a:r>
              <a:rPr lang="en-US" smtClean="0"/>
              <a:t>Second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2680883360"/>
      </p:ext>
    </p:extLst>
  </p:cSld>
  <p:clrMapOvr>
    <a:masterClrMapping/>
  </p:clrMapOvr>
  <p:timing>
    <p:tnLst>
      <p:par>
        <p:cTn xmlns:p14="http://schemas.microsoft.com/office/powerpoint/2010/mai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4056" y="1220759"/>
            <a:ext cx="7615463" cy="32601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1125627213"/>
      </p:ext>
    </p:extLst>
  </p:cSld>
  <p:clrMapOvr>
    <a:masterClrMapping/>
  </p:clrMapOvr>
  <p:timing>
    <p:tnLst>
      <p:par>
        <p:cTn xmlns:p14="http://schemas.microsoft.com/office/powerpoint/2010/mai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Big Tit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8697" y="401237"/>
            <a:ext cx="8312573" cy="1186866"/>
          </a:xfrm>
        </p:spPr>
        <p:txBody>
          <a:bodyPr/>
          <a:lstStyle>
            <a:lvl1pPr>
              <a:lnSpc>
                <a:spcPct val="85000"/>
              </a:lnSpc>
              <a:defRPr sz="4500"/>
            </a:lvl1pPr>
          </a:lstStyle>
          <a:p>
            <a:r>
              <a:rPr lang="en-US" dirty="0" err="1" smtClean="0"/>
              <a:t>PClick</a:t>
            </a:r>
            <a:r>
              <a:rPr lang="en-US" dirty="0" smtClean="0"/>
              <a:t> to edit Master title style</a:t>
            </a:r>
            <a:endParaRPr lang="en-US" dirty="0"/>
          </a:p>
        </p:txBody>
      </p:sp>
      <p:sp>
        <p:nvSpPr>
          <p:cNvPr id="3" name="Content Placeholder 2"/>
          <p:cNvSpPr>
            <a:spLocks noGrp="1"/>
          </p:cNvSpPr>
          <p:nvPr>
            <p:ph idx="1"/>
          </p:nvPr>
        </p:nvSpPr>
        <p:spPr>
          <a:xfrm>
            <a:off x="384056" y="1828802"/>
            <a:ext cx="7615463" cy="2690619"/>
          </a:xfrm>
        </p:spPr>
        <p:txBody>
          <a:bodyPr/>
          <a:lstStyle>
            <a:lvl1pPr>
              <a:defRPr>
                <a:solidFill>
                  <a:schemeClr val="tx2"/>
                </a:solidFill>
              </a:defRPr>
            </a:lvl1pPr>
            <a:lvl4pPr>
              <a:defRPr sz="12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4294361630"/>
      </p:ext>
    </p:extLst>
  </p:cSld>
  <p:clrMapOvr>
    <a:masterClrMapping/>
  </p:clrMapOvr>
  <p:timing>
    <p:tnLst>
      <p:par>
        <p:cTn xmlns:p14="http://schemas.microsoft.com/office/powerpoint/2010/mai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Title and Content Text Heav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91668" y="1243260"/>
            <a:ext cx="7607844" cy="3243263"/>
          </a:xfrm>
        </p:spPr>
        <p:txBody>
          <a:bodyPr vert="horz" lIns="0" tIns="0" rIns="0" bIns="0" rtlCol="0">
            <a:noAutofit/>
          </a:bodyPr>
          <a:lstStyle>
            <a:lvl1pPr>
              <a:spcAft>
                <a:spcPts val="0"/>
              </a:spcAft>
              <a:defRPr lang="en-US" sz="1500" dirty="0" smtClean="0"/>
            </a:lvl1pPr>
            <a:lvl2pPr marL="144988" indent="-136653">
              <a:defRPr lang="en-US" dirty="0" smtClean="0"/>
            </a:lvl2pPr>
            <a:lvl3pPr marL="299501" indent="-146179">
              <a:defRPr lang="en-US" sz="1400" dirty="0" smtClean="0"/>
            </a:lvl3pPr>
          </a:lstStyle>
          <a:p>
            <a:pPr lvl="0"/>
            <a:r>
              <a:rPr lang="en-US" smtClean="0"/>
              <a:t>Click to edit Master text styles</a:t>
            </a:r>
          </a:p>
          <a:p>
            <a:pPr lvl="1"/>
            <a:r>
              <a:rPr lang="en-US" smtClean="0"/>
              <a:t>Second level</a:t>
            </a:r>
          </a:p>
          <a:p>
            <a:pPr lvl="2"/>
            <a:r>
              <a:rPr lang="en-US" smtClean="0"/>
              <a:t>Third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934688786"/>
      </p:ext>
    </p:extLst>
  </p:cSld>
  <p:clrMapOvr>
    <a:masterClrMapping/>
  </p:clrMapOvr>
  <p:timing>
    <p:tnLst>
      <p:par>
        <p:cTn xmlns:p14="http://schemas.microsoft.com/office/powerpoint/2010/mai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Text Heavy 1-Line">
    <p:spTree>
      <p:nvGrpSpPr>
        <p:cNvPr id="1" name=""/>
        <p:cNvGrpSpPr/>
        <p:nvPr/>
      </p:nvGrpSpPr>
      <p:grpSpPr>
        <a:xfrm>
          <a:off x="0" y="0"/>
          <a:ext cx="0" cy="0"/>
          <a:chOff x="0" y="0"/>
          <a:chExt cx="0" cy="0"/>
        </a:xfrm>
      </p:grpSpPr>
      <p:sp>
        <p:nvSpPr>
          <p:cNvPr id="2" name="Title 1"/>
          <p:cNvSpPr>
            <a:spLocks noGrp="1"/>
          </p:cNvSpPr>
          <p:nvPr>
            <p:ph type="title"/>
          </p:nvPr>
        </p:nvSpPr>
        <p:spPr>
          <a:xfrm>
            <a:off x="379094" y="411570"/>
            <a:ext cx="8352156" cy="395815"/>
          </a:xfrm>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91668" y="810096"/>
            <a:ext cx="7607844" cy="3438859"/>
          </a:xfrm>
        </p:spPr>
        <p:txBody>
          <a:bodyPr vert="horz" lIns="0" tIns="0" rIns="0" bIns="0" rtlCol="0">
            <a:noAutofit/>
          </a:bodyPr>
          <a:lstStyle>
            <a:lvl1pPr>
              <a:spcAft>
                <a:spcPts val="0"/>
              </a:spcAft>
              <a:defRPr lang="en-US" sz="1500" dirty="0" smtClean="0"/>
            </a:lvl1pPr>
            <a:lvl2pPr marL="144988" indent="-136653">
              <a:defRPr lang="en-US" dirty="0" smtClean="0"/>
            </a:lvl2pPr>
            <a:lvl3pPr marL="299501" indent="-146179">
              <a:defRPr lang="en-US" sz="1400" dirty="0" smtClean="0"/>
            </a:lvl3pPr>
          </a:lstStyle>
          <a:p>
            <a:pPr lvl="0"/>
            <a:r>
              <a:rPr lang="en-US" smtClean="0"/>
              <a:t>Click to edit Master text styles</a:t>
            </a:r>
          </a:p>
          <a:p>
            <a:pPr lvl="1"/>
            <a:r>
              <a:rPr lang="en-US" smtClean="0"/>
              <a:t>Second level</a:t>
            </a:r>
          </a:p>
          <a:p>
            <a:pPr lvl="2"/>
            <a:r>
              <a:rPr lang="en-US" smtClean="0"/>
              <a:t>Third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4108363426"/>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4056" y="1220759"/>
            <a:ext cx="7615463" cy="32601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1613631212"/>
      </p:ext>
    </p:extLst>
  </p:cSld>
  <p:clrMapOvr>
    <a:masterClrMapping/>
  </p:clrMapOvr>
  <p:timing>
    <p:tnLst>
      <p:par>
        <p:cTn xmlns:p14="http://schemas.microsoft.com/office/powerpoint/2010/mai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91880" y="1242515"/>
            <a:ext cx="3896043" cy="3297340"/>
          </a:xfrm>
        </p:spPr>
        <p:txBody>
          <a:bodyPr vert="horz" lIns="0" tIns="0" rIns="0" bIns="0" rtlCol="0">
            <a:noAutofit/>
          </a:bodyPr>
          <a:lstStyle>
            <a:lvl1pPr>
              <a:spcBef>
                <a:spcPts val="750"/>
              </a:spcBef>
              <a:defRPr lang="en-US" sz="1500" dirty="0" smtClean="0"/>
            </a:lvl1pPr>
            <a:lvl2pPr>
              <a:spcBef>
                <a:spcPts val="600"/>
              </a:spcBef>
              <a:defRPr lang="en-US" sz="1400" dirty="0" smtClean="0"/>
            </a:lvl2pPr>
            <a:lvl3pPr>
              <a:spcBef>
                <a:spcPts val="450"/>
              </a:spcBef>
              <a:defRPr lang="en-US" sz="1200" dirty="0" smtClean="0"/>
            </a:lvl3pPr>
            <a:lvl4pPr>
              <a:spcBef>
                <a:spcPts val="300"/>
              </a:spcBef>
              <a:defRPr lang="en-US" sz="1100" dirty="0" smtClean="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831080" y="1242515"/>
            <a:ext cx="3900170" cy="3297340"/>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smtClean="0"/>
              <a:t>Click to edit Master text styles</a:t>
            </a:r>
          </a:p>
          <a:p>
            <a:pPr lvl="1">
              <a:spcBef>
                <a:spcPts val="750"/>
              </a:spcBef>
            </a:pPr>
            <a:r>
              <a:rPr lang="en-US" smtClean="0"/>
              <a:t>Second level</a:t>
            </a:r>
          </a:p>
          <a:p>
            <a:pPr lvl="2">
              <a:spcBef>
                <a:spcPts val="750"/>
              </a:spcBef>
            </a:pPr>
            <a:r>
              <a:rPr lang="en-US" smtClean="0"/>
              <a:t>Third level</a:t>
            </a:r>
          </a:p>
          <a:p>
            <a:pPr lvl="3">
              <a:spcBef>
                <a:spcPts val="750"/>
              </a:spcBef>
            </a:pPr>
            <a:r>
              <a:rPr lang="en-US" smtClean="0"/>
              <a:t>Fourth level</a:t>
            </a: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52763275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391795" y="1225869"/>
            <a:ext cx="3904488" cy="279797"/>
          </a:xfrm>
        </p:spPr>
        <p:txBody>
          <a:bodyPr rIns="136890" anchor="b"/>
          <a:lstStyle>
            <a:lvl1pPr marL="0" indent="0">
              <a:buNone/>
              <a:defRPr sz="1800" b="1">
                <a:solidFill>
                  <a:schemeClr val="tx2"/>
                </a:solidFill>
              </a:defRPr>
            </a:lvl1pPr>
            <a:lvl2pPr marL="342226" indent="0">
              <a:buNone/>
              <a:defRPr sz="1500" b="1"/>
            </a:lvl2pPr>
            <a:lvl3pPr marL="684523" indent="0">
              <a:buNone/>
              <a:defRPr sz="1400" b="1"/>
            </a:lvl3pPr>
            <a:lvl4pPr marL="1026775" indent="0">
              <a:buNone/>
              <a:defRPr sz="1200" b="1"/>
            </a:lvl4pPr>
            <a:lvl5pPr marL="1369047" indent="0">
              <a:buNone/>
              <a:defRPr sz="1200" b="1"/>
            </a:lvl5pPr>
            <a:lvl6pPr marL="1711277" indent="0">
              <a:buNone/>
              <a:defRPr sz="1200" b="1"/>
            </a:lvl6pPr>
            <a:lvl7pPr marL="2053563" indent="0">
              <a:buNone/>
              <a:defRPr sz="1200" b="1"/>
            </a:lvl7pPr>
            <a:lvl8pPr marL="2395820" indent="0">
              <a:buNone/>
              <a:defRPr sz="1200" b="1"/>
            </a:lvl8pPr>
            <a:lvl9pPr marL="2738092" indent="0">
              <a:buNone/>
              <a:defRPr sz="1200" b="1"/>
            </a:lvl9pPr>
          </a:lstStyle>
          <a:p>
            <a:pPr lvl="0"/>
            <a:r>
              <a:rPr lang="en-US" dirty="0" err="1" smtClean="0"/>
              <a:t>PClick</a:t>
            </a:r>
            <a:r>
              <a:rPr lang="en-US" dirty="0" smtClean="0"/>
              <a:t> to edit Master text</a:t>
            </a:r>
          </a:p>
        </p:txBody>
      </p:sp>
      <p:sp>
        <p:nvSpPr>
          <p:cNvPr id="4" name="Content Placeholder 3"/>
          <p:cNvSpPr>
            <a:spLocks noGrp="1"/>
          </p:cNvSpPr>
          <p:nvPr>
            <p:ph sz="half" idx="2"/>
          </p:nvPr>
        </p:nvSpPr>
        <p:spPr>
          <a:xfrm>
            <a:off x="391795" y="1553742"/>
            <a:ext cx="3904488" cy="2858489"/>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smtClean="0"/>
              <a:t>Click to edit Master text styles</a:t>
            </a:r>
          </a:p>
          <a:p>
            <a:pPr lvl="1">
              <a:spcBef>
                <a:spcPts val="750"/>
              </a:spcBef>
            </a:pPr>
            <a:r>
              <a:rPr lang="en-US" smtClean="0"/>
              <a:t>Second level</a:t>
            </a:r>
          </a:p>
          <a:p>
            <a:pPr lvl="2">
              <a:spcBef>
                <a:spcPts val="750"/>
              </a:spcBef>
            </a:pPr>
            <a:r>
              <a:rPr lang="en-US" smtClean="0"/>
              <a:t>Third level</a:t>
            </a:r>
          </a:p>
          <a:p>
            <a:pPr lvl="3">
              <a:spcBef>
                <a:spcPts val="750"/>
              </a:spcBef>
            </a:pPr>
            <a:r>
              <a:rPr lang="en-US" smtClean="0"/>
              <a:t>Fourth level</a:t>
            </a:r>
          </a:p>
        </p:txBody>
      </p:sp>
      <p:sp>
        <p:nvSpPr>
          <p:cNvPr id="5" name="Text Placeholder 4"/>
          <p:cNvSpPr>
            <a:spLocks noGrp="1"/>
          </p:cNvSpPr>
          <p:nvPr>
            <p:ph type="body" sz="quarter" idx="3"/>
          </p:nvPr>
        </p:nvSpPr>
        <p:spPr>
          <a:xfrm>
            <a:off x="4831080" y="1225869"/>
            <a:ext cx="3900170" cy="279797"/>
          </a:xfrm>
        </p:spPr>
        <p:txBody>
          <a:bodyPr rIns="136890" anchor="b"/>
          <a:lstStyle>
            <a:lvl1pPr marL="0" indent="0">
              <a:buNone/>
              <a:defRPr sz="1800" b="1">
                <a:solidFill>
                  <a:schemeClr val="tx2"/>
                </a:solidFill>
              </a:defRPr>
            </a:lvl1pPr>
            <a:lvl2pPr marL="342226" indent="0">
              <a:buNone/>
              <a:defRPr sz="1500" b="1"/>
            </a:lvl2pPr>
            <a:lvl3pPr marL="684523" indent="0">
              <a:buNone/>
              <a:defRPr sz="1400" b="1"/>
            </a:lvl3pPr>
            <a:lvl4pPr marL="1026775" indent="0">
              <a:buNone/>
              <a:defRPr sz="1200" b="1"/>
            </a:lvl4pPr>
            <a:lvl5pPr marL="1369047" indent="0">
              <a:buNone/>
              <a:defRPr sz="1200" b="1"/>
            </a:lvl5pPr>
            <a:lvl6pPr marL="1711277" indent="0">
              <a:buNone/>
              <a:defRPr sz="1200" b="1"/>
            </a:lvl6pPr>
            <a:lvl7pPr marL="2053563" indent="0">
              <a:buNone/>
              <a:defRPr sz="1200" b="1"/>
            </a:lvl7pPr>
            <a:lvl8pPr marL="2395820" indent="0">
              <a:buNone/>
              <a:defRPr sz="1200" b="1"/>
            </a:lvl8pPr>
            <a:lvl9pPr marL="2738092"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831080" y="1553742"/>
            <a:ext cx="3900170" cy="2858489"/>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smtClean="0"/>
              <a:t>Click to edit Master text styles</a:t>
            </a:r>
          </a:p>
          <a:p>
            <a:pPr lvl="1">
              <a:spcBef>
                <a:spcPts val="750"/>
              </a:spcBef>
            </a:pPr>
            <a:r>
              <a:rPr lang="en-US" smtClean="0"/>
              <a:t>Second level</a:t>
            </a:r>
          </a:p>
          <a:p>
            <a:pPr lvl="2">
              <a:spcBef>
                <a:spcPts val="750"/>
              </a:spcBef>
            </a:pPr>
            <a:r>
              <a:rPr lang="en-US" smtClean="0"/>
              <a:t>Third level</a:t>
            </a:r>
          </a:p>
          <a:p>
            <a:pPr lvl="3">
              <a:spcBef>
                <a:spcPts val="750"/>
              </a:spcBef>
            </a:pPr>
            <a:r>
              <a:rPr lang="en-US" smtClean="0"/>
              <a:t>Fourth level</a:t>
            </a:r>
          </a:p>
        </p:txBody>
      </p:sp>
      <p:sp>
        <p:nvSpPr>
          <p:cNvPr id="9" name="Slide Number Placeholder 8"/>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360257773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0" y="1296591"/>
            <a:ext cx="4495800" cy="1563624"/>
          </a:xfrm>
          <a:solidFill>
            <a:schemeClr val="tx2"/>
          </a:solidFill>
        </p:spPr>
        <p:txBody>
          <a:bodyPr lIns="219052" tIns="89020" rIns="136890"/>
          <a:lstStyle>
            <a:lvl1pPr marL="159257" indent="0">
              <a:lnSpc>
                <a:spcPct val="100000"/>
              </a:lnSpc>
              <a:spcBef>
                <a:spcPts val="450"/>
              </a:spcBef>
              <a:spcAft>
                <a:spcPts val="150"/>
              </a:spcAft>
              <a:defRPr lang="en-US" sz="1500" dirty="0" smtClean="0">
                <a:solidFill>
                  <a:schemeClr val="bg1"/>
                </a:solidFill>
              </a:defRPr>
            </a:lvl1pPr>
            <a:lvl2pPr marL="285212" indent="-118838">
              <a:lnSpc>
                <a:spcPct val="100000"/>
              </a:lnSpc>
              <a:spcBef>
                <a:spcPts val="750"/>
              </a:spcBef>
              <a:defRPr lang="en-US" sz="1400" dirty="0" smtClean="0">
                <a:solidFill>
                  <a:schemeClr val="bg1"/>
                </a:solidFill>
              </a:defRPr>
            </a:lvl2pPr>
            <a:lvl3pPr marL="123571" indent="-123571">
              <a:defRPr lang="en-US" sz="1100" dirty="0" smtClean="0"/>
            </a:lvl3pPr>
            <a:lvl4pPr marL="232962" indent="-97452">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2" name="Content Placeholder 2"/>
          <p:cNvSpPr>
            <a:spLocks noGrp="1"/>
          </p:cNvSpPr>
          <p:nvPr>
            <p:ph sz="half" idx="13"/>
          </p:nvPr>
        </p:nvSpPr>
        <p:spPr>
          <a:xfrm>
            <a:off x="4644390" y="1296591"/>
            <a:ext cx="4498848" cy="1563624"/>
          </a:xfrm>
          <a:solidFill>
            <a:schemeClr val="tx2"/>
          </a:solidFill>
        </p:spPr>
        <p:txBody>
          <a:bodyPr lIns="219052" tIns="89020" rIns="136890"/>
          <a:lstStyle>
            <a:lvl1pPr marL="159257" indent="0">
              <a:lnSpc>
                <a:spcPct val="100000"/>
              </a:lnSpc>
              <a:spcBef>
                <a:spcPts val="450"/>
              </a:spcBef>
              <a:spcAft>
                <a:spcPts val="150"/>
              </a:spcAft>
              <a:defRPr lang="en-US" sz="1500" dirty="0" smtClean="0">
                <a:solidFill>
                  <a:schemeClr val="bg1"/>
                </a:solidFill>
              </a:defRPr>
            </a:lvl1pPr>
            <a:lvl2pPr marL="285212" indent="-118838">
              <a:lnSpc>
                <a:spcPct val="100000"/>
              </a:lnSpc>
              <a:spcBef>
                <a:spcPts val="750"/>
              </a:spcBef>
              <a:defRPr lang="en-US" sz="1400" dirty="0" smtClean="0">
                <a:solidFill>
                  <a:schemeClr val="bg1"/>
                </a:solidFill>
              </a:defRPr>
            </a:lvl2pPr>
            <a:lvl3pPr marL="123571" indent="-123571">
              <a:defRPr lang="en-US" sz="1100" dirty="0" smtClean="0"/>
            </a:lvl3pPr>
            <a:lvl4pPr marL="232962" indent="-97452">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13" name="Content Placeholder 2"/>
          <p:cNvSpPr>
            <a:spLocks noGrp="1"/>
          </p:cNvSpPr>
          <p:nvPr>
            <p:ph sz="half" idx="14"/>
          </p:nvPr>
        </p:nvSpPr>
        <p:spPr>
          <a:xfrm>
            <a:off x="0" y="2971647"/>
            <a:ext cx="4495800" cy="1563624"/>
          </a:xfrm>
          <a:solidFill>
            <a:schemeClr val="tx2"/>
          </a:solidFill>
        </p:spPr>
        <p:txBody>
          <a:bodyPr lIns="219052" tIns="89020" rIns="136890"/>
          <a:lstStyle>
            <a:lvl1pPr marL="159257" indent="0">
              <a:lnSpc>
                <a:spcPct val="100000"/>
              </a:lnSpc>
              <a:spcBef>
                <a:spcPts val="450"/>
              </a:spcBef>
              <a:spcAft>
                <a:spcPts val="150"/>
              </a:spcAft>
              <a:defRPr lang="en-US" sz="1500" dirty="0" smtClean="0">
                <a:solidFill>
                  <a:schemeClr val="bg1"/>
                </a:solidFill>
              </a:defRPr>
            </a:lvl1pPr>
            <a:lvl2pPr marL="285212" indent="-118838">
              <a:lnSpc>
                <a:spcPct val="100000"/>
              </a:lnSpc>
              <a:spcBef>
                <a:spcPts val="750"/>
              </a:spcBef>
              <a:defRPr lang="en-US" sz="1400" dirty="0" smtClean="0">
                <a:solidFill>
                  <a:schemeClr val="bg1"/>
                </a:solidFill>
              </a:defRPr>
            </a:lvl2pPr>
            <a:lvl3pPr marL="123571" indent="-123571">
              <a:defRPr lang="en-US" sz="1100" dirty="0" smtClean="0"/>
            </a:lvl3pPr>
            <a:lvl4pPr marL="232962" indent="-97452">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14" name="Content Placeholder 2"/>
          <p:cNvSpPr>
            <a:spLocks noGrp="1"/>
          </p:cNvSpPr>
          <p:nvPr>
            <p:ph sz="half" idx="15"/>
          </p:nvPr>
        </p:nvSpPr>
        <p:spPr>
          <a:xfrm>
            <a:off x="4644390" y="2971647"/>
            <a:ext cx="4498848" cy="1563624"/>
          </a:xfrm>
          <a:solidFill>
            <a:schemeClr val="tx2"/>
          </a:solidFill>
        </p:spPr>
        <p:txBody>
          <a:bodyPr lIns="219052" tIns="89020" rIns="136890"/>
          <a:lstStyle>
            <a:lvl1pPr marL="159257" indent="0">
              <a:lnSpc>
                <a:spcPct val="100000"/>
              </a:lnSpc>
              <a:spcBef>
                <a:spcPts val="450"/>
              </a:spcBef>
              <a:spcAft>
                <a:spcPts val="150"/>
              </a:spcAft>
              <a:defRPr lang="en-US" sz="1500" dirty="0" smtClean="0">
                <a:solidFill>
                  <a:schemeClr val="bg1"/>
                </a:solidFill>
              </a:defRPr>
            </a:lvl1pPr>
            <a:lvl2pPr marL="285212" indent="-118838">
              <a:lnSpc>
                <a:spcPct val="100000"/>
              </a:lnSpc>
              <a:spcBef>
                <a:spcPts val="750"/>
              </a:spcBef>
              <a:defRPr lang="en-US" sz="1400" dirty="0" smtClean="0">
                <a:solidFill>
                  <a:schemeClr val="bg1"/>
                </a:solidFill>
              </a:defRPr>
            </a:lvl2pPr>
            <a:lvl3pPr marL="123571" indent="-123571">
              <a:defRPr lang="en-US" sz="1100" dirty="0" smtClean="0"/>
            </a:lvl3pPr>
            <a:lvl4pPr marL="232962" indent="-97452">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94241273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Vertical Quadra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12752" y="1296651"/>
            <a:ext cx="1965960" cy="3243263"/>
          </a:xfrm>
          <a:solidFill>
            <a:schemeClr val="tx2"/>
          </a:solidFill>
        </p:spPr>
        <p:txBody>
          <a:bodyPr lIns="136890" tIns="102668" rIns="136890"/>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571" indent="-123571">
              <a:defRPr lang="en-US" sz="1100" dirty="0" smtClean="0"/>
            </a:lvl3pPr>
            <a:lvl4pPr marL="232962" indent="-97452">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5" name="Date Placeholder 4"/>
          <p:cNvSpPr>
            <a:spLocks noGrp="1"/>
          </p:cNvSpPr>
          <p:nvPr>
            <p:ph type="dt" sz="half" idx="10"/>
          </p:nvPr>
        </p:nvSpPr>
        <p:spPr>
          <a:xfrm>
            <a:off x="2005679" y="4764226"/>
            <a:ext cx="2067270" cy="101918"/>
          </a:xfrm>
          <a:prstGeom prst="rect">
            <a:avLst/>
          </a:prstGeom>
        </p:spPr>
        <p:txBody>
          <a:bodyPr lIns="68445" tIns="34223" rIns="68445" bIns="34223"/>
          <a:lstStyle/>
          <a:p>
            <a:pPr defTabSz="684523"/>
            <a:r>
              <a:rPr lang="en-US" sz="1400" smtClean="0">
                <a:solidFill>
                  <a:srgbClr val="575757"/>
                </a:solidFill>
                <a:latin typeface="GE Inspira Pitch"/>
              </a:rPr>
              <a:t>Title or Job Numbr | XX Month 201X</a:t>
            </a:r>
            <a:endParaRPr lang="en-US" sz="1400" dirty="0">
              <a:solidFill>
                <a:srgbClr val="575757"/>
              </a:solidFill>
              <a:latin typeface="GE Inspira Pitch"/>
            </a:endParaRP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6" name="Content Placeholder 2"/>
          <p:cNvSpPr>
            <a:spLocks noGrp="1"/>
          </p:cNvSpPr>
          <p:nvPr>
            <p:ph sz="half" idx="13"/>
          </p:nvPr>
        </p:nvSpPr>
        <p:spPr>
          <a:xfrm>
            <a:off x="2529841" y="1296651"/>
            <a:ext cx="1965960" cy="3243263"/>
          </a:xfrm>
          <a:solidFill>
            <a:schemeClr val="tx2"/>
          </a:solidFill>
        </p:spPr>
        <p:txBody>
          <a:bodyPr lIns="136890" tIns="102668" rIns="136890"/>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571" indent="-123571">
              <a:defRPr lang="en-US" sz="1100" dirty="0" smtClean="0"/>
            </a:lvl3pPr>
            <a:lvl4pPr marL="232962" indent="-97452">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20" name="Content Placeholder 2"/>
          <p:cNvSpPr>
            <a:spLocks noGrp="1"/>
          </p:cNvSpPr>
          <p:nvPr>
            <p:ph sz="half" idx="14"/>
          </p:nvPr>
        </p:nvSpPr>
        <p:spPr>
          <a:xfrm>
            <a:off x="4644391" y="1296651"/>
            <a:ext cx="1965960" cy="3243263"/>
          </a:xfrm>
          <a:solidFill>
            <a:schemeClr val="tx2"/>
          </a:solidFill>
        </p:spPr>
        <p:txBody>
          <a:bodyPr lIns="136890" tIns="102668" rIns="136890"/>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571" indent="-123571">
              <a:defRPr lang="en-US" sz="1100" dirty="0" smtClean="0"/>
            </a:lvl3pPr>
            <a:lvl4pPr marL="232962" indent="-97452">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
        <p:nvSpPr>
          <p:cNvPr id="22" name="Content Placeholder 2"/>
          <p:cNvSpPr>
            <a:spLocks noGrp="1"/>
          </p:cNvSpPr>
          <p:nvPr>
            <p:ph sz="half" idx="15"/>
          </p:nvPr>
        </p:nvSpPr>
        <p:spPr>
          <a:xfrm>
            <a:off x="6758940" y="1296651"/>
            <a:ext cx="1965960" cy="3243263"/>
          </a:xfrm>
          <a:solidFill>
            <a:schemeClr val="tx2"/>
          </a:solidFill>
        </p:spPr>
        <p:txBody>
          <a:bodyPr lIns="136890" tIns="102668" rIns="136890"/>
          <a:lstStyle>
            <a:lvl1pPr marL="1191" indent="0">
              <a:lnSpc>
                <a:spcPct val="100000"/>
              </a:lnSpc>
              <a:spcBef>
                <a:spcPts val="450"/>
              </a:spcBef>
              <a:spcAft>
                <a:spcPts val="150"/>
              </a:spcAft>
              <a:defRPr lang="en-US" sz="1500" dirty="0" smtClean="0">
                <a:solidFill>
                  <a:schemeClr val="bg1"/>
                </a:solidFill>
              </a:defRPr>
            </a:lvl1pPr>
            <a:lvl2pPr marL="1191" indent="0">
              <a:lnSpc>
                <a:spcPct val="100000"/>
              </a:lnSpc>
              <a:spcBef>
                <a:spcPts val="750"/>
              </a:spcBef>
              <a:buNone/>
              <a:defRPr lang="en-US" sz="1200" dirty="0" smtClean="0">
                <a:solidFill>
                  <a:schemeClr val="bg1"/>
                </a:solidFill>
              </a:defRPr>
            </a:lvl2pPr>
            <a:lvl3pPr marL="123571" indent="-123571">
              <a:defRPr lang="en-US" sz="1100" dirty="0" smtClean="0"/>
            </a:lvl3pPr>
            <a:lvl4pPr marL="232962" indent="-97452">
              <a:defRPr lang="en-US" sz="1100" dirty="0" smtClean="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5173706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Quadra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0" y="1295854"/>
            <a:ext cx="4498848" cy="308610"/>
          </a:xfrm>
          <a:solidFill>
            <a:schemeClr val="bg2"/>
          </a:solidFill>
        </p:spPr>
        <p:txBody>
          <a:bodyPr lIns="82161" rIns="136890" bIns="20529" anchor="ctr"/>
          <a:lstStyle>
            <a:lvl1pPr marL="298310" indent="0">
              <a:spcBef>
                <a:spcPts val="0"/>
              </a:spcBef>
              <a:buNone/>
              <a:defRPr sz="1400" b="0">
                <a:solidFill>
                  <a:schemeClr val="tx1"/>
                </a:solidFill>
              </a:defRPr>
            </a:lvl1pPr>
            <a:lvl2pPr marL="342226" indent="0">
              <a:buNone/>
              <a:defRPr sz="1500" b="1"/>
            </a:lvl2pPr>
            <a:lvl3pPr marL="684523" indent="0">
              <a:buNone/>
              <a:defRPr sz="1400" b="1"/>
            </a:lvl3pPr>
            <a:lvl4pPr marL="1026775" indent="0">
              <a:buNone/>
              <a:defRPr sz="1200" b="1"/>
            </a:lvl4pPr>
            <a:lvl5pPr marL="1369047" indent="0">
              <a:buNone/>
              <a:defRPr sz="1200" b="1"/>
            </a:lvl5pPr>
            <a:lvl6pPr marL="1711277" indent="0">
              <a:buNone/>
              <a:defRPr sz="1200" b="1"/>
            </a:lvl6pPr>
            <a:lvl7pPr marL="2053563" indent="0">
              <a:buNone/>
              <a:defRPr sz="1200" b="1"/>
            </a:lvl7pPr>
            <a:lvl8pPr marL="2395820" indent="0">
              <a:buNone/>
              <a:defRPr sz="1200" b="1"/>
            </a:lvl8pPr>
            <a:lvl9pPr marL="2738092"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97510" y="1697639"/>
            <a:ext cx="3890328" cy="1144494"/>
          </a:xfrm>
        </p:spPr>
        <p:txBody>
          <a:bodyPr vert="horz" lIns="0" tIns="0" rIns="136890" bIns="0" rtlCol="0">
            <a:noAutofit/>
          </a:bodyPr>
          <a:lstStyle>
            <a:lvl1pPr>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smtClean="0"/>
              <a:t>Click to edit Master text styles</a:t>
            </a:r>
          </a:p>
        </p:txBody>
      </p:sp>
      <p:sp>
        <p:nvSpPr>
          <p:cNvPr id="5" name="Text Placeholder 4"/>
          <p:cNvSpPr>
            <a:spLocks noGrp="1"/>
          </p:cNvSpPr>
          <p:nvPr>
            <p:ph type="body" sz="quarter" idx="3"/>
          </p:nvPr>
        </p:nvSpPr>
        <p:spPr>
          <a:xfrm>
            <a:off x="4644390" y="1295854"/>
            <a:ext cx="4498848" cy="308610"/>
          </a:xfrm>
          <a:solidFill>
            <a:schemeClr val="bg2"/>
          </a:solidFill>
        </p:spPr>
        <p:txBody>
          <a:bodyPr lIns="82161" rIns="136890" bIns="20529" anchor="ctr"/>
          <a:lstStyle>
            <a:lvl1pPr marL="136653" indent="0">
              <a:spcBef>
                <a:spcPts val="0"/>
              </a:spcBef>
              <a:buNone/>
              <a:tabLst/>
              <a:defRPr sz="1400" b="0">
                <a:solidFill>
                  <a:schemeClr val="tx1"/>
                </a:solidFill>
              </a:defRPr>
            </a:lvl1pPr>
            <a:lvl2pPr marL="342226" indent="0">
              <a:buNone/>
              <a:defRPr sz="1500" b="1"/>
            </a:lvl2pPr>
            <a:lvl3pPr marL="684523" indent="0">
              <a:buNone/>
              <a:defRPr sz="1400" b="1"/>
            </a:lvl3pPr>
            <a:lvl4pPr marL="1026775" indent="0">
              <a:buNone/>
              <a:defRPr sz="1200" b="1"/>
            </a:lvl4pPr>
            <a:lvl5pPr marL="1369047" indent="0">
              <a:buNone/>
              <a:defRPr sz="1200" b="1"/>
            </a:lvl5pPr>
            <a:lvl6pPr marL="1711277" indent="0">
              <a:buNone/>
              <a:defRPr sz="1200" b="1"/>
            </a:lvl6pPr>
            <a:lvl7pPr marL="2053563" indent="0">
              <a:buNone/>
              <a:defRPr sz="1200" b="1"/>
            </a:lvl7pPr>
            <a:lvl8pPr marL="2395820" indent="0">
              <a:buNone/>
              <a:defRPr sz="1200" b="1"/>
            </a:lvl8pPr>
            <a:lvl9pPr marL="2738092"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826538" y="1697639"/>
            <a:ext cx="3895344" cy="1144494"/>
          </a:xfrm>
        </p:spPr>
        <p:txBody>
          <a:bodyPr vert="horz" lIns="0" tIns="0" rIns="136890"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smtClean="0"/>
              <a:t>Click to edit Master text styles</a:t>
            </a:r>
          </a:p>
        </p:txBody>
      </p:sp>
      <p:sp>
        <p:nvSpPr>
          <p:cNvPr id="9" name="Slide Number Placeholder 8"/>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24" name="Text Placeholder 4"/>
          <p:cNvSpPr>
            <a:spLocks noGrp="1"/>
          </p:cNvSpPr>
          <p:nvPr>
            <p:ph type="body" sz="quarter" idx="14"/>
          </p:nvPr>
        </p:nvSpPr>
        <p:spPr>
          <a:xfrm>
            <a:off x="0" y="2993575"/>
            <a:ext cx="4498848" cy="308610"/>
          </a:xfrm>
          <a:solidFill>
            <a:schemeClr val="bg2"/>
          </a:solidFill>
        </p:spPr>
        <p:txBody>
          <a:bodyPr lIns="82161" rIns="136890" bIns="20529" anchor="ctr"/>
          <a:lstStyle>
            <a:lvl1pPr marL="299501" indent="0">
              <a:spcBef>
                <a:spcPts val="0"/>
              </a:spcBef>
              <a:buNone/>
              <a:tabLst/>
              <a:defRPr sz="1400" b="0">
                <a:solidFill>
                  <a:schemeClr val="tx1"/>
                </a:solidFill>
              </a:defRPr>
            </a:lvl1pPr>
            <a:lvl2pPr marL="342226" indent="0">
              <a:buNone/>
              <a:defRPr sz="1500" b="1"/>
            </a:lvl2pPr>
            <a:lvl3pPr marL="684523" indent="0">
              <a:buNone/>
              <a:defRPr sz="1400" b="1"/>
            </a:lvl3pPr>
            <a:lvl4pPr marL="1026775" indent="0">
              <a:buNone/>
              <a:defRPr sz="1200" b="1"/>
            </a:lvl4pPr>
            <a:lvl5pPr marL="1369047" indent="0">
              <a:buNone/>
              <a:defRPr sz="1200" b="1"/>
            </a:lvl5pPr>
            <a:lvl6pPr marL="1711277" indent="0">
              <a:buNone/>
              <a:defRPr sz="1200" b="1"/>
            </a:lvl6pPr>
            <a:lvl7pPr marL="2053563" indent="0">
              <a:buNone/>
              <a:defRPr sz="1200" b="1"/>
            </a:lvl7pPr>
            <a:lvl8pPr marL="2395820" indent="0">
              <a:buNone/>
              <a:defRPr sz="1200" b="1"/>
            </a:lvl8pPr>
            <a:lvl9pPr marL="2738092" indent="0">
              <a:buNone/>
              <a:defRPr sz="1200" b="1"/>
            </a:lvl9pPr>
          </a:lstStyle>
          <a:p>
            <a:pPr lvl="0"/>
            <a:r>
              <a:rPr lang="en-US" smtClean="0"/>
              <a:t>Click to edit Master text styles</a:t>
            </a:r>
          </a:p>
        </p:txBody>
      </p:sp>
      <p:sp>
        <p:nvSpPr>
          <p:cNvPr id="25" name="Content Placeholder 5"/>
          <p:cNvSpPr>
            <a:spLocks noGrp="1"/>
          </p:cNvSpPr>
          <p:nvPr>
            <p:ph sz="quarter" idx="15"/>
          </p:nvPr>
        </p:nvSpPr>
        <p:spPr>
          <a:xfrm>
            <a:off x="397512" y="3395360"/>
            <a:ext cx="3890328" cy="1144494"/>
          </a:xfrm>
        </p:spPr>
        <p:txBody>
          <a:bodyPr vert="horz" lIns="0" tIns="0" rIns="136890"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smtClean="0"/>
              <a:t>Click to edit Master text styles</a:t>
            </a:r>
          </a:p>
        </p:txBody>
      </p:sp>
      <p:sp>
        <p:nvSpPr>
          <p:cNvPr id="26" name="Text Placeholder 4"/>
          <p:cNvSpPr>
            <a:spLocks noGrp="1"/>
          </p:cNvSpPr>
          <p:nvPr>
            <p:ph type="body" sz="quarter" idx="16"/>
          </p:nvPr>
        </p:nvSpPr>
        <p:spPr>
          <a:xfrm>
            <a:off x="4644390" y="2993575"/>
            <a:ext cx="4498848" cy="308610"/>
          </a:xfrm>
          <a:solidFill>
            <a:schemeClr val="bg2"/>
          </a:solidFill>
        </p:spPr>
        <p:txBody>
          <a:bodyPr lIns="82161" rIns="136890" bIns="20529" anchor="ctr"/>
          <a:lstStyle>
            <a:lvl1pPr marL="135461" indent="0">
              <a:spcBef>
                <a:spcPts val="0"/>
              </a:spcBef>
              <a:buNone/>
              <a:tabLst/>
              <a:defRPr sz="1400" b="0">
                <a:solidFill>
                  <a:schemeClr val="tx1"/>
                </a:solidFill>
              </a:defRPr>
            </a:lvl1pPr>
            <a:lvl2pPr marL="342226" indent="0">
              <a:buNone/>
              <a:defRPr sz="1500" b="1"/>
            </a:lvl2pPr>
            <a:lvl3pPr marL="684523" indent="0">
              <a:buNone/>
              <a:defRPr sz="1400" b="1"/>
            </a:lvl3pPr>
            <a:lvl4pPr marL="1026775" indent="0">
              <a:buNone/>
              <a:defRPr sz="1200" b="1"/>
            </a:lvl4pPr>
            <a:lvl5pPr marL="1369047" indent="0">
              <a:buNone/>
              <a:defRPr sz="1200" b="1"/>
            </a:lvl5pPr>
            <a:lvl6pPr marL="1711277" indent="0">
              <a:buNone/>
              <a:defRPr sz="1200" b="1"/>
            </a:lvl6pPr>
            <a:lvl7pPr marL="2053563" indent="0">
              <a:buNone/>
              <a:defRPr sz="1200" b="1"/>
            </a:lvl7pPr>
            <a:lvl8pPr marL="2395820" indent="0">
              <a:buNone/>
              <a:defRPr sz="1200" b="1"/>
            </a:lvl8pPr>
            <a:lvl9pPr marL="2738092" indent="0">
              <a:buNone/>
              <a:defRPr sz="1200" b="1"/>
            </a:lvl9pPr>
          </a:lstStyle>
          <a:p>
            <a:pPr lvl="0"/>
            <a:r>
              <a:rPr lang="en-US" smtClean="0"/>
              <a:t>Click to edit Master text styles</a:t>
            </a:r>
          </a:p>
        </p:txBody>
      </p:sp>
      <p:sp>
        <p:nvSpPr>
          <p:cNvPr id="27" name="Content Placeholder 5"/>
          <p:cNvSpPr>
            <a:spLocks noGrp="1"/>
          </p:cNvSpPr>
          <p:nvPr>
            <p:ph sz="quarter" idx="17"/>
          </p:nvPr>
        </p:nvSpPr>
        <p:spPr>
          <a:xfrm>
            <a:off x="4826538" y="3395360"/>
            <a:ext cx="3895344" cy="1144494"/>
          </a:xfrm>
        </p:spPr>
        <p:txBody>
          <a:bodyPr vert="horz" lIns="0" tIns="0" rIns="136890" bIns="0" rtlCol="0">
            <a:noAutofit/>
          </a:bodyPr>
          <a:lstStyle>
            <a:lvl1pPr marL="0" indent="0">
              <a:lnSpc>
                <a:spcPct val="110000"/>
              </a:lnSpc>
              <a:spcBef>
                <a:spcPts val="300"/>
              </a:spcBef>
              <a:defRPr lang="en-US" sz="1400" dirty="0" smtClean="0"/>
            </a:lvl1pPr>
            <a:lvl2pPr>
              <a:defRPr lang="en-US" sz="1600" dirty="0" smtClean="0"/>
            </a:lvl2pPr>
            <a:lvl3pPr>
              <a:defRPr lang="en-US" sz="1100" dirty="0" smtClean="0"/>
            </a:lvl3pPr>
            <a:lvl4pPr>
              <a:defRPr lang="en-US" sz="1100" dirty="0" smtClean="0"/>
            </a:lvl4pPr>
          </a:lstStyle>
          <a:p>
            <a:pPr lvl="0"/>
            <a:r>
              <a:rPr lang="en-US" smtClean="0"/>
              <a:t>Click to edit Master text styles</a:t>
            </a:r>
          </a:p>
        </p:txBody>
      </p:sp>
    </p:spTree>
    <p:extLst>
      <p:ext uri="{BB962C8B-B14F-4D97-AF65-F5344CB8AC3E}">
        <p14:creationId xmlns:p14="http://schemas.microsoft.com/office/powerpoint/2010/main" val="103896334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7" name="Chart Placeholder 6"/>
          <p:cNvSpPr>
            <a:spLocks noGrp="1"/>
          </p:cNvSpPr>
          <p:nvPr>
            <p:ph type="chart" sz="quarter" idx="13"/>
          </p:nvPr>
        </p:nvSpPr>
        <p:spPr>
          <a:xfrm>
            <a:off x="412751" y="1433512"/>
            <a:ext cx="7586762" cy="2852738"/>
          </a:xfrm>
        </p:spPr>
        <p:txBody>
          <a:bodyPr anchor="ctr"/>
          <a:lstStyle>
            <a:lvl1pPr algn="ctr">
              <a:defRPr/>
            </a:lvl1pPr>
          </a:lstStyle>
          <a:p>
            <a:r>
              <a:rPr lang="en-US" smtClean="0"/>
              <a:t>Click icon to add chart</a:t>
            </a:r>
            <a:endParaRPr lang="en-US"/>
          </a:p>
        </p:txBody>
      </p:sp>
    </p:spTree>
    <p:extLst>
      <p:ext uri="{BB962C8B-B14F-4D97-AF65-F5344CB8AC3E}">
        <p14:creationId xmlns:p14="http://schemas.microsoft.com/office/powerpoint/2010/main" val="219376472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7" name="Table Placeholder 6"/>
          <p:cNvSpPr>
            <a:spLocks noGrp="1"/>
          </p:cNvSpPr>
          <p:nvPr>
            <p:ph type="tbl" sz="quarter" idx="13"/>
          </p:nvPr>
        </p:nvSpPr>
        <p:spPr>
          <a:xfrm>
            <a:off x="412751" y="1296651"/>
            <a:ext cx="7586762" cy="3243263"/>
          </a:xfrm>
        </p:spPr>
        <p:txBody>
          <a:bodyPr anchor="ctr"/>
          <a:lstStyle>
            <a:lvl1pPr algn="ctr">
              <a:defRPr/>
            </a:lvl1pPr>
          </a:lstStyle>
          <a:p>
            <a:r>
              <a:rPr lang="en-US" smtClean="0"/>
              <a:t>Click icon to add table</a:t>
            </a:r>
            <a:endParaRPr lang="en-US" dirty="0"/>
          </a:p>
        </p:txBody>
      </p:sp>
    </p:spTree>
    <p:extLst>
      <p:ext uri="{BB962C8B-B14F-4D97-AF65-F5344CB8AC3E}">
        <p14:creationId xmlns:p14="http://schemas.microsoft.com/office/powerpoint/2010/main" val="141089077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97644614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234512497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Half Text - Half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41900" y="1241583"/>
            <a:ext cx="3689350" cy="3298270"/>
          </a:xfrm>
        </p:spPr>
        <p:txBody>
          <a:bodyPr vert="horz" lIns="0" tIns="0" rIns="0" bIns="0" rtlCol="0">
            <a:noAutofit/>
          </a:bodyPr>
          <a:lstStyle>
            <a:lvl1pPr>
              <a:defRPr lang="en-US" sz="1500" dirty="0" smtClean="0"/>
            </a:lvl1pPr>
            <a:lvl2pPr>
              <a:defRPr lang="en-US" sz="1400" dirty="0" smtClean="0"/>
            </a:lvl2pPr>
            <a:lvl3pPr>
              <a:defRPr lang="en-US" sz="1200" dirty="0" smtClean="0"/>
            </a:lvl3pPr>
            <a:lvl4pPr>
              <a:defRPr lang="en-US" sz="1100" dirty="0" smtClean="0"/>
            </a:lvl4pPr>
          </a:lstStyle>
          <a:p>
            <a:pPr lvl="0">
              <a:spcBef>
                <a:spcPts val="750"/>
              </a:spcBef>
            </a:pPr>
            <a:r>
              <a:rPr lang="en-US" smtClean="0"/>
              <a:t>Click to edit Master text styles</a:t>
            </a:r>
          </a:p>
          <a:p>
            <a:pPr lvl="1">
              <a:spcBef>
                <a:spcPts val="750"/>
              </a:spcBef>
            </a:pPr>
            <a:r>
              <a:rPr lang="en-US" smtClean="0"/>
              <a:t>Second level</a:t>
            </a:r>
          </a:p>
          <a:p>
            <a:pPr lvl="2">
              <a:spcBef>
                <a:spcPts val="750"/>
              </a:spcBef>
            </a:pPr>
            <a:r>
              <a:rPr lang="en-US" smtClean="0"/>
              <a:t>Third level</a:t>
            </a:r>
          </a:p>
          <a:p>
            <a:pPr lvl="3">
              <a:spcBef>
                <a:spcPts val="750"/>
              </a:spcBef>
            </a:pPr>
            <a:r>
              <a:rPr lang="en-US" smtClean="0"/>
              <a:t>Fourth level</a:t>
            </a: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
        <p:nvSpPr>
          <p:cNvPr id="11" name="Picture Placeholder 10"/>
          <p:cNvSpPr>
            <a:spLocks noGrp="1"/>
          </p:cNvSpPr>
          <p:nvPr>
            <p:ph type="pic" sz="quarter" idx="13" hasCustomPrompt="1"/>
          </p:nvPr>
        </p:nvSpPr>
        <p:spPr>
          <a:xfrm>
            <a:off x="1" y="1296651"/>
            <a:ext cx="4514850" cy="3243263"/>
          </a:xfrm>
          <a:solidFill>
            <a:schemeClr val="bg1">
              <a:lumMod val="95000"/>
            </a:schemeClr>
          </a:solidFill>
        </p:spPr>
        <p:txBody>
          <a:bodyPr anchor="ctr"/>
          <a:lstStyle>
            <a:lvl1pPr algn="ctr">
              <a:defRPr/>
            </a:lvl1pPr>
          </a:lstStyle>
          <a:p>
            <a:r>
              <a:rPr lang="en-US" dirty="0" smtClean="0"/>
              <a:t>Click to add image</a:t>
            </a:r>
            <a:endParaRPr lang="en-US" dirty="0"/>
          </a:p>
        </p:txBody>
      </p:sp>
    </p:spTree>
    <p:extLst>
      <p:ext uri="{BB962C8B-B14F-4D97-AF65-F5344CB8AC3E}">
        <p14:creationId xmlns:p14="http://schemas.microsoft.com/office/powerpoint/2010/main" val="2893891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Big Tit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8697" y="401237"/>
            <a:ext cx="8312573" cy="1186866"/>
          </a:xfrm>
        </p:spPr>
        <p:txBody>
          <a:bodyPr/>
          <a:lstStyle>
            <a:lvl1pPr>
              <a:lnSpc>
                <a:spcPct val="85000"/>
              </a:lnSpc>
              <a:defRPr sz="4500"/>
            </a:lvl1pPr>
          </a:lstStyle>
          <a:p>
            <a:r>
              <a:rPr lang="en-US" dirty="0" err="1" smtClean="0"/>
              <a:t>PClick</a:t>
            </a:r>
            <a:r>
              <a:rPr lang="en-US" dirty="0" smtClean="0"/>
              <a:t> to edit Master title style</a:t>
            </a:r>
            <a:endParaRPr lang="en-US" dirty="0"/>
          </a:p>
        </p:txBody>
      </p:sp>
      <p:sp>
        <p:nvSpPr>
          <p:cNvPr id="3" name="Content Placeholder 2"/>
          <p:cNvSpPr>
            <a:spLocks noGrp="1"/>
          </p:cNvSpPr>
          <p:nvPr>
            <p:ph idx="1"/>
          </p:nvPr>
        </p:nvSpPr>
        <p:spPr>
          <a:xfrm>
            <a:off x="384056" y="1828802"/>
            <a:ext cx="7615463" cy="2690619"/>
          </a:xfrm>
        </p:spPr>
        <p:txBody>
          <a:bodyPr/>
          <a:lstStyle>
            <a:lvl1pPr>
              <a:defRPr>
                <a:solidFill>
                  <a:schemeClr val="tx2"/>
                </a:solidFill>
              </a:defRPr>
            </a:lvl1pPr>
            <a:lvl4pPr>
              <a:defRPr sz="12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dirty="0">
              <a:latin typeface="GE Inspira Pitch"/>
            </a:endParaRPr>
          </a:p>
        </p:txBody>
      </p:sp>
    </p:spTree>
    <p:extLst>
      <p:ext uri="{BB962C8B-B14F-4D97-AF65-F5344CB8AC3E}">
        <p14:creationId xmlns:p14="http://schemas.microsoft.com/office/powerpoint/2010/main" val="1935520942"/>
      </p:ext>
    </p:extLst>
  </p:cSld>
  <p:clrMapOvr>
    <a:masterClrMapping/>
  </p:clrMapOvr>
  <p:timing>
    <p:tnLst>
      <p:par>
        <p:cTn xmlns:p14="http://schemas.microsoft.com/office/powerpoint/2010/mai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Image w/ Title &amp; Footer">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296651"/>
            <a:ext cx="9144000" cy="3243263"/>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p:nvPr>
        </p:nvSpPr>
        <p:spPr>
          <a:xfrm>
            <a:off x="379094" y="411481"/>
            <a:ext cx="8352156" cy="765752"/>
          </a:xfrm>
        </p:spPr>
        <p:txBody>
          <a:bodyPr/>
          <a:lstStyle/>
          <a:p>
            <a:r>
              <a:rPr lang="en-US" smtClean="0"/>
              <a:t>Click to edit Master title style</a:t>
            </a:r>
            <a:endParaRPr lang="en-US" dirty="0"/>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
        <p:nvSpPr>
          <p:cNvPr id="9" name="Text Placeholder 8"/>
          <p:cNvSpPr>
            <a:spLocks noGrp="1"/>
          </p:cNvSpPr>
          <p:nvPr>
            <p:ph type="body" sz="quarter" idx="14" hasCustomPrompt="1"/>
          </p:nvPr>
        </p:nvSpPr>
        <p:spPr bwMode="gray">
          <a:xfrm>
            <a:off x="379094" y="1346054"/>
            <a:ext cx="8318500" cy="1046559"/>
          </a:xfrm>
        </p:spPr>
        <p:txBody>
          <a:bodyPr/>
          <a:lstStyle>
            <a:lvl1pPr>
              <a:defRPr sz="2400" baseline="0"/>
            </a:lvl1pPr>
          </a:lstStyle>
          <a:p>
            <a:pPr lvl="0"/>
            <a:r>
              <a:rPr lang="en-US" dirty="0" smtClean="0"/>
              <a:t>Click to add text over image. White or gray only. 32pt flexible positioning. Delete if not needed.</a:t>
            </a:r>
          </a:p>
        </p:txBody>
      </p:sp>
    </p:spTree>
    <p:extLst>
      <p:ext uri="{BB962C8B-B14F-4D97-AF65-F5344CB8AC3E}">
        <p14:creationId xmlns:p14="http://schemas.microsoft.com/office/powerpoint/2010/main" val="241436710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Image w/ Title">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296593"/>
            <a:ext cx="9144000" cy="3846909"/>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D558541-60C9-42A2-8392-FF12533A6B7A}" type="slidenum">
              <a:rPr lang="en-US" smtClean="0">
                <a:solidFill>
                  <a:prstClr val="white"/>
                </a:solidFill>
                <a:latin typeface="GE Inspira Pitch"/>
              </a:rPr>
              <a:pPr/>
              <a:t>‹#›</a:t>
            </a:fld>
            <a:endParaRPr lang="en-US">
              <a:solidFill>
                <a:prstClr val="white"/>
              </a:solidFill>
              <a:latin typeface="GE Inspira Pitch"/>
            </a:endParaRPr>
          </a:p>
        </p:txBody>
      </p:sp>
      <p:sp>
        <p:nvSpPr>
          <p:cNvPr id="9" name="Text Placeholder 8"/>
          <p:cNvSpPr>
            <a:spLocks noGrp="1"/>
          </p:cNvSpPr>
          <p:nvPr>
            <p:ph type="body" sz="quarter" idx="14" hasCustomPrompt="1"/>
          </p:nvPr>
        </p:nvSpPr>
        <p:spPr bwMode="gray">
          <a:xfrm>
            <a:off x="384049" y="1344170"/>
            <a:ext cx="8318500" cy="1046559"/>
          </a:xfrm>
        </p:spPr>
        <p:txBody>
          <a:bodyPr/>
          <a:lstStyle>
            <a:lvl1pPr>
              <a:defRPr sz="2400" baseline="0"/>
            </a:lvl1pPr>
          </a:lstStyle>
          <a:p>
            <a:pPr lvl="0"/>
            <a:r>
              <a:rPr lang="en-US" dirty="0" smtClean="0"/>
              <a:t>Click to add text over image. White or gray only. 32pt flexible positioning. Delete if not needed.</a:t>
            </a:r>
          </a:p>
        </p:txBody>
      </p:sp>
      <p:sp>
        <p:nvSpPr>
          <p:cNvPr id="8" name="TextBox 7"/>
          <p:cNvSpPr txBox="1"/>
          <p:nvPr userDrawn="1"/>
        </p:nvSpPr>
        <p:spPr>
          <a:xfrm>
            <a:off x="5398521" y="4658485"/>
            <a:ext cx="2833485" cy="207749"/>
          </a:xfrm>
          <a:prstGeom prst="rect">
            <a:avLst/>
          </a:prstGeom>
          <a:noFill/>
        </p:spPr>
        <p:txBody>
          <a:bodyPr wrap="square" lIns="0" tIns="0" rIns="0" bIns="0" rtlCol="0" anchor="b">
            <a:noAutofit/>
          </a:bodyPr>
          <a:lstStyle/>
          <a:p>
            <a:pPr defTabSz="684523"/>
            <a:r>
              <a:rPr lang="en-US" sz="700" dirty="0">
                <a:solidFill>
                  <a:prstClr val="white"/>
                </a:solidFill>
                <a:latin typeface="GE Inspira Pitch"/>
              </a:rPr>
              <a:t>See tutorial regarding confidentiality disclosures. Delete if not needed.</a:t>
            </a:r>
          </a:p>
        </p:txBody>
      </p:sp>
    </p:spTree>
    <p:extLst>
      <p:ext uri="{BB962C8B-B14F-4D97-AF65-F5344CB8AC3E}">
        <p14:creationId xmlns:p14="http://schemas.microsoft.com/office/powerpoint/2010/main" val="291977024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2400" spc="0" baseline="0"/>
            </a:lvl1pPr>
          </a:lstStyle>
          <a:p>
            <a:pPr lvl="0"/>
            <a:r>
              <a:rPr lang="en-US" dirty="0" smtClean="0"/>
              <a:t>Click to add text over image. White or gray only. 32pt flexible positioning. Delete if not needed.</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D558541-60C9-42A2-8392-FF12533A6B7A}" type="slidenum">
              <a:rPr lang="en-US" smtClean="0">
                <a:solidFill>
                  <a:prstClr val="white"/>
                </a:solidFill>
                <a:latin typeface="GE Inspira Pitch"/>
              </a:rPr>
              <a:pPr/>
              <a:t>‹#›</a:t>
            </a:fld>
            <a:endParaRPr lang="en-US">
              <a:solidFill>
                <a:prstClr val="white"/>
              </a:solidFill>
              <a:latin typeface="GE Inspira Pitch"/>
            </a:endParaRPr>
          </a:p>
        </p:txBody>
      </p:sp>
      <p:sp>
        <p:nvSpPr>
          <p:cNvPr id="6" name="TextBox 5"/>
          <p:cNvSpPr txBox="1"/>
          <p:nvPr userDrawn="1"/>
        </p:nvSpPr>
        <p:spPr>
          <a:xfrm>
            <a:off x="5398521" y="4658485"/>
            <a:ext cx="2833485" cy="207749"/>
          </a:xfrm>
          <a:prstGeom prst="rect">
            <a:avLst/>
          </a:prstGeom>
          <a:noFill/>
        </p:spPr>
        <p:txBody>
          <a:bodyPr wrap="square" lIns="0" tIns="0" rIns="0" bIns="0" rtlCol="0" anchor="b">
            <a:noAutofit/>
          </a:bodyPr>
          <a:lstStyle/>
          <a:p>
            <a:pPr defTabSz="684523"/>
            <a:r>
              <a:rPr lang="en-US" sz="700" dirty="0">
                <a:solidFill>
                  <a:prstClr val="white"/>
                </a:solidFill>
                <a:latin typeface="GE Inspira Pitch"/>
              </a:rPr>
              <a:t>See tutorial regarding confidentiality disclosures. Delete if not needed.</a:t>
            </a:r>
          </a:p>
        </p:txBody>
      </p:sp>
    </p:spTree>
    <p:extLst>
      <p:ext uri="{BB962C8B-B14F-4D97-AF65-F5344CB8AC3E}">
        <p14:creationId xmlns:p14="http://schemas.microsoft.com/office/powerpoint/2010/main" val="105957065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Full Image Top">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
            <a:ext cx="9144000" cy="4539854"/>
          </a:xfrm>
          <a:solidFill>
            <a:schemeClr val="bg1">
              <a:lumMod val="95000"/>
            </a:schemeClr>
          </a:solidFill>
        </p:spPr>
        <p:txBody>
          <a:bodyPr anchor="ctr"/>
          <a:lstStyle>
            <a:lvl1pPr algn="ctr">
              <a:defRPr/>
            </a:lvl1pPr>
          </a:lstStyle>
          <a:p>
            <a:r>
              <a:rPr lang="en-US" dirty="0" smtClean="0"/>
              <a:t>Click to add image</a:t>
            </a:r>
            <a:endParaRPr lang="en-US" dirty="0"/>
          </a:p>
        </p:txBody>
      </p:sp>
      <p:sp>
        <p:nvSpPr>
          <p:cNvPr id="2" name="Title 1"/>
          <p:cNvSpPr>
            <a:spLocks noGrp="1"/>
          </p:cNvSpPr>
          <p:nvPr>
            <p:ph type="title" hasCustomPrompt="1"/>
          </p:nvPr>
        </p:nvSpPr>
        <p:spPr bwMode="gray"/>
        <p:txBody>
          <a:bodyPr/>
          <a:lstStyle>
            <a:lvl1pPr>
              <a:defRPr sz="2400" spc="0" baseline="0"/>
            </a:lvl1pPr>
          </a:lstStyle>
          <a:p>
            <a:pPr lvl="0"/>
            <a:r>
              <a:rPr lang="en-US" dirty="0" smtClean="0"/>
              <a:t>Click to add text over image. White or gray only. 32pt flexible positioning. Delete if not needed.</a:t>
            </a:r>
          </a:p>
        </p:txBody>
      </p:sp>
      <p:sp>
        <p:nvSpPr>
          <p:cNvPr id="7" name="Slide Number Placeholder 6"/>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3306942960"/>
      </p:ext>
    </p:extLst>
  </p:cSld>
  <p:clrMapOvr>
    <a:masterClrMapping/>
  </p:clrMapOvr>
  <p:timing>
    <p:tnLst>
      <p:par>
        <p:cTn xmlns:p14="http://schemas.microsoft.com/office/powerpoint/2010/mai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title" preserve="1">
  <p:cSld name="Two Statements">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365156" y="593058"/>
            <a:ext cx="4149725" cy="3384946"/>
          </a:xfrm>
        </p:spPr>
        <p:txBody>
          <a:bodyPr/>
          <a:lstStyle>
            <a:lvl1pPr>
              <a:lnSpc>
                <a:spcPct val="90000"/>
              </a:lnSpc>
              <a:defRPr sz="3300"/>
            </a:lvl1pPr>
          </a:lstStyle>
          <a:p>
            <a:r>
              <a:rPr lang="en-US" dirty="0" smtClean="0"/>
              <a:t>Extra emphasis headline five lines maximum </a:t>
            </a:r>
            <a:endParaRPr lang="en-US" dirty="0"/>
          </a:p>
        </p:txBody>
      </p:sp>
      <p:sp>
        <p:nvSpPr>
          <p:cNvPr id="3" name="Subtitle 2"/>
          <p:cNvSpPr>
            <a:spLocks noGrp="1"/>
          </p:cNvSpPr>
          <p:nvPr>
            <p:ph type="subTitle" idx="1" hasCustomPrompt="1"/>
          </p:nvPr>
        </p:nvSpPr>
        <p:spPr bwMode="gray">
          <a:xfrm>
            <a:off x="4955541" y="596868"/>
            <a:ext cx="3544570" cy="3396328"/>
          </a:xfrm>
        </p:spPr>
        <p:txBody>
          <a:bodyPr/>
          <a:lstStyle>
            <a:lvl1pPr marL="0" indent="0" algn="l">
              <a:lnSpc>
                <a:spcPct val="100000"/>
              </a:lnSpc>
              <a:buNone/>
              <a:defRPr sz="1500" baseline="0">
                <a:solidFill>
                  <a:schemeClr val="tx2"/>
                </a:solidFill>
              </a:defRPr>
            </a:lvl1pPr>
            <a:lvl2pPr marL="342226" indent="0" algn="ctr">
              <a:buNone/>
              <a:defRPr>
                <a:solidFill>
                  <a:schemeClr val="tx1">
                    <a:tint val="75000"/>
                  </a:schemeClr>
                </a:solidFill>
              </a:defRPr>
            </a:lvl2pPr>
            <a:lvl3pPr marL="684523" indent="0" algn="ctr">
              <a:buNone/>
              <a:defRPr>
                <a:solidFill>
                  <a:schemeClr val="tx1">
                    <a:tint val="75000"/>
                  </a:schemeClr>
                </a:solidFill>
              </a:defRPr>
            </a:lvl3pPr>
            <a:lvl4pPr marL="1026775" indent="0" algn="ctr">
              <a:buNone/>
              <a:defRPr>
                <a:solidFill>
                  <a:schemeClr val="tx1">
                    <a:tint val="75000"/>
                  </a:schemeClr>
                </a:solidFill>
              </a:defRPr>
            </a:lvl4pPr>
            <a:lvl5pPr marL="1369047" indent="0" algn="ctr">
              <a:buNone/>
              <a:defRPr>
                <a:solidFill>
                  <a:schemeClr val="tx1">
                    <a:tint val="75000"/>
                  </a:schemeClr>
                </a:solidFill>
              </a:defRPr>
            </a:lvl5pPr>
            <a:lvl6pPr marL="1711277" indent="0" algn="ctr">
              <a:buNone/>
              <a:defRPr>
                <a:solidFill>
                  <a:schemeClr val="tx1">
                    <a:tint val="75000"/>
                  </a:schemeClr>
                </a:solidFill>
              </a:defRPr>
            </a:lvl6pPr>
            <a:lvl7pPr marL="2053563" indent="0" algn="ctr">
              <a:buNone/>
              <a:defRPr>
                <a:solidFill>
                  <a:schemeClr val="tx1">
                    <a:tint val="75000"/>
                  </a:schemeClr>
                </a:solidFill>
              </a:defRPr>
            </a:lvl7pPr>
            <a:lvl8pPr marL="2395820" indent="0" algn="ctr">
              <a:buNone/>
              <a:defRPr>
                <a:solidFill>
                  <a:schemeClr val="tx1">
                    <a:tint val="75000"/>
                  </a:schemeClr>
                </a:solidFill>
              </a:defRPr>
            </a:lvl8pPr>
            <a:lvl9pPr marL="2738092" indent="0" algn="ctr">
              <a:buNone/>
              <a:defRPr>
                <a:solidFill>
                  <a:schemeClr val="tx1">
                    <a:tint val="75000"/>
                  </a:schemeClr>
                </a:solidFill>
              </a:defRPr>
            </a:lvl9pPr>
          </a:lstStyle>
          <a:p>
            <a:r>
              <a:rPr lang="en-US" dirty="0" err="1" smtClean="0"/>
              <a:t>APdditional</a:t>
            </a:r>
            <a:r>
              <a:rPr lang="en-US" dirty="0" smtClean="0"/>
              <a:t> statement goes here</a:t>
            </a:r>
            <a:endParaRPr lang="en-US" dirty="0"/>
          </a:p>
        </p:txBody>
      </p:sp>
      <p:sp>
        <p:nvSpPr>
          <p:cNvPr id="6" name="Slide Number Placeholder 5"/>
          <p:cNvSpPr>
            <a:spLocks noGrp="1"/>
          </p:cNvSpPr>
          <p:nvPr>
            <p:ph type="sldNum" sz="quarter" idx="12"/>
          </p:nvPr>
        </p:nvSpPr>
        <p:spPr/>
        <p:txBody>
          <a:bodyPr/>
          <a:lstStyle/>
          <a:p>
            <a:fld id="{0D558541-60C9-42A2-8392-FF12533A6B7A}" type="slidenum">
              <a:rPr lang="en-US" smtClean="0">
                <a:latin typeface="GE Inspira Pitch"/>
              </a:rPr>
              <a:pPr/>
              <a:t>‹#›</a:t>
            </a:fld>
            <a:endParaRPr lang="en-US">
              <a:latin typeface="GE Inspira Pitch"/>
            </a:endParaRPr>
          </a:p>
        </p:txBody>
      </p:sp>
    </p:spTree>
    <p:extLst>
      <p:ext uri="{BB962C8B-B14F-4D97-AF65-F5344CB8AC3E}">
        <p14:creationId xmlns:p14="http://schemas.microsoft.com/office/powerpoint/2010/main" val="312019447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5601" y="1210151"/>
            <a:ext cx="7643912" cy="1968216"/>
          </a:xfrm>
        </p:spPr>
        <p:txBody>
          <a:bodyPr anchor="t"/>
          <a:lstStyle>
            <a:lvl1pPr algn="l">
              <a:defRPr sz="4100" b="0" cap="none" spc="0" baseline="0">
                <a:solidFill>
                  <a:schemeClr val="tx2"/>
                </a:solidFill>
              </a:defRPr>
            </a:lvl1pPr>
          </a:lstStyle>
          <a:p>
            <a:r>
              <a:rPr lang="en-US" dirty="0" smtClean="0"/>
              <a:t>Click to add divider title</a:t>
            </a:r>
            <a:br>
              <a:rPr lang="en-US" dirty="0" smtClean="0"/>
            </a:br>
            <a:r>
              <a:rPr lang="en-US" dirty="0" smtClean="0"/>
              <a:t>two lines maximum</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05933" y="4663842"/>
            <a:ext cx="342384" cy="342295"/>
          </a:xfrm>
          <a:prstGeom prst="rect">
            <a:avLst/>
          </a:prstGeom>
        </p:spPr>
      </p:pic>
    </p:spTree>
    <p:extLst>
      <p:ext uri="{BB962C8B-B14F-4D97-AF65-F5344CB8AC3E}">
        <p14:creationId xmlns:p14="http://schemas.microsoft.com/office/powerpoint/2010/main" val="114017396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a:solidFill>
            <a:schemeClr val="tx2"/>
          </a:solidFill>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56" y="4661297"/>
            <a:ext cx="342989" cy="342900"/>
          </a:xfrm>
          <a:prstGeom prst="rect">
            <a:avLst/>
          </a:prstGeom>
        </p:spPr>
      </p:pic>
    </p:spTree>
    <p:extLst>
      <p:ext uri="{BB962C8B-B14F-4D97-AF65-F5344CB8AC3E}">
        <p14:creationId xmlns:p14="http://schemas.microsoft.com/office/powerpoint/2010/main" val="2257182167"/>
      </p:ext>
    </p:extLst>
  </p:cSld>
  <p:clrMapOvr>
    <a:masterClrMapping/>
  </p:clrMapOvr>
  <p:timing>
    <p:tnLst>
      <p:par>
        <p:cTn xmlns:p14="http://schemas.microsoft.com/office/powerpoint/2010/mai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Section Header Green">
    <p:bg>
      <p:bgPr>
        <a:solidFill>
          <a:srgbClr val="46AD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56" y="4661297"/>
            <a:ext cx="342989" cy="342900"/>
          </a:xfrm>
          <a:prstGeom prst="rect">
            <a:avLst/>
          </a:prstGeom>
        </p:spPr>
      </p:pic>
    </p:spTree>
    <p:extLst>
      <p:ext uri="{BB962C8B-B14F-4D97-AF65-F5344CB8AC3E}">
        <p14:creationId xmlns:p14="http://schemas.microsoft.com/office/powerpoint/2010/main" val="1136295278"/>
      </p:ext>
    </p:extLst>
  </p:cSld>
  <p:clrMapOvr>
    <a:masterClrMapping/>
  </p:clrMapOvr>
  <p:timing>
    <p:tnLst>
      <p:par>
        <p:cTn xmlns:p14="http://schemas.microsoft.com/office/powerpoint/2010/mai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p:bg>
      <p:bgPr>
        <a:solidFill>
          <a:srgbClr val="FF982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56" y="4661297"/>
            <a:ext cx="342989" cy="342900"/>
          </a:xfrm>
          <a:prstGeom prst="rect">
            <a:avLst/>
          </a:prstGeom>
        </p:spPr>
      </p:pic>
    </p:spTree>
    <p:extLst>
      <p:ext uri="{BB962C8B-B14F-4D97-AF65-F5344CB8AC3E}">
        <p14:creationId xmlns:p14="http://schemas.microsoft.com/office/powerpoint/2010/main" val="366384329"/>
      </p:ext>
    </p:extLst>
  </p:cSld>
  <p:clrMapOvr>
    <a:masterClrMapping/>
  </p:clrMapOvr>
  <p:timing>
    <p:tnLst>
      <p:par>
        <p:cTn xmlns:p14="http://schemas.microsoft.com/office/powerpoint/2010/mai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Section Header Purple">
    <p:bg>
      <p:bgPr>
        <a:solidFill>
          <a:srgbClr val="595194"/>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9144000" cy="5143500"/>
          </a:xfrm>
          <a:prstGeom prst="rect">
            <a:avLst/>
          </a:prstGeom>
        </p:spPr>
      </p:pic>
      <p:sp>
        <p:nvSpPr>
          <p:cNvPr id="2" name="Title 1"/>
          <p:cNvSpPr>
            <a:spLocks noGrp="1"/>
          </p:cNvSpPr>
          <p:nvPr>
            <p:ph type="title" hasCustomPrompt="1"/>
          </p:nvPr>
        </p:nvSpPr>
        <p:spPr>
          <a:xfrm>
            <a:off x="356617" y="1213866"/>
            <a:ext cx="7642896" cy="1968216"/>
          </a:xfrm>
        </p:spPr>
        <p:txBody>
          <a:bodyPr anchor="t"/>
          <a:lstStyle>
            <a:lvl1pPr algn="l">
              <a:defRPr sz="4100" b="0" cap="none" spc="0" baseline="0">
                <a:solidFill>
                  <a:schemeClr val="bg1"/>
                </a:solidFill>
              </a:defRPr>
            </a:lvl1pPr>
          </a:lstStyle>
          <a:p>
            <a:r>
              <a:rPr lang="en-US" dirty="0" smtClean="0"/>
              <a:t>Click to add divider title</a:t>
            </a:r>
            <a:br>
              <a:rPr lang="en-US" dirty="0" smtClean="0"/>
            </a:br>
            <a:r>
              <a:rPr lang="en-US" dirty="0" smtClean="0"/>
              <a:t>two lines max</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404956" y="4661297"/>
            <a:ext cx="342989" cy="342900"/>
          </a:xfrm>
          <a:prstGeom prst="rect">
            <a:avLst/>
          </a:prstGeom>
        </p:spPr>
      </p:pic>
    </p:spTree>
    <p:extLst>
      <p:ext uri="{BB962C8B-B14F-4D97-AF65-F5344CB8AC3E}">
        <p14:creationId xmlns:p14="http://schemas.microsoft.com/office/powerpoint/2010/main" val="428620901"/>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theme" Target="../theme/theme1.xml"/><Relationship Id="rId36" Type="http://schemas.openxmlformats.org/officeDocument/2006/relationships/image" Target="../media/image1.wmf"/><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s>
</file>

<file path=ppt/slideMasters/_rels/slideMaster10.xml.rels><?xml version="1.0" encoding="UTF-8" standalone="yes"?>
<Relationships xmlns="http://schemas.openxmlformats.org/package/2006/relationships"><Relationship Id="rId20" Type="http://schemas.openxmlformats.org/officeDocument/2006/relationships/slideLayout" Target="../slideLayouts/slideLayout314.xml"/><Relationship Id="rId21" Type="http://schemas.openxmlformats.org/officeDocument/2006/relationships/slideLayout" Target="../slideLayouts/slideLayout315.xml"/><Relationship Id="rId22" Type="http://schemas.openxmlformats.org/officeDocument/2006/relationships/slideLayout" Target="../slideLayouts/slideLayout316.xml"/><Relationship Id="rId23" Type="http://schemas.openxmlformats.org/officeDocument/2006/relationships/slideLayout" Target="../slideLayouts/slideLayout317.xml"/><Relationship Id="rId24" Type="http://schemas.openxmlformats.org/officeDocument/2006/relationships/slideLayout" Target="../slideLayouts/slideLayout318.xml"/><Relationship Id="rId25" Type="http://schemas.openxmlformats.org/officeDocument/2006/relationships/slideLayout" Target="../slideLayouts/slideLayout319.xml"/><Relationship Id="rId26" Type="http://schemas.openxmlformats.org/officeDocument/2006/relationships/slideLayout" Target="../slideLayouts/slideLayout320.xml"/><Relationship Id="rId27" Type="http://schemas.openxmlformats.org/officeDocument/2006/relationships/slideLayout" Target="../slideLayouts/slideLayout321.xml"/><Relationship Id="rId28" Type="http://schemas.openxmlformats.org/officeDocument/2006/relationships/slideLayout" Target="../slideLayouts/slideLayout322.xml"/><Relationship Id="rId29" Type="http://schemas.openxmlformats.org/officeDocument/2006/relationships/slideLayout" Target="../slideLayouts/slideLayout323.xml"/><Relationship Id="rId1" Type="http://schemas.openxmlformats.org/officeDocument/2006/relationships/slideLayout" Target="../slideLayouts/slideLayout295.xml"/><Relationship Id="rId2" Type="http://schemas.openxmlformats.org/officeDocument/2006/relationships/slideLayout" Target="../slideLayouts/slideLayout296.xml"/><Relationship Id="rId3" Type="http://schemas.openxmlformats.org/officeDocument/2006/relationships/slideLayout" Target="../slideLayouts/slideLayout297.xml"/><Relationship Id="rId4" Type="http://schemas.openxmlformats.org/officeDocument/2006/relationships/slideLayout" Target="../slideLayouts/slideLayout298.xml"/><Relationship Id="rId5" Type="http://schemas.openxmlformats.org/officeDocument/2006/relationships/slideLayout" Target="../slideLayouts/slideLayout299.xml"/><Relationship Id="rId30" Type="http://schemas.openxmlformats.org/officeDocument/2006/relationships/slideLayout" Target="../slideLayouts/slideLayout324.xml"/><Relationship Id="rId31" Type="http://schemas.openxmlformats.org/officeDocument/2006/relationships/slideLayout" Target="../slideLayouts/slideLayout325.xml"/><Relationship Id="rId32" Type="http://schemas.openxmlformats.org/officeDocument/2006/relationships/slideLayout" Target="../slideLayouts/slideLayout326.xml"/><Relationship Id="rId9" Type="http://schemas.openxmlformats.org/officeDocument/2006/relationships/slideLayout" Target="../slideLayouts/slideLayout303.xml"/><Relationship Id="rId6" Type="http://schemas.openxmlformats.org/officeDocument/2006/relationships/slideLayout" Target="../slideLayouts/slideLayout300.xml"/><Relationship Id="rId7" Type="http://schemas.openxmlformats.org/officeDocument/2006/relationships/slideLayout" Target="../slideLayouts/slideLayout301.xml"/><Relationship Id="rId8" Type="http://schemas.openxmlformats.org/officeDocument/2006/relationships/slideLayout" Target="../slideLayouts/slideLayout302.xml"/><Relationship Id="rId33" Type="http://schemas.openxmlformats.org/officeDocument/2006/relationships/slideLayout" Target="../slideLayouts/slideLayout327.xml"/><Relationship Id="rId34" Type="http://schemas.openxmlformats.org/officeDocument/2006/relationships/slideLayout" Target="../slideLayouts/slideLayout328.xml"/><Relationship Id="rId35" Type="http://schemas.openxmlformats.org/officeDocument/2006/relationships/slideLayout" Target="../slideLayouts/slideLayout329.xml"/><Relationship Id="rId36" Type="http://schemas.openxmlformats.org/officeDocument/2006/relationships/theme" Target="../theme/theme10.xml"/><Relationship Id="rId10" Type="http://schemas.openxmlformats.org/officeDocument/2006/relationships/slideLayout" Target="../slideLayouts/slideLayout304.xml"/><Relationship Id="rId11" Type="http://schemas.openxmlformats.org/officeDocument/2006/relationships/slideLayout" Target="../slideLayouts/slideLayout305.xml"/><Relationship Id="rId12" Type="http://schemas.openxmlformats.org/officeDocument/2006/relationships/slideLayout" Target="../slideLayouts/slideLayout306.xml"/><Relationship Id="rId13" Type="http://schemas.openxmlformats.org/officeDocument/2006/relationships/slideLayout" Target="../slideLayouts/slideLayout307.xml"/><Relationship Id="rId14" Type="http://schemas.openxmlformats.org/officeDocument/2006/relationships/slideLayout" Target="../slideLayouts/slideLayout308.xml"/><Relationship Id="rId15" Type="http://schemas.openxmlformats.org/officeDocument/2006/relationships/slideLayout" Target="../slideLayouts/slideLayout309.xml"/><Relationship Id="rId16" Type="http://schemas.openxmlformats.org/officeDocument/2006/relationships/slideLayout" Target="../slideLayouts/slideLayout310.xml"/><Relationship Id="rId17" Type="http://schemas.openxmlformats.org/officeDocument/2006/relationships/slideLayout" Target="../slideLayouts/slideLayout311.xml"/><Relationship Id="rId18" Type="http://schemas.openxmlformats.org/officeDocument/2006/relationships/slideLayout" Target="../slideLayouts/slideLayout312.xml"/><Relationship Id="rId19" Type="http://schemas.openxmlformats.org/officeDocument/2006/relationships/slideLayout" Target="../slideLayouts/slideLayout313.xml"/><Relationship Id="rId37" Type="http://schemas.openxmlformats.org/officeDocument/2006/relationships/vmlDrawing" Target="../drawings/vmlDrawing3.vml"/><Relationship Id="rId38" Type="http://schemas.openxmlformats.org/officeDocument/2006/relationships/tags" Target="../tags/tag3.xml"/><Relationship Id="rId39" Type="http://schemas.openxmlformats.org/officeDocument/2006/relationships/oleObject" Target="../embeddings/oleObject3.bin"/><Relationship Id="rId40" Type="http://schemas.openxmlformats.org/officeDocument/2006/relationships/image" Target="../media/image21.emf"/><Relationship Id="rId41" Type="http://schemas.openxmlformats.org/officeDocument/2006/relationships/image" Target="../media/image1.wmf"/></Relationships>
</file>

<file path=ppt/slideMasters/_rels/slideMaster11.xml.rels><?xml version="1.0" encoding="UTF-8" standalone="yes"?>
<Relationships xmlns="http://schemas.openxmlformats.org/package/2006/relationships"><Relationship Id="rId20" Type="http://schemas.openxmlformats.org/officeDocument/2006/relationships/slideLayout" Target="../slideLayouts/slideLayout349.xml"/><Relationship Id="rId21" Type="http://schemas.openxmlformats.org/officeDocument/2006/relationships/slideLayout" Target="../slideLayouts/slideLayout350.xml"/><Relationship Id="rId22" Type="http://schemas.openxmlformats.org/officeDocument/2006/relationships/slideLayout" Target="../slideLayouts/slideLayout351.xml"/><Relationship Id="rId23" Type="http://schemas.openxmlformats.org/officeDocument/2006/relationships/slideLayout" Target="../slideLayouts/slideLayout352.xml"/><Relationship Id="rId24" Type="http://schemas.openxmlformats.org/officeDocument/2006/relationships/slideLayout" Target="../slideLayouts/slideLayout353.xml"/><Relationship Id="rId25" Type="http://schemas.openxmlformats.org/officeDocument/2006/relationships/slideLayout" Target="../slideLayouts/slideLayout354.xml"/><Relationship Id="rId26" Type="http://schemas.openxmlformats.org/officeDocument/2006/relationships/slideLayout" Target="../slideLayouts/slideLayout355.xml"/><Relationship Id="rId27" Type="http://schemas.openxmlformats.org/officeDocument/2006/relationships/slideLayout" Target="../slideLayouts/slideLayout356.xml"/><Relationship Id="rId28" Type="http://schemas.openxmlformats.org/officeDocument/2006/relationships/slideLayout" Target="../slideLayouts/slideLayout357.xml"/><Relationship Id="rId29" Type="http://schemas.openxmlformats.org/officeDocument/2006/relationships/slideLayout" Target="../slideLayouts/slideLayout358.xml"/><Relationship Id="rId1" Type="http://schemas.openxmlformats.org/officeDocument/2006/relationships/slideLayout" Target="../slideLayouts/slideLayout330.xml"/><Relationship Id="rId2" Type="http://schemas.openxmlformats.org/officeDocument/2006/relationships/slideLayout" Target="../slideLayouts/slideLayout331.xml"/><Relationship Id="rId3" Type="http://schemas.openxmlformats.org/officeDocument/2006/relationships/slideLayout" Target="../slideLayouts/slideLayout332.xml"/><Relationship Id="rId4" Type="http://schemas.openxmlformats.org/officeDocument/2006/relationships/slideLayout" Target="../slideLayouts/slideLayout333.xml"/><Relationship Id="rId5" Type="http://schemas.openxmlformats.org/officeDocument/2006/relationships/slideLayout" Target="../slideLayouts/slideLayout334.xml"/><Relationship Id="rId30" Type="http://schemas.openxmlformats.org/officeDocument/2006/relationships/slideLayout" Target="../slideLayouts/slideLayout359.xml"/><Relationship Id="rId31" Type="http://schemas.openxmlformats.org/officeDocument/2006/relationships/slideLayout" Target="../slideLayouts/slideLayout360.xml"/><Relationship Id="rId32" Type="http://schemas.openxmlformats.org/officeDocument/2006/relationships/slideLayout" Target="../slideLayouts/slideLayout361.xml"/><Relationship Id="rId9" Type="http://schemas.openxmlformats.org/officeDocument/2006/relationships/slideLayout" Target="../slideLayouts/slideLayout338.xml"/><Relationship Id="rId6" Type="http://schemas.openxmlformats.org/officeDocument/2006/relationships/slideLayout" Target="../slideLayouts/slideLayout335.xml"/><Relationship Id="rId7" Type="http://schemas.openxmlformats.org/officeDocument/2006/relationships/slideLayout" Target="../slideLayouts/slideLayout336.xml"/><Relationship Id="rId8" Type="http://schemas.openxmlformats.org/officeDocument/2006/relationships/slideLayout" Target="../slideLayouts/slideLayout337.xml"/><Relationship Id="rId33" Type="http://schemas.openxmlformats.org/officeDocument/2006/relationships/slideLayout" Target="../slideLayouts/slideLayout362.xml"/><Relationship Id="rId34" Type="http://schemas.openxmlformats.org/officeDocument/2006/relationships/slideLayout" Target="../slideLayouts/slideLayout363.xml"/><Relationship Id="rId35" Type="http://schemas.openxmlformats.org/officeDocument/2006/relationships/slideLayout" Target="../slideLayouts/slideLayout364.xml"/><Relationship Id="rId36" Type="http://schemas.openxmlformats.org/officeDocument/2006/relationships/theme" Target="../theme/theme11.xml"/><Relationship Id="rId10" Type="http://schemas.openxmlformats.org/officeDocument/2006/relationships/slideLayout" Target="../slideLayouts/slideLayout339.xml"/><Relationship Id="rId11" Type="http://schemas.openxmlformats.org/officeDocument/2006/relationships/slideLayout" Target="../slideLayouts/slideLayout340.xml"/><Relationship Id="rId12" Type="http://schemas.openxmlformats.org/officeDocument/2006/relationships/slideLayout" Target="../slideLayouts/slideLayout341.xml"/><Relationship Id="rId13" Type="http://schemas.openxmlformats.org/officeDocument/2006/relationships/slideLayout" Target="../slideLayouts/slideLayout342.xml"/><Relationship Id="rId14" Type="http://schemas.openxmlformats.org/officeDocument/2006/relationships/slideLayout" Target="../slideLayouts/slideLayout343.xml"/><Relationship Id="rId15" Type="http://schemas.openxmlformats.org/officeDocument/2006/relationships/slideLayout" Target="../slideLayouts/slideLayout344.xml"/><Relationship Id="rId16" Type="http://schemas.openxmlformats.org/officeDocument/2006/relationships/slideLayout" Target="../slideLayouts/slideLayout345.xml"/><Relationship Id="rId17" Type="http://schemas.openxmlformats.org/officeDocument/2006/relationships/slideLayout" Target="../slideLayouts/slideLayout346.xml"/><Relationship Id="rId18" Type="http://schemas.openxmlformats.org/officeDocument/2006/relationships/slideLayout" Target="../slideLayouts/slideLayout347.xml"/><Relationship Id="rId19" Type="http://schemas.openxmlformats.org/officeDocument/2006/relationships/slideLayout" Target="../slideLayouts/slideLayout348.xml"/><Relationship Id="rId37" Type="http://schemas.openxmlformats.org/officeDocument/2006/relationships/vmlDrawing" Target="../drawings/vmlDrawing4.vml"/><Relationship Id="rId38" Type="http://schemas.openxmlformats.org/officeDocument/2006/relationships/tags" Target="../tags/tag4.xml"/><Relationship Id="rId39" Type="http://schemas.openxmlformats.org/officeDocument/2006/relationships/oleObject" Target="../embeddings/oleObject4.bin"/><Relationship Id="rId40" Type="http://schemas.openxmlformats.org/officeDocument/2006/relationships/image" Target="../media/image21.emf"/><Relationship Id="rId41" Type="http://schemas.openxmlformats.org/officeDocument/2006/relationships/image" Target="../media/image1.wmf"/></Relationships>
</file>

<file path=ppt/slideMasters/_rels/slideMaster12.xml.rels><?xml version="1.0" encoding="UTF-8" standalone="yes"?>
<Relationships xmlns="http://schemas.openxmlformats.org/package/2006/relationships"><Relationship Id="rId20" Type="http://schemas.openxmlformats.org/officeDocument/2006/relationships/slideLayout" Target="../slideLayouts/slideLayout384.xml"/><Relationship Id="rId21" Type="http://schemas.openxmlformats.org/officeDocument/2006/relationships/slideLayout" Target="../slideLayouts/slideLayout385.xml"/><Relationship Id="rId22" Type="http://schemas.openxmlformats.org/officeDocument/2006/relationships/slideLayout" Target="../slideLayouts/slideLayout386.xml"/><Relationship Id="rId23" Type="http://schemas.openxmlformats.org/officeDocument/2006/relationships/slideLayout" Target="../slideLayouts/slideLayout387.xml"/><Relationship Id="rId24" Type="http://schemas.openxmlformats.org/officeDocument/2006/relationships/slideLayout" Target="../slideLayouts/slideLayout388.xml"/><Relationship Id="rId25" Type="http://schemas.openxmlformats.org/officeDocument/2006/relationships/slideLayout" Target="../slideLayouts/slideLayout389.xml"/><Relationship Id="rId26" Type="http://schemas.openxmlformats.org/officeDocument/2006/relationships/slideLayout" Target="../slideLayouts/slideLayout390.xml"/><Relationship Id="rId27" Type="http://schemas.openxmlformats.org/officeDocument/2006/relationships/slideLayout" Target="../slideLayouts/slideLayout391.xml"/><Relationship Id="rId28" Type="http://schemas.openxmlformats.org/officeDocument/2006/relationships/slideLayout" Target="../slideLayouts/slideLayout392.xml"/><Relationship Id="rId29" Type="http://schemas.openxmlformats.org/officeDocument/2006/relationships/slideLayout" Target="../slideLayouts/slideLayout393.xml"/><Relationship Id="rId1" Type="http://schemas.openxmlformats.org/officeDocument/2006/relationships/slideLayout" Target="../slideLayouts/slideLayout365.xml"/><Relationship Id="rId2" Type="http://schemas.openxmlformats.org/officeDocument/2006/relationships/slideLayout" Target="../slideLayouts/slideLayout366.xml"/><Relationship Id="rId3" Type="http://schemas.openxmlformats.org/officeDocument/2006/relationships/slideLayout" Target="../slideLayouts/slideLayout367.xml"/><Relationship Id="rId4" Type="http://schemas.openxmlformats.org/officeDocument/2006/relationships/slideLayout" Target="../slideLayouts/slideLayout368.xml"/><Relationship Id="rId5" Type="http://schemas.openxmlformats.org/officeDocument/2006/relationships/slideLayout" Target="../slideLayouts/slideLayout369.xml"/><Relationship Id="rId30" Type="http://schemas.openxmlformats.org/officeDocument/2006/relationships/slideLayout" Target="../slideLayouts/slideLayout394.xml"/><Relationship Id="rId31" Type="http://schemas.openxmlformats.org/officeDocument/2006/relationships/slideLayout" Target="../slideLayouts/slideLayout395.xml"/><Relationship Id="rId32" Type="http://schemas.openxmlformats.org/officeDocument/2006/relationships/slideLayout" Target="../slideLayouts/slideLayout396.xml"/><Relationship Id="rId9" Type="http://schemas.openxmlformats.org/officeDocument/2006/relationships/slideLayout" Target="../slideLayouts/slideLayout373.xml"/><Relationship Id="rId6" Type="http://schemas.openxmlformats.org/officeDocument/2006/relationships/slideLayout" Target="../slideLayouts/slideLayout370.xml"/><Relationship Id="rId7" Type="http://schemas.openxmlformats.org/officeDocument/2006/relationships/slideLayout" Target="../slideLayouts/slideLayout371.xml"/><Relationship Id="rId8" Type="http://schemas.openxmlformats.org/officeDocument/2006/relationships/slideLayout" Target="../slideLayouts/slideLayout372.xml"/><Relationship Id="rId33" Type="http://schemas.openxmlformats.org/officeDocument/2006/relationships/slideLayout" Target="../slideLayouts/slideLayout397.xml"/><Relationship Id="rId34" Type="http://schemas.openxmlformats.org/officeDocument/2006/relationships/slideLayout" Target="../slideLayouts/slideLayout398.xml"/><Relationship Id="rId35" Type="http://schemas.openxmlformats.org/officeDocument/2006/relationships/theme" Target="../theme/theme12.xml"/><Relationship Id="rId36" Type="http://schemas.openxmlformats.org/officeDocument/2006/relationships/image" Target="../media/image1.wmf"/><Relationship Id="rId10" Type="http://schemas.openxmlformats.org/officeDocument/2006/relationships/slideLayout" Target="../slideLayouts/slideLayout374.xml"/><Relationship Id="rId11" Type="http://schemas.openxmlformats.org/officeDocument/2006/relationships/slideLayout" Target="../slideLayouts/slideLayout375.xml"/><Relationship Id="rId12" Type="http://schemas.openxmlformats.org/officeDocument/2006/relationships/slideLayout" Target="../slideLayouts/slideLayout376.xml"/><Relationship Id="rId13" Type="http://schemas.openxmlformats.org/officeDocument/2006/relationships/slideLayout" Target="../slideLayouts/slideLayout377.xml"/><Relationship Id="rId14" Type="http://schemas.openxmlformats.org/officeDocument/2006/relationships/slideLayout" Target="../slideLayouts/slideLayout378.xml"/><Relationship Id="rId15" Type="http://schemas.openxmlformats.org/officeDocument/2006/relationships/slideLayout" Target="../slideLayouts/slideLayout379.xml"/><Relationship Id="rId16" Type="http://schemas.openxmlformats.org/officeDocument/2006/relationships/slideLayout" Target="../slideLayouts/slideLayout380.xml"/><Relationship Id="rId17" Type="http://schemas.openxmlformats.org/officeDocument/2006/relationships/slideLayout" Target="../slideLayouts/slideLayout381.xml"/><Relationship Id="rId18" Type="http://schemas.openxmlformats.org/officeDocument/2006/relationships/slideLayout" Target="../slideLayouts/slideLayout382.xml"/><Relationship Id="rId19" Type="http://schemas.openxmlformats.org/officeDocument/2006/relationships/slideLayout" Target="../slideLayouts/slideLayout383.xml"/></Relationships>
</file>

<file path=ppt/slideMasters/_rels/slideMaster13.xml.rels><?xml version="1.0" encoding="UTF-8" standalone="yes"?>
<Relationships xmlns="http://schemas.openxmlformats.org/package/2006/relationships"><Relationship Id="rId20" Type="http://schemas.openxmlformats.org/officeDocument/2006/relationships/slideLayout" Target="../slideLayouts/slideLayout418.xml"/><Relationship Id="rId21" Type="http://schemas.openxmlformats.org/officeDocument/2006/relationships/slideLayout" Target="../slideLayouts/slideLayout419.xml"/><Relationship Id="rId22" Type="http://schemas.openxmlformats.org/officeDocument/2006/relationships/slideLayout" Target="../slideLayouts/slideLayout420.xml"/><Relationship Id="rId23" Type="http://schemas.openxmlformats.org/officeDocument/2006/relationships/slideLayout" Target="../slideLayouts/slideLayout421.xml"/><Relationship Id="rId24" Type="http://schemas.openxmlformats.org/officeDocument/2006/relationships/slideLayout" Target="../slideLayouts/slideLayout422.xml"/><Relationship Id="rId25" Type="http://schemas.openxmlformats.org/officeDocument/2006/relationships/slideLayout" Target="../slideLayouts/slideLayout423.xml"/><Relationship Id="rId26" Type="http://schemas.openxmlformats.org/officeDocument/2006/relationships/slideLayout" Target="../slideLayouts/slideLayout424.xml"/><Relationship Id="rId27" Type="http://schemas.openxmlformats.org/officeDocument/2006/relationships/slideLayout" Target="../slideLayouts/slideLayout425.xml"/><Relationship Id="rId28" Type="http://schemas.openxmlformats.org/officeDocument/2006/relationships/slideLayout" Target="../slideLayouts/slideLayout426.xml"/><Relationship Id="rId29" Type="http://schemas.openxmlformats.org/officeDocument/2006/relationships/slideLayout" Target="../slideLayouts/slideLayout427.xml"/><Relationship Id="rId1" Type="http://schemas.openxmlformats.org/officeDocument/2006/relationships/slideLayout" Target="../slideLayouts/slideLayout399.xml"/><Relationship Id="rId2" Type="http://schemas.openxmlformats.org/officeDocument/2006/relationships/slideLayout" Target="../slideLayouts/slideLayout400.xml"/><Relationship Id="rId3" Type="http://schemas.openxmlformats.org/officeDocument/2006/relationships/slideLayout" Target="../slideLayouts/slideLayout401.xml"/><Relationship Id="rId4" Type="http://schemas.openxmlformats.org/officeDocument/2006/relationships/slideLayout" Target="../slideLayouts/slideLayout402.xml"/><Relationship Id="rId5" Type="http://schemas.openxmlformats.org/officeDocument/2006/relationships/slideLayout" Target="../slideLayouts/slideLayout403.xml"/><Relationship Id="rId30" Type="http://schemas.openxmlformats.org/officeDocument/2006/relationships/slideLayout" Target="../slideLayouts/slideLayout428.xml"/><Relationship Id="rId31" Type="http://schemas.openxmlformats.org/officeDocument/2006/relationships/slideLayout" Target="../slideLayouts/slideLayout429.xml"/><Relationship Id="rId32" Type="http://schemas.openxmlformats.org/officeDocument/2006/relationships/slideLayout" Target="../slideLayouts/slideLayout430.xml"/><Relationship Id="rId9" Type="http://schemas.openxmlformats.org/officeDocument/2006/relationships/slideLayout" Target="../slideLayouts/slideLayout407.xml"/><Relationship Id="rId6" Type="http://schemas.openxmlformats.org/officeDocument/2006/relationships/slideLayout" Target="../slideLayouts/slideLayout404.xml"/><Relationship Id="rId7" Type="http://schemas.openxmlformats.org/officeDocument/2006/relationships/slideLayout" Target="../slideLayouts/slideLayout405.xml"/><Relationship Id="rId8" Type="http://schemas.openxmlformats.org/officeDocument/2006/relationships/slideLayout" Target="../slideLayouts/slideLayout406.xml"/><Relationship Id="rId33" Type="http://schemas.openxmlformats.org/officeDocument/2006/relationships/slideLayout" Target="../slideLayouts/slideLayout431.xml"/><Relationship Id="rId34" Type="http://schemas.openxmlformats.org/officeDocument/2006/relationships/slideLayout" Target="../slideLayouts/slideLayout432.xml"/><Relationship Id="rId35" Type="http://schemas.openxmlformats.org/officeDocument/2006/relationships/theme" Target="../theme/theme13.xml"/><Relationship Id="rId36" Type="http://schemas.openxmlformats.org/officeDocument/2006/relationships/image" Target="../media/image1.wmf"/><Relationship Id="rId10" Type="http://schemas.openxmlformats.org/officeDocument/2006/relationships/slideLayout" Target="../slideLayouts/slideLayout408.xml"/><Relationship Id="rId11" Type="http://schemas.openxmlformats.org/officeDocument/2006/relationships/slideLayout" Target="../slideLayouts/slideLayout409.xml"/><Relationship Id="rId12" Type="http://schemas.openxmlformats.org/officeDocument/2006/relationships/slideLayout" Target="../slideLayouts/slideLayout410.xml"/><Relationship Id="rId13" Type="http://schemas.openxmlformats.org/officeDocument/2006/relationships/slideLayout" Target="../slideLayouts/slideLayout411.xml"/><Relationship Id="rId14" Type="http://schemas.openxmlformats.org/officeDocument/2006/relationships/slideLayout" Target="../slideLayouts/slideLayout412.xml"/><Relationship Id="rId15" Type="http://schemas.openxmlformats.org/officeDocument/2006/relationships/slideLayout" Target="../slideLayouts/slideLayout413.xml"/><Relationship Id="rId16" Type="http://schemas.openxmlformats.org/officeDocument/2006/relationships/slideLayout" Target="../slideLayouts/slideLayout414.xml"/><Relationship Id="rId17" Type="http://schemas.openxmlformats.org/officeDocument/2006/relationships/slideLayout" Target="../slideLayouts/slideLayout415.xml"/><Relationship Id="rId18" Type="http://schemas.openxmlformats.org/officeDocument/2006/relationships/slideLayout" Target="../slideLayouts/slideLayout416.xml"/><Relationship Id="rId19" Type="http://schemas.openxmlformats.org/officeDocument/2006/relationships/slideLayout" Target="../slideLayouts/slideLayout417.xml"/></Relationships>
</file>

<file path=ppt/slideMasters/_rels/slideMaster14.xml.rels><?xml version="1.0" encoding="UTF-8" standalone="yes"?>
<Relationships xmlns="http://schemas.openxmlformats.org/package/2006/relationships"><Relationship Id="rId11" Type="http://schemas.openxmlformats.org/officeDocument/2006/relationships/slideLayout" Target="../slideLayouts/slideLayout443.xml"/><Relationship Id="rId12" Type="http://schemas.openxmlformats.org/officeDocument/2006/relationships/theme" Target="../theme/theme14.xml"/><Relationship Id="rId1" Type="http://schemas.openxmlformats.org/officeDocument/2006/relationships/slideLayout" Target="../slideLayouts/slideLayout433.xml"/><Relationship Id="rId2" Type="http://schemas.openxmlformats.org/officeDocument/2006/relationships/slideLayout" Target="../slideLayouts/slideLayout434.xml"/><Relationship Id="rId3" Type="http://schemas.openxmlformats.org/officeDocument/2006/relationships/slideLayout" Target="../slideLayouts/slideLayout435.xml"/><Relationship Id="rId4" Type="http://schemas.openxmlformats.org/officeDocument/2006/relationships/slideLayout" Target="../slideLayouts/slideLayout436.xml"/><Relationship Id="rId5" Type="http://schemas.openxmlformats.org/officeDocument/2006/relationships/slideLayout" Target="../slideLayouts/slideLayout437.xml"/><Relationship Id="rId6" Type="http://schemas.openxmlformats.org/officeDocument/2006/relationships/slideLayout" Target="../slideLayouts/slideLayout438.xml"/><Relationship Id="rId7" Type="http://schemas.openxmlformats.org/officeDocument/2006/relationships/slideLayout" Target="../slideLayouts/slideLayout439.xml"/><Relationship Id="rId8" Type="http://schemas.openxmlformats.org/officeDocument/2006/relationships/slideLayout" Target="../slideLayouts/slideLayout440.xml"/><Relationship Id="rId9" Type="http://schemas.openxmlformats.org/officeDocument/2006/relationships/slideLayout" Target="../slideLayouts/slideLayout441.xml"/><Relationship Id="rId10" Type="http://schemas.openxmlformats.org/officeDocument/2006/relationships/slideLayout" Target="../slideLayouts/slideLayout442.xml"/></Relationships>
</file>

<file path=ppt/slideMasters/_rels/slideMaster15.xml.rels><?xml version="1.0" encoding="UTF-8" standalone="yes"?>
<Relationships xmlns="http://schemas.openxmlformats.org/package/2006/relationships"><Relationship Id="rId20" Type="http://schemas.openxmlformats.org/officeDocument/2006/relationships/slideLayout" Target="../slideLayouts/slideLayout463.xml"/><Relationship Id="rId21" Type="http://schemas.openxmlformats.org/officeDocument/2006/relationships/slideLayout" Target="../slideLayouts/slideLayout464.xml"/><Relationship Id="rId22" Type="http://schemas.openxmlformats.org/officeDocument/2006/relationships/slideLayout" Target="../slideLayouts/slideLayout465.xml"/><Relationship Id="rId23" Type="http://schemas.openxmlformats.org/officeDocument/2006/relationships/slideLayout" Target="../slideLayouts/slideLayout466.xml"/><Relationship Id="rId24" Type="http://schemas.openxmlformats.org/officeDocument/2006/relationships/slideLayout" Target="../slideLayouts/slideLayout467.xml"/><Relationship Id="rId25" Type="http://schemas.openxmlformats.org/officeDocument/2006/relationships/slideLayout" Target="../slideLayouts/slideLayout468.xml"/><Relationship Id="rId26" Type="http://schemas.openxmlformats.org/officeDocument/2006/relationships/slideLayout" Target="../slideLayouts/slideLayout469.xml"/><Relationship Id="rId27" Type="http://schemas.openxmlformats.org/officeDocument/2006/relationships/slideLayout" Target="../slideLayouts/slideLayout470.xml"/><Relationship Id="rId28" Type="http://schemas.openxmlformats.org/officeDocument/2006/relationships/slideLayout" Target="../slideLayouts/slideLayout471.xml"/><Relationship Id="rId29" Type="http://schemas.openxmlformats.org/officeDocument/2006/relationships/slideLayout" Target="../slideLayouts/slideLayout472.xml"/><Relationship Id="rId1" Type="http://schemas.openxmlformats.org/officeDocument/2006/relationships/slideLayout" Target="../slideLayouts/slideLayout444.xml"/><Relationship Id="rId2" Type="http://schemas.openxmlformats.org/officeDocument/2006/relationships/slideLayout" Target="../slideLayouts/slideLayout445.xml"/><Relationship Id="rId3" Type="http://schemas.openxmlformats.org/officeDocument/2006/relationships/slideLayout" Target="../slideLayouts/slideLayout446.xml"/><Relationship Id="rId4" Type="http://schemas.openxmlformats.org/officeDocument/2006/relationships/slideLayout" Target="../slideLayouts/slideLayout447.xml"/><Relationship Id="rId5" Type="http://schemas.openxmlformats.org/officeDocument/2006/relationships/slideLayout" Target="../slideLayouts/slideLayout448.xml"/><Relationship Id="rId30" Type="http://schemas.openxmlformats.org/officeDocument/2006/relationships/slideLayout" Target="../slideLayouts/slideLayout473.xml"/><Relationship Id="rId31" Type="http://schemas.openxmlformats.org/officeDocument/2006/relationships/slideLayout" Target="../slideLayouts/slideLayout474.xml"/><Relationship Id="rId32" Type="http://schemas.openxmlformats.org/officeDocument/2006/relationships/slideLayout" Target="../slideLayouts/slideLayout475.xml"/><Relationship Id="rId9" Type="http://schemas.openxmlformats.org/officeDocument/2006/relationships/slideLayout" Target="../slideLayouts/slideLayout452.xml"/><Relationship Id="rId6" Type="http://schemas.openxmlformats.org/officeDocument/2006/relationships/slideLayout" Target="../slideLayouts/slideLayout449.xml"/><Relationship Id="rId7" Type="http://schemas.openxmlformats.org/officeDocument/2006/relationships/slideLayout" Target="../slideLayouts/slideLayout450.xml"/><Relationship Id="rId8" Type="http://schemas.openxmlformats.org/officeDocument/2006/relationships/slideLayout" Target="../slideLayouts/slideLayout451.xml"/><Relationship Id="rId33" Type="http://schemas.openxmlformats.org/officeDocument/2006/relationships/slideLayout" Target="../slideLayouts/slideLayout476.xml"/><Relationship Id="rId34" Type="http://schemas.openxmlformats.org/officeDocument/2006/relationships/slideLayout" Target="../slideLayouts/slideLayout477.xml"/><Relationship Id="rId35" Type="http://schemas.openxmlformats.org/officeDocument/2006/relationships/slideLayout" Target="../slideLayouts/slideLayout478.xml"/><Relationship Id="rId36" Type="http://schemas.openxmlformats.org/officeDocument/2006/relationships/theme" Target="../theme/theme15.xml"/><Relationship Id="rId10" Type="http://schemas.openxmlformats.org/officeDocument/2006/relationships/slideLayout" Target="../slideLayouts/slideLayout453.xml"/><Relationship Id="rId11" Type="http://schemas.openxmlformats.org/officeDocument/2006/relationships/slideLayout" Target="../slideLayouts/slideLayout454.xml"/><Relationship Id="rId12" Type="http://schemas.openxmlformats.org/officeDocument/2006/relationships/slideLayout" Target="../slideLayouts/slideLayout455.xml"/><Relationship Id="rId13" Type="http://schemas.openxmlformats.org/officeDocument/2006/relationships/slideLayout" Target="../slideLayouts/slideLayout456.xml"/><Relationship Id="rId14" Type="http://schemas.openxmlformats.org/officeDocument/2006/relationships/slideLayout" Target="../slideLayouts/slideLayout457.xml"/><Relationship Id="rId15" Type="http://schemas.openxmlformats.org/officeDocument/2006/relationships/slideLayout" Target="../slideLayouts/slideLayout458.xml"/><Relationship Id="rId16" Type="http://schemas.openxmlformats.org/officeDocument/2006/relationships/slideLayout" Target="../slideLayouts/slideLayout459.xml"/><Relationship Id="rId17" Type="http://schemas.openxmlformats.org/officeDocument/2006/relationships/slideLayout" Target="../slideLayouts/slideLayout460.xml"/><Relationship Id="rId18" Type="http://schemas.openxmlformats.org/officeDocument/2006/relationships/slideLayout" Target="../slideLayouts/slideLayout461.xml"/><Relationship Id="rId19" Type="http://schemas.openxmlformats.org/officeDocument/2006/relationships/slideLayout" Target="../slideLayouts/slideLayout462.xml"/><Relationship Id="rId37" Type="http://schemas.openxmlformats.org/officeDocument/2006/relationships/vmlDrawing" Target="../drawings/vmlDrawing5.vml"/><Relationship Id="rId38" Type="http://schemas.openxmlformats.org/officeDocument/2006/relationships/tags" Target="../tags/tag5.xml"/><Relationship Id="rId39" Type="http://schemas.openxmlformats.org/officeDocument/2006/relationships/oleObject" Target="../embeddings/oleObject5.bin"/><Relationship Id="rId40" Type="http://schemas.openxmlformats.org/officeDocument/2006/relationships/image" Target="../media/image21.emf"/><Relationship Id="rId41" Type="http://schemas.openxmlformats.org/officeDocument/2006/relationships/image" Target="../media/image1.wmf"/></Relationships>
</file>

<file path=ppt/slideMasters/_rels/slideMaster16.xml.rels><?xml version="1.0" encoding="UTF-8" standalone="yes"?>
<Relationships xmlns="http://schemas.openxmlformats.org/package/2006/relationships"><Relationship Id="rId20" Type="http://schemas.openxmlformats.org/officeDocument/2006/relationships/slideLayout" Target="../slideLayouts/slideLayout498.xml"/><Relationship Id="rId21" Type="http://schemas.openxmlformats.org/officeDocument/2006/relationships/slideLayout" Target="../slideLayouts/slideLayout499.xml"/><Relationship Id="rId22" Type="http://schemas.openxmlformats.org/officeDocument/2006/relationships/slideLayout" Target="../slideLayouts/slideLayout500.xml"/><Relationship Id="rId23" Type="http://schemas.openxmlformats.org/officeDocument/2006/relationships/slideLayout" Target="../slideLayouts/slideLayout501.xml"/><Relationship Id="rId24" Type="http://schemas.openxmlformats.org/officeDocument/2006/relationships/slideLayout" Target="../slideLayouts/slideLayout502.xml"/><Relationship Id="rId25" Type="http://schemas.openxmlformats.org/officeDocument/2006/relationships/slideLayout" Target="../slideLayouts/slideLayout503.xml"/><Relationship Id="rId26" Type="http://schemas.openxmlformats.org/officeDocument/2006/relationships/slideLayout" Target="../slideLayouts/slideLayout504.xml"/><Relationship Id="rId27" Type="http://schemas.openxmlformats.org/officeDocument/2006/relationships/slideLayout" Target="../slideLayouts/slideLayout505.xml"/><Relationship Id="rId28" Type="http://schemas.openxmlformats.org/officeDocument/2006/relationships/slideLayout" Target="../slideLayouts/slideLayout506.xml"/><Relationship Id="rId29" Type="http://schemas.openxmlformats.org/officeDocument/2006/relationships/slideLayout" Target="../slideLayouts/slideLayout507.xml"/><Relationship Id="rId1" Type="http://schemas.openxmlformats.org/officeDocument/2006/relationships/slideLayout" Target="../slideLayouts/slideLayout479.xml"/><Relationship Id="rId2" Type="http://schemas.openxmlformats.org/officeDocument/2006/relationships/slideLayout" Target="../slideLayouts/slideLayout480.xml"/><Relationship Id="rId3" Type="http://schemas.openxmlformats.org/officeDocument/2006/relationships/slideLayout" Target="../slideLayouts/slideLayout481.xml"/><Relationship Id="rId4" Type="http://schemas.openxmlformats.org/officeDocument/2006/relationships/slideLayout" Target="../slideLayouts/slideLayout482.xml"/><Relationship Id="rId5" Type="http://schemas.openxmlformats.org/officeDocument/2006/relationships/slideLayout" Target="../slideLayouts/slideLayout483.xml"/><Relationship Id="rId30" Type="http://schemas.openxmlformats.org/officeDocument/2006/relationships/slideLayout" Target="../slideLayouts/slideLayout508.xml"/><Relationship Id="rId31" Type="http://schemas.openxmlformats.org/officeDocument/2006/relationships/slideLayout" Target="../slideLayouts/slideLayout509.xml"/><Relationship Id="rId32" Type="http://schemas.openxmlformats.org/officeDocument/2006/relationships/slideLayout" Target="../slideLayouts/slideLayout510.xml"/><Relationship Id="rId9" Type="http://schemas.openxmlformats.org/officeDocument/2006/relationships/slideLayout" Target="../slideLayouts/slideLayout487.xml"/><Relationship Id="rId6" Type="http://schemas.openxmlformats.org/officeDocument/2006/relationships/slideLayout" Target="../slideLayouts/slideLayout484.xml"/><Relationship Id="rId7" Type="http://schemas.openxmlformats.org/officeDocument/2006/relationships/slideLayout" Target="../slideLayouts/slideLayout485.xml"/><Relationship Id="rId8" Type="http://schemas.openxmlformats.org/officeDocument/2006/relationships/slideLayout" Target="../slideLayouts/slideLayout486.xml"/><Relationship Id="rId33" Type="http://schemas.openxmlformats.org/officeDocument/2006/relationships/slideLayout" Target="../slideLayouts/slideLayout511.xml"/><Relationship Id="rId34" Type="http://schemas.openxmlformats.org/officeDocument/2006/relationships/slideLayout" Target="../slideLayouts/slideLayout512.xml"/><Relationship Id="rId35" Type="http://schemas.openxmlformats.org/officeDocument/2006/relationships/theme" Target="../theme/theme16.xml"/><Relationship Id="rId36" Type="http://schemas.openxmlformats.org/officeDocument/2006/relationships/vmlDrawing" Target="../drawings/vmlDrawing6.vml"/><Relationship Id="rId10" Type="http://schemas.openxmlformats.org/officeDocument/2006/relationships/slideLayout" Target="../slideLayouts/slideLayout488.xml"/><Relationship Id="rId11" Type="http://schemas.openxmlformats.org/officeDocument/2006/relationships/slideLayout" Target="../slideLayouts/slideLayout489.xml"/><Relationship Id="rId12" Type="http://schemas.openxmlformats.org/officeDocument/2006/relationships/slideLayout" Target="../slideLayouts/slideLayout490.xml"/><Relationship Id="rId13" Type="http://schemas.openxmlformats.org/officeDocument/2006/relationships/slideLayout" Target="../slideLayouts/slideLayout491.xml"/><Relationship Id="rId14" Type="http://schemas.openxmlformats.org/officeDocument/2006/relationships/slideLayout" Target="../slideLayouts/slideLayout492.xml"/><Relationship Id="rId15" Type="http://schemas.openxmlformats.org/officeDocument/2006/relationships/slideLayout" Target="../slideLayouts/slideLayout493.xml"/><Relationship Id="rId16" Type="http://schemas.openxmlformats.org/officeDocument/2006/relationships/slideLayout" Target="../slideLayouts/slideLayout494.xml"/><Relationship Id="rId17" Type="http://schemas.openxmlformats.org/officeDocument/2006/relationships/slideLayout" Target="../slideLayouts/slideLayout495.xml"/><Relationship Id="rId18" Type="http://schemas.openxmlformats.org/officeDocument/2006/relationships/slideLayout" Target="../slideLayouts/slideLayout496.xml"/><Relationship Id="rId19" Type="http://schemas.openxmlformats.org/officeDocument/2006/relationships/slideLayout" Target="../slideLayouts/slideLayout497.xml"/><Relationship Id="rId37" Type="http://schemas.openxmlformats.org/officeDocument/2006/relationships/tags" Target="../tags/tag6.xml"/><Relationship Id="rId38" Type="http://schemas.openxmlformats.org/officeDocument/2006/relationships/oleObject" Target="../embeddings/oleObject6.bin"/><Relationship Id="rId39" Type="http://schemas.openxmlformats.org/officeDocument/2006/relationships/image" Target="../media/image21.emf"/><Relationship Id="rId40" Type="http://schemas.openxmlformats.org/officeDocument/2006/relationships/image" Target="../media/image1.wmf"/></Relationships>
</file>

<file path=ppt/slideMasters/_rels/slideMaster17.xml.rels><?xml version="1.0" encoding="UTF-8" standalone="yes"?>
<Relationships xmlns="http://schemas.openxmlformats.org/package/2006/relationships"><Relationship Id="rId20" Type="http://schemas.openxmlformats.org/officeDocument/2006/relationships/slideLayout" Target="../slideLayouts/slideLayout532.xml"/><Relationship Id="rId21" Type="http://schemas.openxmlformats.org/officeDocument/2006/relationships/slideLayout" Target="../slideLayouts/slideLayout533.xml"/><Relationship Id="rId22" Type="http://schemas.openxmlformats.org/officeDocument/2006/relationships/slideLayout" Target="../slideLayouts/slideLayout534.xml"/><Relationship Id="rId23" Type="http://schemas.openxmlformats.org/officeDocument/2006/relationships/slideLayout" Target="../slideLayouts/slideLayout535.xml"/><Relationship Id="rId24" Type="http://schemas.openxmlformats.org/officeDocument/2006/relationships/slideLayout" Target="../slideLayouts/slideLayout536.xml"/><Relationship Id="rId25" Type="http://schemas.openxmlformats.org/officeDocument/2006/relationships/slideLayout" Target="../slideLayouts/slideLayout537.xml"/><Relationship Id="rId26" Type="http://schemas.openxmlformats.org/officeDocument/2006/relationships/slideLayout" Target="../slideLayouts/slideLayout538.xml"/><Relationship Id="rId27" Type="http://schemas.openxmlformats.org/officeDocument/2006/relationships/slideLayout" Target="../slideLayouts/slideLayout539.xml"/><Relationship Id="rId28" Type="http://schemas.openxmlformats.org/officeDocument/2006/relationships/slideLayout" Target="../slideLayouts/slideLayout540.xml"/><Relationship Id="rId29" Type="http://schemas.openxmlformats.org/officeDocument/2006/relationships/slideLayout" Target="../slideLayouts/slideLayout541.xml"/><Relationship Id="rId1" Type="http://schemas.openxmlformats.org/officeDocument/2006/relationships/slideLayout" Target="../slideLayouts/slideLayout513.xml"/><Relationship Id="rId2" Type="http://schemas.openxmlformats.org/officeDocument/2006/relationships/slideLayout" Target="../slideLayouts/slideLayout514.xml"/><Relationship Id="rId3" Type="http://schemas.openxmlformats.org/officeDocument/2006/relationships/slideLayout" Target="../slideLayouts/slideLayout515.xml"/><Relationship Id="rId4" Type="http://schemas.openxmlformats.org/officeDocument/2006/relationships/slideLayout" Target="../slideLayouts/slideLayout516.xml"/><Relationship Id="rId5" Type="http://schemas.openxmlformats.org/officeDocument/2006/relationships/slideLayout" Target="../slideLayouts/slideLayout517.xml"/><Relationship Id="rId30" Type="http://schemas.openxmlformats.org/officeDocument/2006/relationships/slideLayout" Target="../slideLayouts/slideLayout542.xml"/><Relationship Id="rId31" Type="http://schemas.openxmlformats.org/officeDocument/2006/relationships/slideLayout" Target="../slideLayouts/slideLayout543.xml"/><Relationship Id="rId32" Type="http://schemas.openxmlformats.org/officeDocument/2006/relationships/slideLayout" Target="../slideLayouts/slideLayout544.xml"/><Relationship Id="rId9" Type="http://schemas.openxmlformats.org/officeDocument/2006/relationships/slideLayout" Target="../slideLayouts/slideLayout521.xml"/><Relationship Id="rId6" Type="http://schemas.openxmlformats.org/officeDocument/2006/relationships/slideLayout" Target="../slideLayouts/slideLayout518.xml"/><Relationship Id="rId7" Type="http://schemas.openxmlformats.org/officeDocument/2006/relationships/slideLayout" Target="../slideLayouts/slideLayout519.xml"/><Relationship Id="rId8" Type="http://schemas.openxmlformats.org/officeDocument/2006/relationships/slideLayout" Target="../slideLayouts/slideLayout520.xml"/><Relationship Id="rId33" Type="http://schemas.openxmlformats.org/officeDocument/2006/relationships/slideLayout" Target="../slideLayouts/slideLayout545.xml"/><Relationship Id="rId34" Type="http://schemas.openxmlformats.org/officeDocument/2006/relationships/slideLayout" Target="../slideLayouts/slideLayout546.xml"/><Relationship Id="rId35" Type="http://schemas.openxmlformats.org/officeDocument/2006/relationships/theme" Target="../theme/theme17.xml"/><Relationship Id="rId36" Type="http://schemas.openxmlformats.org/officeDocument/2006/relationships/image" Target="../media/image1.wmf"/><Relationship Id="rId10" Type="http://schemas.openxmlformats.org/officeDocument/2006/relationships/slideLayout" Target="../slideLayouts/slideLayout522.xml"/><Relationship Id="rId11" Type="http://schemas.openxmlformats.org/officeDocument/2006/relationships/slideLayout" Target="../slideLayouts/slideLayout523.xml"/><Relationship Id="rId12" Type="http://schemas.openxmlformats.org/officeDocument/2006/relationships/slideLayout" Target="../slideLayouts/slideLayout524.xml"/><Relationship Id="rId13" Type="http://schemas.openxmlformats.org/officeDocument/2006/relationships/slideLayout" Target="../slideLayouts/slideLayout525.xml"/><Relationship Id="rId14" Type="http://schemas.openxmlformats.org/officeDocument/2006/relationships/slideLayout" Target="../slideLayouts/slideLayout526.xml"/><Relationship Id="rId15" Type="http://schemas.openxmlformats.org/officeDocument/2006/relationships/slideLayout" Target="../slideLayouts/slideLayout527.xml"/><Relationship Id="rId16" Type="http://schemas.openxmlformats.org/officeDocument/2006/relationships/slideLayout" Target="../slideLayouts/slideLayout528.xml"/><Relationship Id="rId17" Type="http://schemas.openxmlformats.org/officeDocument/2006/relationships/slideLayout" Target="../slideLayouts/slideLayout529.xml"/><Relationship Id="rId18" Type="http://schemas.openxmlformats.org/officeDocument/2006/relationships/slideLayout" Target="../slideLayouts/slideLayout530.xml"/><Relationship Id="rId19" Type="http://schemas.openxmlformats.org/officeDocument/2006/relationships/slideLayout" Target="../slideLayouts/slideLayout531.xml"/></Relationships>
</file>

<file path=ppt/slideMasters/_rels/slideMaster18.xml.rels><?xml version="1.0" encoding="UTF-8" standalone="yes"?>
<Relationships xmlns="http://schemas.openxmlformats.org/package/2006/relationships"><Relationship Id="rId20" Type="http://schemas.openxmlformats.org/officeDocument/2006/relationships/slideLayout" Target="../slideLayouts/slideLayout566.xml"/><Relationship Id="rId21" Type="http://schemas.openxmlformats.org/officeDocument/2006/relationships/slideLayout" Target="../slideLayouts/slideLayout567.xml"/><Relationship Id="rId22" Type="http://schemas.openxmlformats.org/officeDocument/2006/relationships/slideLayout" Target="../slideLayouts/slideLayout568.xml"/><Relationship Id="rId23" Type="http://schemas.openxmlformats.org/officeDocument/2006/relationships/slideLayout" Target="../slideLayouts/slideLayout569.xml"/><Relationship Id="rId24" Type="http://schemas.openxmlformats.org/officeDocument/2006/relationships/slideLayout" Target="../slideLayouts/slideLayout570.xml"/><Relationship Id="rId25" Type="http://schemas.openxmlformats.org/officeDocument/2006/relationships/slideLayout" Target="../slideLayouts/slideLayout571.xml"/><Relationship Id="rId26" Type="http://schemas.openxmlformats.org/officeDocument/2006/relationships/slideLayout" Target="../slideLayouts/slideLayout572.xml"/><Relationship Id="rId27" Type="http://schemas.openxmlformats.org/officeDocument/2006/relationships/slideLayout" Target="../slideLayouts/slideLayout573.xml"/><Relationship Id="rId28" Type="http://schemas.openxmlformats.org/officeDocument/2006/relationships/slideLayout" Target="../slideLayouts/slideLayout574.xml"/><Relationship Id="rId29" Type="http://schemas.openxmlformats.org/officeDocument/2006/relationships/slideLayout" Target="../slideLayouts/slideLayout575.xml"/><Relationship Id="rId1" Type="http://schemas.openxmlformats.org/officeDocument/2006/relationships/slideLayout" Target="../slideLayouts/slideLayout547.xml"/><Relationship Id="rId2" Type="http://schemas.openxmlformats.org/officeDocument/2006/relationships/slideLayout" Target="../slideLayouts/slideLayout548.xml"/><Relationship Id="rId3" Type="http://schemas.openxmlformats.org/officeDocument/2006/relationships/slideLayout" Target="../slideLayouts/slideLayout549.xml"/><Relationship Id="rId4" Type="http://schemas.openxmlformats.org/officeDocument/2006/relationships/slideLayout" Target="../slideLayouts/slideLayout550.xml"/><Relationship Id="rId5" Type="http://schemas.openxmlformats.org/officeDocument/2006/relationships/slideLayout" Target="../slideLayouts/slideLayout551.xml"/><Relationship Id="rId30" Type="http://schemas.openxmlformats.org/officeDocument/2006/relationships/slideLayout" Target="../slideLayouts/slideLayout576.xml"/><Relationship Id="rId31" Type="http://schemas.openxmlformats.org/officeDocument/2006/relationships/slideLayout" Target="../slideLayouts/slideLayout577.xml"/><Relationship Id="rId32" Type="http://schemas.openxmlformats.org/officeDocument/2006/relationships/slideLayout" Target="../slideLayouts/slideLayout578.xml"/><Relationship Id="rId9" Type="http://schemas.openxmlformats.org/officeDocument/2006/relationships/slideLayout" Target="../slideLayouts/slideLayout555.xml"/><Relationship Id="rId6" Type="http://schemas.openxmlformats.org/officeDocument/2006/relationships/slideLayout" Target="../slideLayouts/slideLayout552.xml"/><Relationship Id="rId7" Type="http://schemas.openxmlformats.org/officeDocument/2006/relationships/slideLayout" Target="../slideLayouts/slideLayout553.xml"/><Relationship Id="rId8" Type="http://schemas.openxmlformats.org/officeDocument/2006/relationships/slideLayout" Target="../slideLayouts/slideLayout554.xml"/><Relationship Id="rId33" Type="http://schemas.openxmlformats.org/officeDocument/2006/relationships/slideLayout" Target="../slideLayouts/slideLayout579.xml"/><Relationship Id="rId34" Type="http://schemas.openxmlformats.org/officeDocument/2006/relationships/slideLayout" Target="../slideLayouts/slideLayout580.xml"/><Relationship Id="rId35" Type="http://schemas.openxmlformats.org/officeDocument/2006/relationships/slideLayout" Target="../slideLayouts/slideLayout581.xml"/><Relationship Id="rId36" Type="http://schemas.openxmlformats.org/officeDocument/2006/relationships/theme" Target="../theme/theme18.xml"/><Relationship Id="rId10" Type="http://schemas.openxmlformats.org/officeDocument/2006/relationships/slideLayout" Target="../slideLayouts/slideLayout556.xml"/><Relationship Id="rId11" Type="http://schemas.openxmlformats.org/officeDocument/2006/relationships/slideLayout" Target="../slideLayouts/slideLayout557.xml"/><Relationship Id="rId12" Type="http://schemas.openxmlformats.org/officeDocument/2006/relationships/slideLayout" Target="../slideLayouts/slideLayout558.xml"/><Relationship Id="rId13" Type="http://schemas.openxmlformats.org/officeDocument/2006/relationships/slideLayout" Target="../slideLayouts/slideLayout559.xml"/><Relationship Id="rId14" Type="http://schemas.openxmlformats.org/officeDocument/2006/relationships/slideLayout" Target="../slideLayouts/slideLayout560.xml"/><Relationship Id="rId15" Type="http://schemas.openxmlformats.org/officeDocument/2006/relationships/slideLayout" Target="../slideLayouts/slideLayout561.xml"/><Relationship Id="rId16" Type="http://schemas.openxmlformats.org/officeDocument/2006/relationships/slideLayout" Target="../slideLayouts/slideLayout562.xml"/><Relationship Id="rId17" Type="http://schemas.openxmlformats.org/officeDocument/2006/relationships/slideLayout" Target="../slideLayouts/slideLayout563.xml"/><Relationship Id="rId18" Type="http://schemas.openxmlformats.org/officeDocument/2006/relationships/slideLayout" Target="../slideLayouts/slideLayout564.xml"/><Relationship Id="rId19" Type="http://schemas.openxmlformats.org/officeDocument/2006/relationships/slideLayout" Target="../slideLayouts/slideLayout565.xml"/><Relationship Id="rId37" Type="http://schemas.openxmlformats.org/officeDocument/2006/relationships/vmlDrawing" Target="../drawings/vmlDrawing7.vml"/><Relationship Id="rId38" Type="http://schemas.openxmlformats.org/officeDocument/2006/relationships/tags" Target="../tags/tag7.xml"/><Relationship Id="rId39" Type="http://schemas.openxmlformats.org/officeDocument/2006/relationships/oleObject" Target="../embeddings/oleObject7.bin"/><Relationship Id="rId40" Type="http://schemas.openxmlformats.org/officeDocument/2006/relationships/image" Target="../media/image21.emf"/><Relationship Id="rId41" Type="http://schemas.openxmlformats.org/officeDocument/2006/relationships/image" Target="../media/image1.wmf"/></Relationships>
</file>

<file path=ppt/slideMasters/_rels/slideMaster19.xml.rels><?xml version="1.0" encoding="UTF-8" standalone="yes"?>
<Relationships xmlns="http://schemas.openxmlformats.org/package/2006/relationships"><Relationship Id="rId20" Type="http://schemas.openxmlformats.org/officeDocument/2006/relationships/slideLayout" Target="../slideLayouts/slideLayout601.xml"/><Relationship Id="rId21" Type="http://schemas.openxmlformats.org/officeDocument/2006/relationships/slideLayout" Target="../slideLayouts/slideLayout602.xml"/><Relationship Id="rId22" Type="http://schemas.openxmlformats.org/officeDocument/2006/relationships/slideLayout" Target="../slideLayouts/slideLayout603.xml"/><Relationship Id="rId23" Type="http://schemas.openxmlformats.org/officeDocument/2006/relationships/slideLayout" Target="../slideLayouts/slideLayout604.xml"/><Relationship Id="rId24" Type="http://schemas.openxmlformats.org/officeDocument/2006/relationships/slideLayout" Target="../slideLayouts/slideLayout605.xml"/><Relationship Id="rId25" Type="http://schemas.openxmlformats.org/officeDocument/2006/relationships/slideLayout" Target="../slideLayouts/slideLayout606.xml"/><Relationship Id="rId26" Type="http://schemas.openxmlformats.org/officeDocument/2006/relationships/slideLayout" Target="../slideLayouts/slideLayout607.xml"/><Relationship Id="rId27" Type="http://schemas.openxmlformats.org/officeDocument/2006/relationships/slideLayout" Target="../slideLayouts/slideLayout608.xml"/><Relationship Id="rId28" Type="http://schemas.openxmlformats.org/officeDocument/2006/relationships/slideLayout" Target="../slideLayouts/slideLayout609.xml"/><Relationship Id="rId29" Type="http://schemas.openxmlformats.org/officeDocument/2006/relationships/slideLayout" Target="../slideLayouts/slideLayout610.xml"/><Relationship Id="rId1" Type="http://schemas.openxmlformats.org/officeDocument/2006/relationships/slideLayout" Target="../slideLayouts/slideLayout582.xml"/><Relationship Id="rId2" Type="http://schemas.openxmlformats.org/officeDocument/2006/relationships/slideLayout" Target="../slideLayouts/slideLayout583.xml"/><Relationship Id="rId3" Type="http://schemas.openxmlformats.org/officeDocument/2006/relationships/slideLayout" Target="../slideLayouts/slideLayout584.xml"/><Relationship Id="rId4" Type="http://schemas.openxmlformats.org/officeDocument/2006/relationships/slideLayout" Target="../slideLayouts/slideLayout585.xml"/><Relationship Id="rId5" Type="http://schemas.openxmlformats.org/officeDocument/2006/relationships/slideLayout" Target="../slideLayouts/slideLayout586.xml"/><Relationship Id="rId30" Type="http://schemas.openxmlformats.org/officeDocument/2006/relationships/slideLayout" Target="../slideLayouts/slideLayout611.xml"/><Relationship Id="rId31" Type="http://schemas.openxmlformats.org/officeDocument/2006/relationships/slideLayout" Target="../slideLayouts/slideLayout612.xml"/><Relationship Id="rId32" Type="http://schemas.openxmlformats.org/officeDocument/2006/relationships/slideLayout" Target="../slideLayouts/slideLayout613.xml"/><Relationship Id="rId9" Type="http://schemas.openxmlformats.org/officeDocument/2006/relationships/slideLayout" Target="../slideLayouts/slideLayout590.xml"/><Relationship Id="rId6" Type="http://schemas.openxmlformats.org/officeDocument/2006/relationships/slideLayout" Target="../slideLayouts/slideLayout587.xml"/><Relationship Id="rId7" Type="http://schemas.openxmlformats.org/officeDocument/2006/relationships/slideLayout" Target="../slideLayouts/slideLayout588.xml"/><Relationship Id="rId8" Type="http://schemas.openxmlformats.org/officeDocument/2006/relationships/slideLayout" Target="../slideLayouts/slideLayout589.xml"/><Relationship Id="rId33" Type="http://schemas.openxmlformats.org/officeDocument/2006/relationships/slideLayout" Target="../slideLayouts/slideLayout614.xml"/><Relationship Id="rId34" Type="http://schemas.openxmlformats.org/officeDocument/2006/relationships/slideLayout" Target="../slideLayouts/slideLayout615.xml"/><Relationship Id="rId35" Type="http://schemas.openxmlformats.org/officeDocument/2006/relationships/slideLayout" Target="../slideLayouts/slideLayout616.xml"/><Relationship Id="rId36" Type="http://schemas.openxmlformats.org/officeDocument/2006/relationships/theme" Target="../theme/theme19.xml"/><Relationship Id="rId10" Type="http://schemas.openxmlformats.org/officeDocument/2006/relationships/slideLayout" Target="../slideLayouts/slideLayout591.xml"/><Relationship Id="rId11" Type="http://schemas.openxmlformats.org/officeDocument/2006/relationships/slideLayout" Target="../slideLayouts/slideLayout592.xml"/><Relationship Id="rId12" Type="http://schemas.openxmlformats.org/officeDocument/2006/relationships/slideLayout" Target="../slideLayouts/slideLayout593.xml"/><Relationship Id="rId13" Type="http://schemas.openxmlformats.org/officeDocument/2006/relationships/slideLayout" Target="../slideLayouts/slideLayout594.xml"/><Relationship Id="rId14" Type="http://schemas.openxmlformats.org/officeDocument/2006/relationships/slideLayout" Target="../slideLayouts/slideLayout595.xml"/><Relationship Id="rId15" Type="http://schemas.openxmlformats.org/officeDocument/2006/relationships/slideLayout" Target="../slideLayouts/slideLayout596.xml"/><Relationship Id="rId16" Type="http://schemas.openxmlformats.org/officeDocument/2006/relationships/slideLayout" Target="../slideLayouts/slideLayout597.xml"/><Relationship Id="rId17" Type="http://schemas.openxmlformats.org/officeDocument/2006/relationships/slideLayout" Target="../slideLayouts/slideLayout598.xml"/><Relationship Id="rId18" Type="http://schemas.openxmlformats.org/officeDocument/2006/relationships/slideLayout" Target="../slideLayouts/slideLayout599.xml"/><Relationship Id="rId19" Type="http://schemas.openxmlformats.org/officeDocument/2006/relationships/slideLayout" Target="../slideLayouts/slideLayout600.xml"/><Relationship Id="rId37" Type="http://schemas.openxmlformats.org/officeDocument/2006/relationships/vmlDrawing" Target="../drawings/vmlDrawing8.vml"/><Relationship Id="rId38" Type="http://schemas.openxmlformats.org/officeDocument/2006/relationships/tags" Target="../tags/tag8.xml"/><Relationship Id="rId39" Type="http://schemas.openxmlformats.org/officeDocument/2006/relationships/oleObject" Target="../embeddings/oleObject8.bin"/><Relationship Id="rId40" Type="http://schemas.openxmlformats.org/officeDocument/2006/relationships/image" Target="../media/image21.emf"/><Relationship Id="rId41"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4.xml"/><Relationship Id="rId21" Type="http://schemas.openxmlformats.org/officeDocument/2006/relationships/slideLayout" Target="../slideLayouts/slideLayout55.xml"/><Relationship Id="rId22" Type="http://schemas.openxmlformats.org/officeDocument/2006/relationships/slideLayout" Target="../slideLayouts/slideLayout56.xml"/><Relationship Id="rId23" Type="http://schemas.openxmlformats.org/officeDocument/2006/relationships/slideLayout" Target="../slideLayouts/slideLayout57.xml"/><Relationship Id="rId24" Type="http://schemas.openxmlformats.org/officeDocument/2006/relationships/slideLayout" Target="../slideLayouts/slideLayout58.xml"/><Relationship Id="rId25" Type="http://schemas.openxmlformats.org/officeDocument/2006/relationships/slideLayout" Target="../slideLayouts/slideLayout59.xml"/><Relationship Id="rId26" Type="http://schemas.openxmlformats.org/officeDocument/2006/relationships/slideLayout" Target="../slideLayouts/slideLayout60.xml"/><Relationship Id="rId27" Type="http://schemas.openxmlformats.org/officeDocument/2006/relationships/slideLayout" Target="../slideLayouts/slideLayout61.xml"/><Relationship Id="rId28" Type="http://schemas.openxmlformats.org/officeDocument/2006/relationships/slideLayout" Target="../slideLayouts/slideLayout62.xml"/><Relationship Id="rId29" Type="http://schemas.openxmlformats.org/officeDocument/2006/relationships/slideLayout" Target="../slideLayouts/slideLayout63.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30" Type="http://schemas.openxmlformats.org/officeDocument/2006/relationships/slideLayout" Target="../slideLayouts/slideLayout64.xml"/><Relationship Id="rId31" Type="http://schemas.openxmlformats.org/officeDocument/2006/relationships/slideLayout" Target="../slideLayouts/slideLayout65.xml"/><Relationship Id="rId32" Type="http://schemas.openxmlformats.org/officeDocument/2006/relationships/slideLayout" Target="../slideLayouts/slideLayout66.xml"/><Relationship Id="rId9" Type="http://schemas.openxmlformats.org/officeDocument/2006/relationships/slideLayout" Target="../slideLayouts/slideLayout43.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33" Type="http://schemas.openxmlformats.org/officeDocument/2006/relationships/slideLayout" Target="../slideLayouts/slideLayout67.xml"/><Relationship Id="rId34" Type="http://schemas.openxmlformats.org/officeDocument/2006/relationships/slideLayout" Target="../slideLayouts/slideLayout68.xml"/><Relationship Id="rId35" Type="http://schemas.openxmlformats.org/officeDocument/2006/relationships/theme" Target="../theme/theme2.xml"/><Relationship Id="rId36" Type="http://schemas.openxmlformats.org/officeDocument/2006/relationships/image" Target="../media/image1.wmf"/><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Relationship Id="rId15" Type="http://schemas.openxmlformats.org/officeDocument/2006/relationships/slideLayout" Target="../slideLayouts/slideLayout49.xml"/><Relationship Id="rId16" Type="http://schemas.openxmlformats.org/officeDocument/2006/relationships/slideLayout" Target="../slideLayouts/slideLayout50.xml"/><Relationship Id="rId17" Type="http://schemas.openxmlformats.org/officeDocument/2006/relationships/slideLayout" Target="../slideLayouts/slideLayout51.xml"/><Relationship Id="rId18" Type="http://schemas.openxmlformats.org/officeDocument/2006/relationships/slideLayout" Target="../slideLayouts/slideLayout52.xml"/><Relationship Id="rId19" Type="http://schemas.openxmlformats.org/officeDocument/2006/relationships/slideLayout" Target="../slideLayouts/slideLayout53.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88.xml"/><Relationship Id="rId21" Type="http://schemas.openxmlformats.org/officeDocument/2006/relationships/slideLayout" Target="../slideLayouts/slideLayout89.xml"/><Relationship Id="rId22" Type="http://schemas.openxmlformats.org/officeDocument/2006/relationships/slideLayout" Target="../slideLayouts/slideLayout90.xml"/><Relationship Id="rId23" Type="http://schemas.openxmlformats.org/officeDocument/2006/relationships/slideLayout" Target="../slideLayouts/slideLayout91.xml"/><Relationship Id="rId24" Type="http://schemas.openxmlformats.org/officeDocument/2006/relationships/slideLayout" Target="../slideLayouts/slideLayout92.xml"/><Relationship Id="rId25" Type="http://schemas.openxmlformats.org/officeDocument/2006/relationships/slideLayout" Target="../slideLayouts/slideLayout93.xml"/><Relationship Id="rId26" Type="http://schemas.openxmlformats.org/officeDocument/2006/relationships/slideLayout" Target="../slideLayouts/slideLayout94.xml"/><Relationship Id="rId27" Type="http://schemas.openxmlformats.org/officeDocument/2006/relationships/slideLayout" Target="../slideLayouts/slideLayout95.xml"/><Relationship Id="rId28" Type="http://schemas.openxmlformats.org/officeDocument/2006/relationships/slideLayout" Target="../slideLayouts/slideLayout96.xml"/><Relationship Id="rId29" Type="http://schemas.openxmlformats.org/officeDocument/2006/relationships/slideLayout" Target="../slideLayouts/slideLayout97.xml"/><Relationship Id="rId1" Type="http://schemas.openxmlformats.org/officeDocument/2006/relationships/slideLayout" Target="../slideLayouts/slideLayout69.xml"/><Relationship Id="rId2" Type="http://schemas.openxmlformats.org/officeDocument/2006/relationships/slideLayout" Target="../slideLayouts/slideLayout70.xml"/><Relationship Id="rId3" Type="http://schemas.openxmlformats.org/officeDocument/2006/relationships/slideLayout" Target="../slideLayouts/slideLayout71.xml"/><Relationship Id="rId4" Type="http://schemas.openxmlformats.org/officeDocument/2006/relationships/slideLayout" Target="../slideLayouts/slideLayout72.xml"/><Relationship Id="rId5" Type="http://schemas.openxmlformats.org/officeDocument/2006/relationships/slideLayout" Target="../slideLayouts/slideLayout73.xml"/><Relationship Id="rId30" Type="http://schemas.openxmlformats.org/officeDocument/2006/relationships/slideLayout" Target="../slideLayouts/slideLayout98.xml"/><Relationship Id="rId31" Type="http://schemas.openxmlformats.org/officeDocument/2006/relationships/slideLayout" Target="../slideLayouts/slideLayout99.xml"/><Relationship Id="rId32" Type="http://schemas.openxmlformats.org/officeDocument/2006/relationships/slideLayout" Target="../slideLayouts/slideLayout100.xml"/><Relationship Id="rId9" Type="http://schemas.openxmlformats.org/officeDocument/2006/relationships/slideLayout" Target="../slideLayouts/slideLayout77.xml"/><Relationship Id="rId6" Type="http://schemas.openxmlformats.org/officeDocument/2006/relationships/slideLayout" Target="../slideLayouts/slideLayout74.xml"/><Relationship Id="rId7" Type="http://schemas.openxmlformats.org/officeDocument/2006/relationships/slideLayout" Target="../slideLayouts/slideLayout75.xml"/><Relationship Id="rId8" Type="http://schemas.openxmlformats.org/officeDocument/2006/relationships/slideLayout" Target="../slideLayouts/slideLayout76.xml"/><Relationship Id="rId33" Type="http://schemas.openxmlformats.org/officeDocument/2006/relationships/slideLayout" Target="../slideLayouts/slideLayout101.xml"/><Relationship Id="rId34" Type="http://schemas.openxmlformats.org/officeDocument/2006/relationships/slideLayout" Target="../slideLayouts/slideLayout102.xml"/><Relationship Id="rId35" Type="http://schemas.openxmlformats.org/officeDocument/2006/relationships/theme" Target="../theme/theme3.xml"/><Relationship Id="rId36" Type="http://schemas.openxmlformats.org/officeDocument/2006/relationships/image" Target="../media/image1.wmf"/><Relationship Id="rId10" Type="http://schemas.openxmlformats.org/officeDocument/2006/relationships/slideLayout" Target="../slideLayouts/slideLayout78.xml"/><Relationship Id="rId11" Type="http://schemas.openxmlformats.org/officeDocument/2006/relationships/slideLayout" Target="../slideLayouts/slideLayout79.xml"/><Relationship Id="rId12" Type="http://schemas.openxmlformats.org/officeDocument/2006/relationships/slideLayout" Target="../slideLayouts/slideLayout80.xml"/><Relationship Id="rId13" Type="http://schemas.openxmlformats.org/officeDocument/2006/relationships/slideLayout" Target="../slideLayouts/slideLayout81.xml"/><Relationship Id="rId14" Type="http://schemas.openxmlformats.org/officeDocument/2006/relationships/slideLayout" Target="../slideLayouts/slideLayout82.xml"/><Relationship Id="rId15" Type="http://schemas.openxmlformats.org/officeDocument/2006/relationships/slideLayout" Target="../slideLayouts/slideLayout83.xml"/><Relationship Id="rId16" Type="http://schemas.openxmlformats.org/officeDocument/2006/relationships/slideLayout" Target="../slideLayouts/slideLayout84.xml"/><Relationship Id="rId17" Type="http://schemas.openxmlformats.org/officeDocument/2006/relationships/slideLayout" Target="../slideLayouts/slideLayout85.xml"/><Relationship Id="rId18" Type="http://schemas.openxmlformats.org/officeDocument/2006/relationships/slideLayout" Target="../slideLayouts/slideLayout86.xml"/><Relationship Id="rId19" Type="http://schemas.openxmlformats.org/officeDocument/2006/relationships/slideLayout" Target="../slideLayouts/slideLayout87.xml"/></Relationships>
</file>

<file path=ppt/slideMasters/_rels/slideMaster4.xml.rels><?xml version="1.0" encoding="UTF-8" standalone="yes"?>
<Relationships xmlns="http://schemas.openxmlformats.org/package/2006/relationships"><Relationship Id="rId20" Type="http://schemas.openxmlformats.org/officeDocument/2006/relationships/slideLayout" Target="../slideLayouts/slideLayout122.xml"/><Relationship Id="rId21" Type="http://schemas.openxmlformats.org/officeDocument/2006/relationships/slideLayout" Target="../slideLayouts/slideLayout123.xml"/><Relationship Id="rId22" Type="http://schemas.openxmlformats.org/officeDocument/2006/relationships/slideLayout" Target="../slideLayouts/slideLayout124.xml"/><Relationship Id="rId23" Type="http://schemas.openxmlformats.org/officeDocument/2006/relationships/slideLayout" Target="../slideLayouts/slideLayout125.xml"/><Relationship Id="rId24" Type="http://schemas.openxmlformats.org/officeDocument/2006/relationships/slideLayout" Target="../slideLayouts/slideLayout126.xml"/><Relationship Id="rId25" Type="http://schemas.openxmlformats.org/officeDocument/2006/relationships/slideLayout" Target="../slideLayouts/slideLayout127.xml"/><Relationship Id="rId26" Type="http://schemas.openxmlformats.org/officeDocument/2006/relationships/slideLayout" Target="../slideLayouts/slideLayout128.xml"/><Relationship Id="rId27" Type="http://schemas.openxmlformats.org/officeDocument/2006/relationships/slideLayout" Target="../slideLayouts/slideLayout129.xml"/><Relationship Id="rId28" Type="http://schemas.openxmlformats.org/officeDocument/2006/relationships/slideLayout" Target="../slideLayouts/slideLayout130.xml"/><Relationship Id="rId29" Type="http://schemas.openxmlformats.org/officeDocument/2006/relationships/slideLayout" Target="../slideLayouts/slideLayout131.xml"/><Relationship Id="rId1" Type="http://schemas.openxmlformats.org/officeDocument/2006/relationships/slideLayout" Target="../slideLayouts/slideLayout103.xml"/><Relationship Id="rId2" Type="http://schemas.openxmlformats.org/officeDocument/2006/relationships/slideLayout" Target="../slideLayouts/slideLayout104.xml"/><Relationship Id="rId3" Type="http://schemas.openxmlformats.org/officeDocument/2006/relationships/slideLayout" Target="../slideLayouts/slideLayout105.xml"/><Relationship Id="rId4" Type="http://schemas.openxmlformats.org/officeDocument/2006/relationships/slideLayout" Target="../slideLayouts/slideLayout106.xml"/><Relationship Id="rId5" Type="http://schemas.openxmlformats.org/officeDocument/2006/relationships/slideLayout" Target="../slideLayouts/slideLayout107.xml"/><Relationship Id="rId30" Type="http://schemas.openxmlformats.org/officeDocument/2006/relationships/slideLayout" Target="../slideLayouts/slideLayout132.xml"/><Relationship Id="rId31" Type="http://schemas.openxmlformats.org/officeDocument/2006/relationships/slideLayout" Target="../slideLayouts/slideLayout133.xml"/><Relationship Id="rId32" Type="http://schemas.openxmlformats.org/officeDocument/2006/relationships/slideLayout" Target="../slideLayouts/slideLayout134.xml"/><Relationship Id="rId9" Type="http://schemas.openxmlformats.org/officeDocument/2006/relationships/slideLayout" Target="../slideLayouts/slideLayout111.xml"/><Relationship Id="rId6" Type="http://schemas.openxmlformats.org/officeDocument/2006/relationships/slideLayout" Target="../slideLayouts/slideLayout108.xml"/><Relationship Id="rId7" Type="http://schemas.openxmlformats.org/officeDocument/2006/relationships/slideLayout" Target="../slideLayouts/slideLayout109.xml"/><Relationship Id="rId8" Type="http://schemas.openxmlformats.org/officeDocument/2006/relationships/slideLayout" Target="../slideLayouts/slideLayout110.xml"/><Relationship Id="rId33" Type="http://schemas.openxmlformats.org/officeDocument/2006/relationships/slideLayout" Target="../slideLayouts/slideLayout135.xml"/><Relationship Id="rId34" Type="http://schemas.openxmlformats.org/officeDocument/2006/relationships/slideLayout" Target="../slideLayouts/slideLayout136.xml"/><Relationship Id="rId35" Type="http://schemas.openxmlformats.org/officeDocument/2006/relationships/theme" Target="../theme/theme4.xml"/><Relationship Id="rId36" Type="http://schemas.openxmlformats.org/officeDocument/2006/relationships/image" Target="../media/image1.wmf"/><Relationship Id="rId10" Type="http://schemas.openxmlformats.org/officeDocument/2006/relationships/slideLayout" Target="../slideLayouts/slideLayout112.xml"/><Relationship Id="rId11" Type="http://schemas.openxmlformats.org/officeDocument/2006/relationships/slideLayout" Target="../slideLayouts/slideLayout113.xml"/><Relationship Id="rId12" Type="http://schemas.openxmlformats.org/officeDocument/2006/relationships/slideLayout" Target="../slideLayouts/slideLayout114.xml"/><Relationship Id="rId13" Type="http://schemas.openxmlformats.org/officeDocument/2006/relationships/slideLayout" Target="../slideLayouts/slideLayout115.xml"/><Relationship Id="rId14" Type="http://schemas.openxmlformats.org/officeDocument/2006/relationships/slideLayout" Target="../slideLayouts/slideLayout116.xml"/><Relationship Id="rId15" Type="http://schemas.openxmlformats.org/officeDocument/2006/relationships/slideLayout" Target="../slideLayouts/slideLayout117.xml"/><Relationship Id="rId16" Type="http://schemas.openxmlformats.org/officeDocument/2006/relationships/slideLayout" Target="../slideLayouts/slideLayout118.xml"/><Relationship Id="rId17" Type="http://schemas.openxmlformats.org/officeDocument/2006/relationships/slideLayout" Target="../slideLayouts/slideLayout119.xml"/><Relationship Id="rId18" Type="http://schemas.openxmlformats.org/officeDocument/2006/relationships/slideLayout" Target="../slideLayouts/slideLayout120.xml"/><Relationship Id="rId19" Type="http://schemas.openxmlformats.org/officeDocument/2006/relationships/slideLayout" Target="../slideLayouts/slideLayout121.xml"/></Relationships>
</file>

<file path=ppt/slideMasters/_rels/slideMaster5.xml.rels><?xml version="1.0" encoding="UTF-8" standalone="yes"?>
<Relationships xmlns="http://schemas.openxmlformats.org/package/2006/relationships"><Relationship Id="rId20" Type="http://schemas.openxmlformats.org/officeDocument/2006/relationships/slideLayout" Target="../slideLayouts/slideLayout156.xml"/><Relationship Id="rId21" Type="http://schemas.openxmlformats.org/officeDocument/2006/relationships/slideLayout" Target="../slideLayouts/slideLayout157.xml"/><Relationship Id="rId22" Type="http://schemas.openxmlformats.org/officeDocument/2006/relationships/slideLayout" Target="../slideLayouts/slideLayout158.xml"/><Relationship Id="rId23" Type="http://schemas.openxmlformats.org/officeDocument/2006/relationships/slideLayout" Target="../slideLayouts/slideLayout159.xml"/><Relationship Id="rId24" Type="http://schemas.openxmlformats.org/officeDocument/2006/relationships/slideLayout" Target="../slideLayouts/slideLayout160.xml"/><Relationship Id="rId25" Type="http://schemas.openxmlformats.org/officeDocument/2006/relationships/slideLayout" Target="../slideLayouts/slideLayout161.xml"/><Relationship Id="rId26" Type="http://schemas.openxmlformats.org/officeDocument/2006/relationships/slideLayout" Target="../slideLayouts/slideLayout162.xml"/><Relationship Id="rId27" Type="http://schemas.openxmlformats.org/officeDocument/2006/relationships/slideLayout" Target="../slideLayouts/slideLayout163.xml"/><Relationship Id="rId28" Type="http://schemas.openxmlformats.org/officeDocument/2006/relationships/slideLayout" Target="../slideLayouts/slideLayout164.xml"/><Relationship Id="rId29" Type="http://schemas.openxmlformats.org/officeDocument/2006/relationships/slideLayout" Target="../slideLayouts/slideLayout165.xml"/><Relationship Id="rId1" Type="http://schemas.openxmlformats.org/officeDocument/2006/relationships/slideLayout" Target="../slideLayouts/slideLayout137.xml"/><Relationship Id="rId2" Type="http://schemas.openxmlformats.org/officeDocument/2006/relationships/slideLayout" Target="../slideLayouts/slideLayout138.xml"/><Relationship Id="rId3" Type="http://schemas.openxmlformats.org/officeDocument/2006/relationships/slideLayout" Target="../slideLayouts/slideLayout139.xml"/><Relationship Id="rId4" Type="http://schemas.openxmlformats.org/officeDocument/2006/relationships/slideLayout" Target="../slideLayouts/slideLayout140.xml"/><Relationship Id="rId5" Type="http://schemas.openxmlformats.org/officeDocument/2006/relationships/slideLayout" Target="../slideLayouts/slideLayout141.xml"/><Relationship Id="rId30" Type="http://schemas.openxmlformats.org/officeDocument/2006/relationships/slideLayout" Target="../slideLayouts/slideLayout166.xml"/><Relationship Id="rId31" Type="http://schemas.openxmlformats.org/officeDocument/2006/relationships/slideLayout" Target="../slideLayouts/slideLayout167.xml"/><Relationship Id="rId32" Type="http://schemas.openxmlformats.org/officeDocument/2006/relationships/slideLayout" Target="../slideLayouts/slideLayout168.xml"/><Relationship Id="rId9" Type="http://schemas.openxmlformats.org/officeDocument/2006/relationships/slideLayout" Target="../slideLayouts/slideLayout145.xml"/><Relationship Id="rId6" Type="http://schemas.openxmlformats.org/officeDocument/2006/relationships/slideLayout" Target="../slideLayouts/slideLayout142.xml"/><Relationship Id="rId7" Type="http://schemas.openxmlformats.org/officeDocument/2006/relationships/slideLayout" Target="../slideLayouts/slideLayout143.xml"/><Relationship Id="rId8" Type="http://schemas.openxmlformats.org/officeDocument/2006/relationships/slideLayout" Target="../slideLayouts/slideLayout144.xml"/><Relationship Id="rId33" Type="http://schemas.openxmlformats.org/officeDocument/2006/relationships/slideLayout" Target="../slideLayouts/slideLayout169.xml"/><Relationship Id="rId34" Type="http://schemas.openxmlformats.org/officeDocument/2006/relationships/slideLayout" Target="../slideLayouts/slideLayout170.xml"/><Relationship Id="rId35" Type="http://schemas.openxmlformats.org/officeDocument/2006/relationships/theme" Target="../theme/theme5.xml"/><Relationship Id="rId36" Type="http://schemas.openxmlformats.org/officeDocument/2006/relationships/image" Target="../media/image1.wmf"/><Relationship Id="rId10" Type="http://schemas.openxmlformats.org/officeDocument/2006/relationships/slideLayout" Target="../slideLayouts/slideLayout146.xml"/><Relationship Id="rId11" Type="http://schemas.openxmlformats.org/officeDocument/2006/relationships/slideLayout" Target="../slideLayouts/slideLayout147.xml"/><Relationship Id="rId12" Type="http://schemas.openxmlformats.org/officeDocument/2006/relationships/slideLayout" Target="../slideLayouts/slideLayout148.xml"/><Relationship Id="rId13" Type="http://schemas.openxmlformats.org/officeDocument/2006/relationships/slideLayout" Target="../slideLayouts/slideLayout149.xml"/><Relationship Id="rId14" Type="http://schemas.openxmlformats.org/officeDocument/2006/relationships/slideLayout" Target="../slideLayouts/slideLayout150.xml"/><Relationship Id="rId15" Type="http://schemas.openxmlformats.org/officeDocument/2006/relationships/slideLayout" Target="../slideLayouts/slideLayout151.xml"/><Relationship Id="rId16" Type="http://schemas.openxmlformats.org/officeDocument/2006/relationships/slideLayout" Target="../slideLayouts/slideLayout152.xml"/><Relationship Id="rId17" Type="http://schemas.openxmlformats.org/officeDocument/2006/relationships/slideLayout" Target="../slideLayouts/slideLayout153.xml"/><Relationship Id="rId18" Type="http://schemas.openxmlformats.org/officeDocument/2006/relationships/slideLayout" Target="../slideLayouts/slideLayout154.xml"/><Relationship Id="rId19" Type="http://schemas.openxmlformats.org/officeDocument/2006/relationships/slideLayout" Target="../slideLayouts/slideLayout155.xml"/></Relationships>
</file>

<file path=ppt/slideMasters/_rels/slideMaster6.xml.rels><?xml version="1.0" encoding="UTF-8" standalone="yes"?>
<Relationships xmlns="http://schemas.openxmlformats.org/package/2006/relationships"><Relationship Id="rId20" Type="http://schemas.openxmlformats.org/officeDocument/2006/relationships/slideLayout" Target="../slideLayouts/slideLayout190.xml"/><Relationship Id="rId21" Type="http://schemas.openxmlformats.org/officeDocument/2006/relationships/slideLayout" Target="../slideLayouts/slideLayout191.xml"/><Relationship Id="rId22" Type="http://schemas.openxmlformats.org/officeDocument/2006/relationships/slideLayout" Target="../slideLayouts/slideLayout192.xml"/><Relationship Id="rId23" Type="http://schemas.openxmlformats.org/officeDocument/2006/relationships/slideLayout" Target="../slideLayouts/slideLayout193.xml"/><Relationship Id="rId24" Type="http://schemas.openxmlformats.org/officeDocument/2006/relationships/slideLayout" Target="../slideLayouts/slideLayout194.xml"/><Relationship Id="rId25" Type="http://schemas.openxmlformats.org/officeDocument/2006/relationships/slideLayout" Target="../slideLayouts/slideLayout195.xml"/><Relationship Id="rId26" Type="http://schemas.openxmlformats.org/officeDocument/2006/relationships/slideLayout" Target="../slideLayouts/slideLayout196.xml"/><Relationship Id="rId27" Type="http://schemas.openxmlformats.org/officeDocument/2006/relationships/slideLayout" Target="../slideLayouts/slideLayout197.xml"/><Relationship Id="rId28" Type="http://schemas.openxmlformats.org/officeDocument/2006/relationships/slideLayout" Target="../slideLayouts/slideLayout198.xml"/><Relationship Id="rId29" Type="http://schemas.openxmlformats.org/officeDocument/2006/relationships/slideLayout" Target="../slideLayouts/slideLayout199.xml"/><Relationship Id="rId1" Type="http://schemas.openxmlformats.org/officeDocument/2006/relationships/slideLayout" Target="../slideLayouts/slideLayout171.xml"/><Relationship Id="rId2" Type="http://schemas.openxmlformats.org/officeDocument/2006/relationships/slideLayout" Target="../slideLayouts/slideLayout172.xml"/><Relationship Id="rId3" Type="http://schemas.openxmlformats.org/officeDocument/2006/relationships/slideLayout" Target="../slideLayouts/slideLayout173.xml"/><Relationship Id="rId4" Type="http://schemas.openxmlformats.org/officeDocument/2006/relationships/slideLayout" Target="../slideLayouts/slideLayout174.xml"/><Relationship Id="rId5" Type="http://schemas.openxmlformats.org/officeDocument/2006/relationships/slideLayout" Target="../slideLayouts/slideLayout175.xml"/><Relationship Id="rId30" Type="http://schemas.openxmlformats.org/officeDocument/2006/relationships/slideLayout" Target="../slideLayouts/slideLayout200.xml"/><Relationship Id="rId31" Type="http://schemas.openxmlformats.org/officeDocument/2006/relationships/slideLayout" Target="../slideLayouts/slideLayout201.xml"/><Relationship Id="rId32" Type="http://schemas.openxmlformats.org/officeDocument/2006/relationships/slideLayout" Target="../slideLayouts/slideLayout202.xml"/><Relationship Id="rId9" Type="http://schemas.openxmlformats.org/officeDocument/2006/relationships/slideLayout" Target="../slideLayouts/slideLayout179.xml"/><Relationship Id="rId6" Type="http://schemas.openxmlformats.org/officeDocument/2006/relationships/slideLayout" Target="../slideLayouts/slideLayout176.xml"/><Relationship Id="rId7" Type="http://schemas.openxmlformats.org/officeDocument/2006/relationships/slideLayout" Target="../slideLayouts/slideLayout177.xml"/><Relationship Id="rId8" Type="http://schemas.openxmlformats.org/officeDocument/2006/relationships/slideLayout" Target="../slideLayouts/slideLayout178.xml"/><Relationship Id="rId33" Type="http://schemas.openxmlformats.org/officeDocument/2006/relationships/slideLayout" Target="../slideLayouts/slideLayout203.xml"/><Relationship Id="rId34" Type="http://schemas.openxmlformats.org/officeDocument/2006/relationships/slideLayout" Target="../slideLayouts/slideLayout204.xml"/><Relationship Id="rId35" Type="http://schemas.openxmlformats.org/officeDocument/2006/relationships/theme" Target="../theme/theme6.xml"/><Relationship Id="rId36" Type="http://schemas.openxmlformats.org/officeDocument/2006/relationships/image" Target="../media/image1.wmf"/><Relationship Id="rId10" Type="http://schemas.openxmlformats.org/officeDocument/2006/relationships/slideLayout" Target="../slideLayouts/slideLayout180.xml"/><Relationship Id="rId11" Type="http://schemas.openxmlformats.org/officeDocument/2006/relationships/slideLayout" Target="../slideLayouts/slideLayout181.xml"/><Relationship Id="rId12" Type="http://schemas.openxmlformats.org/officeDocument/2006/relationships/slideLayout" Target="../slideLayouts/slideLayout182.xml"/><Relationship Id="rId13" Type="http://schemas.openxmlformats.org/officeDocument/2006/relationships/slideLayout" Target="../slideLayouts/slideLayout183.xml"/><Relationship Id="rId14" Type="http://schemas.openxmlformats.org/officeDocument/2006/relationships/slideLayout" Target="../slideLayouts/slideLayout184.xml"/><Relationship Id="rId15" Type="http://schemas.openxmlformats.org/officeDocument/2006/relationships/slideLayout" Target="../slideLayouts/slideLayout185.xml"/><Relationship Id="rId16" Type="http://schemas.openxmlformats.org/officeDocument/2006/relationships/slideLayout" Target="../slideLayouts/slideLayout186.xml"/><Relationship Id="rId17" Type="http://schemas.openxmlformats.org/officeDocument/2006/relationships/slideLayout" Target="../slideLayouts/slideLayout187.xml"/><Relationship Id="rId18" Type="http://schemas.openxmlformats.org/officeDocument/2006/relationships/slideLayout" Target="../slideLayouts/slideLayout188.xml"/><Relationship Id="rId19" Type="http://schemas.openxmlformats.org/officeDocument/2006/relationships/slideLayout" Target="../slideLayouts/slideLayout189.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213.xml"/><Relationship Id="rId20" Type="http://schemas.openxmlformats.org/officeDocument/2006/relationships/slideLayout" Target="../slideLayouts/slideLayout224.xml"/><Relationship Id="rId21" Type="http://schemas.openxmlformats.org/officeDocument/2006/relationships/slideLayout" Target="../slideLayouts/slideLayout225.xml"/><Relationship Id="rId22" Type="http://schemas.openxmlformats.org/officeDocument/2006/relationships/theme" Target="../theme/theme7.xml"/><Relationship Id="rId23" Type="http://schemas.openxmlformats.org/officeDocument/2006/relationships/image" Target="../media/image15.png"/><Relationship Id="rId10" Type="http://schemas.openxmlformats.org/officeDocument/2006/relationships/slideLayout" Target="../slideLayouts/slideLayout214.xml"/><Relationship Id="rId11" Type="http://schemas.openxmlformats.org/officeDocument/2006/relationships/slideLayout" Target="../slideLayouts/slideLayout215.xml"/><Relationship Id="rId12" Type="http://schemas.openxmlformats.org/officeDocument/2006/relationships/slideLayout" Target="../slideLayouts/slideLayout216.xml"/><Relationship Id="rId13" Type="http://schemas.openxmlformats.org/officeDocument/2006/relationships/slideLayout" Target="../slideLayouts/slideLayout217.xml"/><Relationship Id="rId14" Type="http://schemas.openxmlformats.org/officeDocument/2006/relationships/slideLayout" Target="../slideLayouts/slideLayout218.xml"/><Relationship Id="rId15" Type="http://schemas.openxmlformats.org/officeDocument/2006/relationships/slideLayout" Target="../slideLayouts/slideLayout219.xml"/><Relationship Id="rId16" Type="http://schemas.openxmlformats.org/officeDocument/2006/relationships/slideLayout" Target="../slideLayouts/slideLayout220.xml"/><Relationship Id="rId17" Type="http://schemas.openxmlformats.org/officeDocument/2006/relationships/slideLayout" Target="../slideLayouts/slideLayout221.xml"/><Relationship Id="rId18" Type="http://schemas.openxmlformats.org/officeDocument/2006/relationships/slideLayout" Target="../slideLayouts/slideLayout222.xml"/><Relationship Id="rId19" Type="http://schemas.openxmlformats.org/officeDocument/2006/relationships/slideLayout" Target="../slideLayouts/slideLayout223.xml"/><Relationship Id="rId1" Type="http://schemas.openxmlformats.org/officeDocument/2006/relationships/slideLayout" Target="../slideLayouts/slideLayout205.xml"/><Relationship Id="rId2" Type="http://schemas.openxmlformats.org/officeDocument/2006/relationships/slideLayout" Target="../slideLayouts/slideLayout206.xml"/><Relationship Id="rId3" Type="http://schemas.openxmlformats.org/officeDocument/2006/relationships/slideLayout" Target="../slideLayouts/slideLayout207.xml"/><Relationship Id="rId4" Type="http://schemas.openxmlformats.org/officeDocument/2006/relationships/slideLayout" Target="../slideLayouts/slideLayout208.xml"/><Relationship Id="rId5" Type="http://schemas.openxmlformats.org/officeDocument/2006/relationships/slideLayout" Target="../slideLayouts/slideLayout209.xml"/><Relationship Id="rId6" Type="http://schemas.openxmlformats.org/officeDocument/2006/relationships/slideLayout" Target="../slideLayouts/slideLayout210.xml"/><Relationship Id="rId7" Type="http://schemas.openxmlformats.org/officeDocument/2006/relationships/slideLayout" Target="../slideLayouts/slideLayout211.xml"/><Relationship Id="rId8" Type="http://schemas.openxmlformats.org/officeDocument/2006/relationships/slideLayout" Target="../slideLayouts/slideLayout212.xml"/></Relationships>
</file>

<file path=ppt/slideMasters/_rels/slideMaster8.xml.rels><?xml version="1.0" encoding="UTF-8" standalone="yes"?>
<Relationships xmlns="http://schemas.openxmlformats.org/package/2006/relationships"><Relationship Id="rId20" Type="http://schemas.openxmlformats.org/officeDocument/2006/relationships/slideLayout" Target="../slideLayouts/slideLayout245.xml"/><Relationship Id="rId21" Type="http://schemas.openxmlformats.org/officeDocument/2006/relationships/slideLayout" Target="../slideLayouts/slideLayout246.xml"/><Relationship Id="rId22" Type="http://schemas.openxmlformats.org/officeDocument/2006/relationships/slideLayout" Target="../slideLayouts/slideLayout247.xml"/><Relationship Id="rId23" Type="http://schemas.openxmlformats.org/officeDocument/2006/relationships/slideLayout" Target="../slideLayouts/slideLayout248.xml"/><Relationship Id="rId24" Type="http://schemas.openxmlformats.org/officeDocument/2006/relationships/slideLayout" Target="../slideLayouts/slideLayout249.xml"/><Relationship Id="rId25" Type="http://schemas.openxmlformats.org/officeDocument/2006/relationships/slideLayout" Target="../slideLayouts/slideLayout250.xml"/><Relationship Id="rId26" Type="http://schemas.openxmlformats.org/officeDocument/2006/relationships/slideLayout" Target="../slideLayouts/slideLayout251.xml"/><Relationship Id="rId27" Type="http://schemas.openxmlformats.org/officeDocument/2006/relationships/slideLayout" Target="../slideLayouts/slideLayout252.xml"/><Relationship Id="rId28" Type="http://schemas.openxmlformats.org/officeDocument/2006/relationships/slideLayout" Target="../slideLayouts/slideLayout253.xml"/><Relationship Id="rId29" Type="http://schemas.openxmlformats.org/officeDocument/2006/relationships/slideLayout" Target="../slideLayouts/slideLayout254.xml"/><Relationship Id="rId1" Type="http://schemas.openxmlformats.org/officeDocument/2006/relationships/slideLayout" Target="../slideLayouts/slideLayout226.xml"/><Relationship Id="rId2" Type="http://schemas.openxmlformats.org/officeDocument/2006/relationships/slideLayout" Target="../slideLayouts/slideLayout227.xml"/><Relationship Id="rId3" Type="http://schemas.openxmlformats.org/officeDocument/2006/relationships/slideLayout" Target="../slideLayouts/slideLayout228.xml"/><Relationship Id="rId4" Type="http://schemas.openxmlformats.org/officeDocument/2006/relationships/slideLayout" Target="../slideLayouts/slideLayout229.xml"/><Relationship Id="rId5" Type="http://schemas.openxmlformats.org/officeDocument/2006/relationships/slideLayout" Target="../slideLayouts/slideLayout230.xml"/><Relationship Id="rId30" Type="http://schemas.openxmlformats.org/officeDocument/2006/relationships/slideLayout" Target="../slideLayouts/slideLayout255.xml"/><Relationship Id="rId31" Type="http://schemas.openxmlformats.org/officeDocument/2006/relationships/slideLayout" Target="../slideLayouts/slideLayout256.xml"/><Relationship Id="rId32" Type="http://schemas.openxmlformats.org/officeDocument/2006/relationships/slideLayout" Target="../slideLayouts/slideLayout257.xml"/><Relationship Id="rId9" Type="http://schemas.openxmlformats.org/officeDocument/2006/relationships/slideLayout" Target="../slideLayouts/slideLayout234.xml"/><Relationship Id="rId6" Type="http://schemas.openxmlformats.org/officeDocument/2006/relationships/slideLayout" Target="../slideLayouts/slideLayout231.xml"/><Relationship Id="rId7" Type="http://schemas.openxmlformats.org/officeDocument/2006/relationships/slideLayout" Target="../slideLayouts/slideLayout232.xml"/><Relationship Id="rId8" Type="http://schemas.openxmlformats.org/officeDocument/2006/relationships/slideLayout" Target="../slideLayouts/slideLayout233.xml"/><Relationship Id="rId33" Type="http://schemas.openxmlformats.org/officeDocument/2006/relationships/slideLayout" Target="../slideLayouts/slideLayout258.xml"/><Relationship Id="rId34" Type="http://schemas.openxmlformats.org/officeDocument/2006/relationships/slideLayout" Target="../slideLayouts/slideLayout259.xml"/><Relationship Id="rId35" Type="http://schemas.openxmlformats.org/officeDocument/2006/relationships/theme" Target="../theme/theme8.xml"/><Relationship Id="rId36" Type="http://schemas.openxmlformats.org/officeDocument/2006/relationships/vmlDrawing" Target="../drawings/vmlDrawing1.vml"/><Relationship Id="rId10" Type="http://schemas.openxmlformats.org/officeDocument/2006/relationships/slideLayout" Target="../slideLayouts/slideLayout235.xml"/><Relationship Id="rId11" Type="http://schemas.openxmlformats.org/officeDocument/2006/relationships/slideLayout" Target="../slideLayouts/slideLayout236.xml"/><Relationship Id="rId12" Type="http://schemas.openxmlformats.org/officeDocument/2006/relationships/slideLayout" Target="../slideLayouts/slideLayout237.xml"/><Relationship Id="rId13" Type="http://schemas.openxmlformats.org/officeDocument/2006/relationships/slideLayout" Target="../slideLayouts/slideLayout238.xml"/><Relationship Id="rId14" Type="http://schemas.openxmlformats.org/officeDocument/2006/relationships/slideLayout" Target="../slideLayouts/slideLayout239.xml"/><Relationship Id="rId15" Type="http://schemas.openxmlformats.org/officeDocument/2006/relationships/slideLayout" Target="../slideLayouts/slideLayout240.xml"/><Relationship Id="rId16" Type="http://schemas.openxmlformats.org/officeDocument/2006/relationships/slideLayout" Target="../slideLayouts/slideLayout241.xml"/><Relationship Id="rId17" Type="http://schemas.openxmlformats.org/officeDocument/2006/relationships/slideLayout" Target="../slideLayouts/slideLayout242.xml"/><Relationship Id="rId18" Type="http://schemas.openxmlformats.org/officeDocument/2006/relationships/slideLayout" Target="../slideLayouts/slideLayout243.xml"/><Relationship Id="rId19" Type="http://schemas.openxmlformats.org/officeDocument/2006/relationships/slideLayout" Target="../slideLayouts/slideLayout244.xml"/><Relationship Id="rId37" Type="http://schemas.openxmlformats.org/officeDocument/2006/relationships/tags" Target="../tags/tag1.xml"/><Relationship Id="rId38" Type="http://schemas.openxmlformats.org/officeDocument/2006/relationships/oleObject" Target="../embeddings/oleObject1.bin"/><Relationship Id="rId39" Type="http://schemas.openxmlformats.org/officeDocument/2006/relationships/image" Target="../media/image21.emf"/><Relationship Id="rId40" Type="http://schemas.openxmlformats.org/officeDocument/2006/relationships/image" Target="../media/image1.wmf"/></Relationships>
</file>

<file path=ppt/slideMasters/_rels/slideMaster9.xml.rels><?xml version="1.0" encoding="UTF-8" standalone="yes"?>
<Relationships xmlns="http://schemas.openxmlformats.org/package/2006/relationships"><Relationship Id="rId20" Type="http://schemas.openxmlformats.org/officeDocument/2006/relationships/slideLayout" Target="../slideLayouts/slideLayout279.xml"/><Relationship Id="rId21" Type="http://schemas.openxmlformats.org/officeDocument/2006/relationships/slideLayout" Target="../slideLayouts/slideLayout280.xml"/><Relationship Id="rId22" Type="http://schemas.openxmlformats.org/officeDocument/2006/relationships/slideLayout" Target="../slideLayouts/slideLayout281.xml"/><Relationship Id="rId23" Type="http://schemas.openxmlformats.org/officeDocument/2006/relationships/slideLayout" Target="../slideLayouts/slideLayout282.xml"/><Relationship Id="rId24" Type="http://schemas.openxmlformats.org/officeDocument/2006/relationships/slideLayout" Target="../slideLayouts/slideLayout283.xml"/><Relationship Id="rId25" Type="http://schemas.openxmlformats.org/officeDocument/2006/relationships/slideLayout" Target="../slideLayouts/slideLayout284.xml"/><Relationship Id="rId26" Type="http://schemas.openxmlformats.org/officeDocument/2006/relationships/slideLayout" Target="../slideLayouts/slideLayout285.xml"/><Relationship Id="rId27" Type="http://schemas.openxmlformats.org/officeDocument/2006/relationships/slideLayout" Target="../slideLayouts/slideLayout286.xml"/><Relationship Id="rId28" Type="http://schemas.openxmlformats.org/officeDocument/2006/relationships/slideLayout" Target="../slideLayouts/slideLayout287.xml"/><Relationship Id="rId29" Type="http://schemas.openxmlformats.org/officeDocument/2006/relationships/slideLayout" Target="../slideLayouts/slideLayout288.xml"/><Relationship Id="rId1" Type="http://schemas.openxmlformats.org/officeDocument/2006/relationships/slideLayout" Target="../slideLayouts/slideLayout260.xml"/><Relationship Id="rId2" Type="http://schemas.openxmlformats.org/officeDocument/2006/relationships/slideLayout" Target="../slideLayouts/slideLayout261.xml"/><Relationship Id="rId3" Type="http://schemas.openxmlformats.org/officeDocument/2006/relationships/slideLayout" Target="../slideLayouts/slideLayout262.xml"/><Relationship Id="rId4" Type="http://schemas.openxmlformats.org/officeDocument/2006/relationships/slideLayout" Target="../slideLayouts/slideLayout263.xml"/><Relationship Id="rId5" Type="http://schemas.openxmlformats.org/officeDocument/2006/relationships/slideLayout" Target="../slideLayouts/slideLayout264.xml"/><Relationship Id="rId30" Type="http://schemas.openxmlformats.org/officeDocument/2006/relationships/slideLayout" Target="../slideLayouts/slideLayout289.xml"/><Relationship Id="rId31" Type="http://schemas.openxmlformats.org/officeDocument/2006/relationships/slideLayout" Target="../slideLayouts/slideLayout290.xml"/><Relationship Id="rId32" Type="http://schemas.openxmlformats.org/officeDocument/2006/relationships/slideLayout" Target="../slideLayouts/slideLayout291.xml"/><Relationship Id="rId9" Type="http://schemas.openxmlformats.org/officeDocument/2006/relationships/slideLayout" Target="../slideLayouts/slideLayout268.xml"/><Relationship Id="rId6" Type="http://schemas.openxmlformats.org/officeDocument/2006/relationships/slideLayout" Target="../slideLayouts/slideLayout265.xml"/><Relationship Id="rId7" Type="http://schemas.openxmlformats.org/officeDocument/2006/relationships/slideLayout" Target="../slideLayouts/slideLayout266.xml"/><Relationship Id="rId8" Type="http://schemas.openxmlformats.org/officeDocument/2006/relationships/slideLayout" Target="../slideLayouts/slideLayout267.xml"/><Relationship Id="rId33" Type="http://schemas.openxmlformats.org/officeDocument/2006/relationships/slideLayout" Target="../slideLayouts/slideLayout292.xml"/><Relationship Id="rId34" Type="http://schemas.openxmlformats.org/officeDocument/2006/relationships/slideLayout" Target="../slideLayouts/slideLayout293.xml"/><Relationship Id="rId35" Type="http://schemas.openxmlformats.org/officeDocument/2006/relationships/slideLayout" Target="../slideLayouts/slideLayout294.xml"/><Relationship Id="rId36" Type="http://schemas.openxmlformats.org/officeDocument/2006/relationships/theme" Target="../theme/theme9.xml"/><Relationship Id="rId10" Type="http://schemas.openxmlformats.org/officeDocument/2006/relationships/slideLayout" Target="../slideLayouts/slideLayout269.xml"/><Relationship Id="rId11" Type="http://schemas.openxmlformats.org/officeDocument/2006/relationships/slideLayout" Target="../slideLayouts/slideLayout270.xml"/><Relationship Id="rId12" Type="http://schemas.openxmlformats.org/officeDocument/2006/relationships/slideLayout" Target="../slideLayouts/slideLayout271.xml"/><Relationship Id="rId13" Type="http://schemas.openxmlformats.org/officeDocument/2006/relationships/slideLayout" Target="../slideLayouts/slideLayout272.xml"/><Relationship Id="rId14" Type="http://schemas.openxmlformats.org/officeDocument/2006/relationships/slideLayout" Target="../slideLayouts/slideLayout273.xml"/><Relationship Id="rId15" Type="http://schemas.openxmlformats.org/officeDocument/2006/relationships/slideLayout" Target="../slideLayouts/slideLayout274.xml"/><Relationship Id="rId16" Type="http://schemas.openxmlformats.org/officeDocument/2006/relationships/slideLayout" Target="../slideLayouts/slideLayout275.xml"/><Relationship Id="rId17" Type="http://schemas.openxmlformats.org/officeDocument/2006/relationships/slideLayout" Target="../slideLayouts/slideLayout276.xml"/><Relationship Id="rId18" Type="http://schemas.openxmlformats.org/officeDocument/2006/relationships/slideLayout" Target="../slideLayouts/slideLayout277.xml"/><Relationship Id="rId19" Type="http://schemas.openxmlformats.org/officeDocument/2006/relationships/slideLayout" Target="../slideLayouts/slideLayout278.xml"/><Relationship Id="rId37" Type="http://schemas.openxmlformats.org/officeDocument/2006/relationships/vmlDrawing" Target="../drawings/vmlDrawing2.vml"/><Relationship Id="rId38" Type="http://schemas.openxmlformats.org/officeDocument/2006/relationships/tags" Target="../tags/tag2.xml"/><Relationship Id="rId39" Type="http://schemas.openxmlformats.org/officeDocument/2006/relationships/oleObject" Target="../embeddings/oleObject2.bin"/><Relationship Id="rId40" Type="http://schemas.openxmlformats.org/officeDocument/2006/relationships/image" Target="../media/image21.emf"/><Relationship Id="rId41"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9094" y="413812"/>
            <a:ext cx="8352156" cy="765752"/>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93" y="1223011"/>
            <a:ext cx="7618511" cy="3328274"/>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4"/>
          </p:nvPr>
        </p:nvSpPr>
        <p:spPr>
          <a:xfrm>
            <a:off x="8560532" y="4757554"/>
            <a:ext cx="274320" cy="101918"/>
          </a:xfrm>
          <a:prstGeom prst="rect">
            <a:avLst/>
          </a:prstGeom>
        </p:spPr>
        <p:txBody>
          <a:bodyPr vert="horz" lIns="0" tIns="0" rIns="0" bIns="0" rtlCol="0" anchor="t" anchorCtr="0"/>
          <a:lstStyle>
            <a:lvl1pPr algn="r">
              <a:defRPr sz="700">
                <a:solidFill>
                  <a:srgbClr val="898989"/>
                </a:solidFill>
                <a:latin typeface="+mn-lt"/>
              </a:defRPr>
            </a:lvl1pPr>
          </a:lstStyle>
          <a:p>
            <a:pPr defTabSz="684267"/>
            <a:fld id="{0D558541-60C9-42A2-8392-FF12533A6B7A}" type="slidenum">
              <a:rPr lang="en-US" smtClean="0">
                <a:latin typeface="GE Inspira Pitch"/>
              </a:rPr>
              <a:pPr defTabSz="684267"/>
              <a:t>‹#›</a:t>
            </a:fld>
            <a:endParaRPr lang="en-US" dirty="0">
              <a:latin typeface="GE Inspira Pitch"/>
            </a:endParaRPr>
          </a:p>
        </p:txBody>
      </p:sp>
      <p:pic>
        <p:nvPicPr>
          <p:cNvPr id="8" name="Picture 7"/>
          <p:cNvPicPr>
            <a:picLocks noChangeAspect="1"/>
          </p:cNvPicPr>
          <p:nvPr/>
        </p:nvPicPr>
        <p:blipFill rotWithShape="1">
          <a:blip r:embed="rId36">
            <a:extLst>
              <a:ext uri="{28A0092B-C50C-407E-A947-70E740481C1C}">
                <a14:useLocalDpi xmlns:a14="http://schemas.microsoft.com/office/drawing/2010/main" val="0"/>
              </a:ext>
            </a:extLst>
          </a:blip>
          <a:srcRect l="3861" t="3741" r="3511" b="3000"/>
          <a:stretch/>
        </p:blipFill>
        <p:spPr>
          <a:xfrm>
            <a:off x="395392" y="4653995"/>
            <a:ext cx="368356" cy="362801"/>
          </a:xfrm>
          <a:prstGeom prst="rect">
            <a:avLst/>
          </a:prstGeom>
        </p:spPr>
      </p:pic>
      <p:sp>
        <p:nvSpPr>
          <p:cNvPr id="7" name="TextBox 6"/>
          <p:cNvSpPr txBox="1"/>
          <p:nvPr userDrawn="1"/>
        </p:nvSpPr>
        <p:spPr>
          <a:xfrm>
            <a:off x="3837163" y="4943709"/>
            <a:ext cx="1128155" cy="107722"/>
          </a:xfrm>
          <a:prstGeom prst="rect">
            <a:avLst/>
          </a:prstGeom>
          <a:noFill/>
        </p:spPr>
        <p:txBody>
          <a:bodyPr wrap="square" lIns="0" tIns="0" rIns="0" bIns="0" rtlCol="0" anchor="b">
            <a:spAutoFit/>
          </a:bodyPr>
          <a:lstStyle/>
          <a:p>
            <a:pPr defTabSz="684267"/>
            <a:r>
              <a:rPr lang="en-US" sz="700" dirty="0">
                <a:solidFill>
                  <a:srgbClr val="898989"/>
                </a:solidFill>
                <a:latin typeface="GE Inspira Pitch"/>
              </a:rPr>
              <a:t>GE Proprietary Information</a:t>
            </a:r>
            <a:endParaRPr lang="en-US" sz="1500" dirty="0">
              <a:solidFill>
                <a:srgbClr val="575757"/>
              </a:solidFill>
              <a:latin typeface="GE Inspira Pitch"/>
            </a:endParaRPr>
          </a:p>
        </p:txBody>
      </p:sp>
    </p:spTree>
    <p:extLst>
      <p:ext uri="{BB962C8B-B14F-4D97-AF65-F5344CB8AC3E}">
        <p14:creationId xmlns:p14="http://schemas.microsoft.com/office/powerpoint/2010/main" val="29370503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Lst>
  <p:timing>
    <p:tnLst>
      <p:par>
        <p:cTn xmlns:p14="http://schemas.microsoft.com/office/powerpoint/2010/main" id="1" dur="indefinite" restart="never" nodeType="tmRoot"/>
      </p:par>
    </p:tnLst>
  </p:timing>
  <p:hf hdr="0" ftr="0"/>
  <p:txStyles>
    <p:titleStyle>
      <a:lvl1pPr algn="l" defTabSz="684267" rtl="0" eaLnBrk="1" latinLnBrk="0" hangingPunct="1">
        <a:lnSpc>
          <a:spcPct val="90000"/>
        </a:lnSpc>
        <a:spcBef>
          <a:spcPct val="0"/>
        </a:spcBef>
        <a:buNone/>
        <a:defRPr sz="2400" kern="1200" spc="0" baseline="0">
          <a:solidFill>
            <a:schemeClr val="tx1"/>
          </a:solidFill>
          <a:latin typeface="+mj-lt"/>
          <a:ea typeface="+mj-ea"/>
          <a:cs typeface="+mj-cs"/>
        </a:defRPr>
      </a:lvl1pPr>
    </p:titleStyle>
    <p:bodyStyle>
      <a:lvl1pPr marL="0" indent="0" algn="l" defTabSz="684267" rtl="0" eaLnBrk="1" latinLnBrk="0" hangingPunct="1">
        <a:lnSpc>
          <a:spcPct val="100000"/>
        </a:lnSpc>
        <a:spcBef>
          <a:spcPts val="900"/>
        </a:spcBef>
        <a:buFont typeface="Arial" pitchFamily="34" charset="0"/>
        <a:buNone/>
        <a:defRPr sz="2100" kern="1200" spc="0" baseline="0">
          <a:solidFill>
            <a:schemeClr val="tx1"/>
          </a:solidFill>
          <a:latin typeface="+mn-lt"/>
          <a:ea typeface="+mn-ea"/>
          <a:cs typeface="+mn-cs"/>
        </a:defRPr>
      </a:lvl1pPr>
      <a:lvl2pPr marL="152078" indent="-136599" algn="l" defTabSz="684267" rtl="0" eaLnBrk="1" latinLnBrk="0" hangingPunct="1">
        <a:lnSpc>
          <a:spcPct val="100000"/>
        </a:lnSpc>
        <a:spcBef>
          <a:spcPts val="750"/>
        </a:spcBef>
        <a:buFont typeface="Arial" pitchFamily="34" charset="0"/>
        <a:buChar char="•"/>
        <a:defRPr sz="1500" kern="1200" spc="0">
          <a:solidFill>
            <a:schemeClr val="tx1"/>
          </a:solidFill>
          <a:latin typeface="+mn-lt"/>
          <a:ea typeface="+mn-ea"/>
          <a:cs typeface="+mn-cs"/>
        </a:defRPr>
      </a:lvl2pPr>
      <a:lvl3pPr marL="299393" indent="-146125" algn="l" defTabSz="684267" rtl="0" eaLnBrk="1" latinLnBrk="0" hangingPunct="1">
        <a:lnSpc>
          <a:spcPct val="100000"/>
        </a:lnSpc>
        <a:spcBef>
          <a:spcPts val="600"/>
        </a:spcBef>
        <a:buFont typeface="GE Inspira Pitch" panose="020F0603030400020203" pitchFamily="34" charset="0"/>
        <a:buChar char="–"/>
        <a:defRPr sz="1400" kern="1200" spc="0">
          <a:solidFill>
            <a:schemeClr val="tx1"/>
          </a:solidFill>
          <a:latin typeface="+mn-lt"/>
          <a:ea typeface="+mn-ea"/>
          <a:cs typeface="+mn-cs"/>
        </a:defRPr>
      </a:lvl3pPr>
      <a:lvl4pPr marL="415756" indent="-124742" algn="l" defTabSz="684267" rtl="0" eaLnBrk="1" latinLnBrk="0" hangingPunct="1">
        <a:lnSpc>
          <a:spcPct val="100000"/>
        </a:lnSpc>
        <a:spcBef>
          <a:spcPts val="450"/>
        </a:spcBef>
        <a:buFont typeface="Arial" pitchFamily="34" charset="0"/>
        <a:buChar char="•"/>
        <a:defRPr sz="1200" kern="1200" spc="0">
          <a:solidFill>
            <a:schemeClr val="tx1"/>
          </a:solidFill>
          <a:latin typeface="+mn-lt"/>
          <a:ea typeface="+mn-ea"/>
          <a:cs typeface="+mn-cs"/>
        </a:defRPr>
      </a:lvl4pPr>
      <a:lvl5pPr marL="1539593" indent="-171074" algn="l" defTabSz="684267"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1753" indent="-171074" algn="l" defTabSz="68426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3847" indent="-171074" algn="l" defTabSz="68426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5993" indent="-171074" algn="l" defTabSz="68426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08119" indent="-171074" algn="l" defTabSz="68426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4267" rtl="0" eaLnBrk="1" latinLnBrk="0" hangingPunct="1">
        <a:defRPr sz="1400" kern="1200">
          <a:solidFill>
            <a:schemeClr val="tx1"/>
          </a:solidFill>
          <a:latin typeface="+mn-lt"/>
          <a:ea typeface="+mn-ea"/>
          <a:cs typeface="+mn-cs"/>
        </a:defRPr>
      </a:lvl1pPr>
      <a:lvl2pPr marL="342094" algn="l" defTabSz="684267" rtl="0" eaLnBrk="1" latinLnBrk="0" hangingPunct="1">
        <a:defRPr sz="1400" kern="1200">
          <a:solidFill>
            <a:schemeClr val="tx1"/>
          </a:solidFill>
          <a:latin typeface="+mn-lt"/>
          <a:ea typeface="+mn-ea"/>
          <a:cs typeface="+mn-cs"/>
        </a:defRPr>
      </a:lvl2pPr>
      <a:lvl3pPr marL="684267" algn="l" defTabSz="684267" rtl="0" eaLnBrk="1" latinLnBrk="0" hangingPunct="1">
        <a:defRPr sz="1400" kern="1200">
          <a:solidFill>
            <a:schemeClr val="tx1"/>
          </a:solidFill>
          <a:latin typeface="+mn-lt"/>
          <a:ea typeface="+mn-ea"/>
          <a:cs typeface="+mn-cs"/>
        </a:defRPr>
      </a:lvl3pPr>
      <a:lvl4pPr marL="1026388" algn="l" defTabSz="684267" rtl="0" eaLnBrk="1" latinLnBrk="0" hangingPunct="1">
        <a:defRPr sz="1400" kern="1200">
          <a:solidFill>
            <a:schemeClr val="tx1"/>
          </a:solidFill>
          <a:latin typeface="+mn-lt"/>
          <a:ea typeface="+mn-ea"/>
          <a:cs typeface="+mn-cs"/>
        </a:defRPr>
      </a:lvl4pPr>
      <a:lvl5pPr marL="1368534" algn="l" defTabSz="684267" rtl="0" eaLnBrk="1" latinLnBrk="0" hangingPunct="1">
        <a:defRPr sz="1400" kern="1200">
          <a:solidFill>
            <a:schemeClr val="tx1"/>
          </a:solidFill>
          <a:latin typeface="+mn-lt"/>
          <a:ea typeface="+mn-ea"/>
          <a:cs typeface="+mn-cs"/>
        </a:defRPr>
      </a:lvl5pPr>
      <a:lvl6pPr marL="1710630" algn="l" defTabSz="684267" rtl="0" eaLnBrk="1" latinLnBrk="0" hangingPunct="1">
        <a:defRPr sz="1400" kern="1200">
          <a:solidFill>
            <a:schemeClr val="tx1"/>
          </a:solidFill>
          <a:latin typeface="+mn-lt"/>
          <a:ea typeface="+mn-ea"/>
          <a:cs typeface="+mn-cs"/>
        </a:defRPr>
      </a:lvl6pPr>
      <a:lvl7pPr marL="2052794" algn="l" defTabSz="684267" rtl="0" eaLnBrk="1" latinLnBrk="0" hangingPunct="1">
        <a:defRPr sz="1400" kern="1200">
          <a:solidFill>
            <a:schemeClr val="tx1"/>
          </a:solidFill>
          <a:latin typeface="+mn-lt"/>
          <a:ea typeface="+mn-ea"/>
          <a:cs typeface="+mn-cs"/>
        </a:defRPr>
      </a:lvl7pPr>
      <a:lvl8pPr marL="2394920" algn="l" defTabSz="684267" rtl="0" eaLnBrk="1" latinLnBrk="0" hangingPunct="1">
        <a:defRPr sz="1400" kern="1200">
          <a:solidFill>
            <a:schemeClr val="tx1"/>
          </a:solidFill>
          <a:latin typeface="+mn-lt"/>
          <a:ea typeface="+mn-ea"/>
          <a:cs typeface="+mn-cs"/>
        </a:defRPr>
      </a:lvl8pPr>
      <a:lvl9pPr marL="2737065" algn="l" defTabSz="684267" rtl="0" eaLnBrk="1" latinLnBrk="0" hangingPunct="1">
        <a:defRPr sz="14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38"/>
            </p:custDataLst>
            <p:extLst>
              <p:ext uri="{D42A27DB-BD31-4B8C-83A1-F6EECF244321}">
                <p14:modId xmlns:p14="http://schemas.microsoft.com/office/powerpoint/2010/main" val="1104788545"/>
              </p:ext>
            </p:extLst>
          </p:nvPr>
        </p:nvGraphicFramePr>
        <p:xfrm>
          <a:off x="1201" y="1192"/>
          <a:ext cx="1191" cy="1190"/>
        </p:xfrm>
        <a:graphic>
          <a:graphicData uri="http://schemas.openxmlformats.org/presentationml/2006/ole">
            <mc:AlternateContent xmlns:mc="http://schemas.openxmlformats.org/markup-compatibility/2006">
              <mc:Choice xmlns:v="urn:schemas-microsoft-com:vml" Requires="v">
                <p:oleObj spid="_x0000_s9349" name="think-cell Slide" r:id="rId39" imgW="270" imgH="270" progId="TCLayout.ActiveDocument.1">
                  <p:embed/>
                </p:oleObj>
              </mc:Choice>
              <mc:Fallback>
                <p:oleObj name="think-cell Slide" r:id="rId39" imgW="270" imgH="270" progId="TCLayout.ActiveDocument.1">
                  <p:embed/>
                  <p:pic>
                    <p:nvPicPr>
                      <p:cNvPr id="0" name=""/>
                      <p:cNvPicPr/>
                      <p:nvPr/>
                    </p:nvPicPr>
                    <p:blipFill>
                      <a:blip r:embed="rId40"/>
                      <a:stretch>
                        <a:fillRect/>
                      </a:stretch>
                    </p:blipFill>
                    <p:spPr>
                      <a:xfrm>
                        <a:off x="1201" y="1192"/>
                        <a:ext cx="1191" cy="1190"/>
                      </a:xfrm>
                      <a:prstGeom prst="rect">
                        <a:avLst/>
                      </a:prstGeom>
                    </p:spPr>
                  </p:pic>
                </p:oleObj>
              </mc:Fallback>
            </mc:AlternateContent>
          </a:graphicData>
        </a:graphic>
      </p:graphicFrame>
      <p:sp>
        <p:nvSpPr>
          <p:cNvPr id="2" name="Title Placeholder 1"/>
          <p:cNvSpPr>
            <a:spLocks noGrp="1"/>
          </p:cNvSpPr>
          <p:nvPr>
            <p:ph type="title"/>
          </p:nvPr>
        </p:nvSpPr>
        <p:spPr>
          <a:xfrm>
            <a:off x="379094" y="413812"/>
            <a:ext cx="8352156" cy="765752"/>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47" y="1223011"/>
            <a:ext cx="7618511" cy="3328274"/>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4"/>
          </p:nvPr>
        </p:nvSpPr>
        <p:spPr>
          <a:xfrm>
            <a:off x="8560532" y="4757554"/>
            <a:ext cx="274320" cy="101918"/>
          </a:xfrm>
          <a:prstGeom prst="rect">
            <a:avLst/>
          </a:prstGeom>
        </p:spPr>
        <p:txBody>
          <a:bodyPr vert="horz" lIns="0" tIns="0" rIns="0" bIns="0" rtlCol="0" anchor="t" anchorCtr="0"/>
          <a:lstStyle>
            <a:lvl1pPr algn="r">
              <a:defRPr sz="700">
                <a:solidFill>
                  <a:srgbClr val="898989"/>
                </a:solidFill>
                <a:latin typeface="+mn-lt"/>
              </a:defRPr>
            </a:lvl1pPr>
          </a:lstStyle>
          <a:p>
            <a:pPr defTabSz="684951"/>
            <a:fld id="{0D558541-60C9-42A2-8392-FF12533A6B7A}" type="slidenum">
              <a:rPr lang="en-US" smtClean="0">
                <a:latin typeface="GE Inspira Pitch"/>
              </a:rPr>
              <a:pPr defTabSz="684951"/>
              <a:t>‹#›</a:t>
            </a:fld>
            <a:endParaRPr lang="en-US" dirty="0">
              <a:latin typeface="GE Inspira Pitch"/>
            </a:endParaRPr>
          </a:p>
        </p:txBody>
      </p:sp>
      <p:pic>
        <p:nvPicPr>
          <p:cNvPr id="8" name="Picture 7"/>
          <p:cNvPicPr>
            <a:picLocks noChangeAspect="1"/>
          </p:cNvPicPr>
          <p:nvPr userDrawn="1"/>
        </p:nvPicPr>
        <p:blipFill rotWithShape="1">
          <a:blip r:embed="rId41">
            <a:extLst>
              <a:ext uri="{28A0092B-C50C-407E-A947-70E740481C1C}">
                <a14:useLocalDpi xmlns:a14="http://schemas.microsoft.com/office/drawing/2010/main" val="0"/>
              </a:ext>
            </a:extLst>
          </a:blip>
          <a:srcRect l="3861" t="3741" r="3511" b="3000"/>
          <a:stretch/>
        </p:blipFill>
        <p:spPr>
          <a:xfrm>
            <a:off x="395392" y="4653939"/>
            <a:ext cx="368356" cy="362801"/>
          </a:xfrm>
          <a:prstGeom prst="rect">
            <a:avLst/>
          </a:prstGeom>
        </p:spPr>
      </p:pic>
    </p:spTree>
    <p:extLst>
      <p:ext uri="{BB962C8B-B14F-4D97-AF65-F5344CB8AC3E}">
        <p14:creationId xmlns:p14="http://schemas.microsoft.com/office/powerpoint/2010/main" val="338744191"/>
      </p:ext>
    </p:extLst>
  </p:cSld>
  <p:clrMap bg1="lt1" tx1="dk1" bg2="lt2" tx2="dk2" accent1="accent1" accent2="accent2" accent3="accent3" accent4="accent4" accent5="accent5" accent6="accent6" hlink="hlink" folHlink="folHlink"/>
  <p:sldLayoutIdLst>
    <p:sldLayoutId id="2147484026" r:id="rId1"/>
    <p:sldLayoutId id="2147484027" r:id="rId2"/>
    <p:sldLayoutId id="2147484028" r:id="rId3"/>
    <p:sldLayoutId id="2147484029" r:id="rId4"/>
    <p:sldLayoutId id="2147484030" r:id="rId5"/>
    <p:sldLayoutId id="2147484031" r:id="rId6"/>
    <p:sldLayoutId id="2147484032" r:id="rId7"/>
    <p:sldLayoutId id="2147484033" r:id="rId8"/>
    <p:sldLayoutId id="2147484034" r:id="rId9"/>
    <p:sldLayoutId id="2147484035" r:id="rId10"/>
    <p:sldLayoutId id="2147484036" r:id="rId11"/>
    <p:sldLayoutId id="2147484037" r:id="rId12"/>
    <p:sldLayoutId id="2147484038" r:id="rId13"/>
    <p:sldLayoutId id="2147484039" r:id="rId14"/>
    <p:sldLayoutId id="2147484040" r:id="rId15"/>
    <p:sldLayoutId id="2147484041" r:id="rId16"/>
    <p:sldLayoutId id="2147484042" r:id="rId17"/>
    <p:sldLayoutId id="2147484043" r:id="rId18"/>
    <p:sldLayoutId id="2147484044" r:id="rId19"/>
    <p:sldLayoutId id="2147484045" r:id="rId20"/>
    <p:sldLayoutId id="2147484046" r:id="rId21"/>
    <p:sldLayoutId id="2147484047" r:id="rId22"/>
    <p:sldLayoutId id="2147484048" r:id="rId23"/>
    <p:sldLayoutId id="2147484049" r:id="rId24"/>
    <p:sldLayoutId id="2147484050" r:id="rId25"/>
    <p:sldLayoutId id="2147484051" r:id="rId26"/>
    <p:sldLayoutId id="2147484052" r:id="rId27"/>
    <p:sldLayoutId id="2147484053" r:id="rId28"/>
    <p:sldLayoutId id="2147484054" r:id="rId29"/>
    <p:sldLayoutId id="2147484055" r:id="rId30"/>
    <p:sldLayoutId id="2147484056" r:id="rId31"/>
    <p:sldLayoutId id="2147484057" r:id="rId32"/>
    <p:sldLayoutId id="2147484058" r:id="rId33"/>
    <p:sldLayoutId id="2147484059" r:id="rId34"/>
    <p:sldLayoutId id="2147484060" r:id="rId35"/>
  </p:sldLayoutIdLst>
  <p:hf hdr="0" ftr="0"/>
  <p:txStyles>
    <p:titleStyle>
      <a:lvl1pPr algn="l" defTabSz="684951" rtl="0" eaLnBrk="1" latinLnBrk="0" hangingPunct="1">
        <a:lnSpc>
          <a:spcPct val="90000"/>
        </a:lnSpc>
        <a:spcBef>
          <a:spcPct val="0"/>
        </a:spcBef>
        <a:buNone/>
        <a:defRPr sz="2400" kern="1200" spc="0" baseline="0">
          <a:solidFill>
            <a:schemeClr val="tx1"/>
          </a:solidFill>
          <a:latin typeface="+mj-lt"/>
          <a:ea typeface="+mj-ea"/>
          <a:cs typeface="+mj-cs"/>
        </a:defRPr>
      </a:lvl1pPr>
    </p:titleStyle>
    <p:bodyStyle>
      <a:lvl1pPr marL="0" indent="0" algn="l" defTabSz="684951" rtl="0" eaLnBrk="1" latinLnBrk="0" hangingPunct="1">
        <a:lnSpc>
          <a:spcPct val="100000"/>
        </a:lnSpc>
        <a:spcBef>
          <a:spcPts val="900"/>
        </a:spcBef>
        <a:buFont typeface="Arial" pitchFamily="34" charset="0"/>
        <a:buNone/>
        <a:defRPr sz="2100" kern="1200" spc="0" baseline="0">
          <a:solidFill>
            <a:schemeClr val="tx1"/>
          </a:solidFill>
          <a:latin typeface="+mn-lt"/>
          <a:ea typeface="+mn-ea"/>
          <a:cs typeface="+mn-cs"/>
        </a:defRPr>
      </a:lvl1pPr>
      <a:lvl2pPr marL="152222" indent="-136743" algn="l" defTabSz="684951" rtl="0" eaLnBrk="1" latinLnBrk="0" hangingPunct="1">
        <a:lnSpc>
          <a:spcPct val="100000"/>
        </a:lnSpc>
        <a:spcBef>
          <a:spcPts val="750"/>
        </a:spcBef>
        <a:buFont typeface="Arial" pitchFamily="34" charset="0"/>
        <a:buChar char="•"/>
        <a:defRPr sz="1500" kern="1200" spc="0">
          <a:solidFill>
            <a:schemeClr val="tx1"/>
          </a:solidFill>
          <a:latin typeface="+mn-lt"/>
          <a:ea typeface="+mn-ea"/>
          <a:cs typeface="+mn-cs"/>
        </a:defRPr>
      </a:lvl2pPr>
      <a:lvl3pPr marL="299681" indent="-146269" algn="l" defTabSz="684951" rtl="0" eaLnBrk="1" latinLnBrk="0" hangingPunct="1">
        <a:lnSpc>
          <a:spcPct val="100000"/>
        </a:lnSpc>
        <a:spcBef>
          <a:spcPts val="600"/>
        </a:spcBef>
        <a:buFont typeface="GE Inspira Pitch" panose="020F0603030400020203" pitchFamily="34" charset="0"/>
        <a:buChar char="–"/>
        <a:defRPr sz="1400" kern="1200" spc="0">
          <a:solidFill>
            <a:schemeClr val="tx1"/>
          </a:solidFill>
          <a:latin typeface="+mn-lt"/>
          <a:ea typeface="+mn-ea"/>
          <a:cs typeface="+mn-cs"/>
        </a:defRPr>
      </a:lvl3pPr>
      <a:lvl4pPr marL="416188" indent="-124862" algn="l" defTabSz="684951" rtl="0" eaLnBrk="1" latinLnBrk="0" hangingPunct="1">
        <a:lnSpc>
          <a:spcPct val="100000"/>
        </a:lnSpc>
        <a:spcBef>
          <a:spcPts val="450"/>
        </a:spcBef>
        <a:buFont typeface="Arial" pitchFamily="34" charset="0"/>
        <a:buChar char="•"/>
        <a:defRPr sz="1200" kern="1200" spc="0">
          <a:solidFill>
            <a:schemeClr val="tx1"/>
          </a:solidFill>
          <a:latin typeface="+mn-lt"/>
          <a:ea typeface="+mn-ea"/>
          <a:cs typeface="+mn-cs"/>
        </a:defRPr>
      </a:lvl4pPr>
      <a:lvl5pPr marL="1541133" indent="-171242" algn="l" defTabSz="684951"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3626" indent="-171242" algn="l" defTabSz="684951"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6079" indent="-171242" algn="l" defTabSz="684951"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8561" indent="-171242" algn="l" defTabSz="684951"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1031" indent="-171242" algn="l" defTabSz="684951"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4951" rtl="0" eaLnBrk="1" latinLnBrk="0" hangingPunct="1">
        <a:defRPr sz="1400" kern="1200">
          <a:solidFill>
            <a:schemeClr val="tx1"/>
          </a:solidFill>
          <a:latin typeface="+mn-lt"/>
          <a:ea typeface="+mn-ea"/>
          <a:cs typeface="+mn-cs"/>
        </a:defRPr>
      </a:lvl1pPr>
      <a:lvl2pPr marL="342451" algn="l" defTabSz="684951" rtl="0" eaLnBrk="1" latinLnBrk="0" hangingPunct="1">
        <a:defRPr sz="1400" kern="1200">
          <a:solidFill>
            <a:schemeClr val="tx1"/>
          </a:solidFill>
          <a:latin typeface="+mn-lt"/>
          <a:ea typeface="+mn-ea"/>
          <a:cs typeface="+mn-cs"/>
        </a:defRPr>
      </a:lvl2pPr>
      <a:lvl3pPr marL="684951" algn="l" defTabSz="684951" rtl="0" eaLnBrk="1" latinLnBrk="0" hangingPunct="1">
        <a:defRPr sz="1400" kern="1200">
          <a:solidFill>
            <a:schemeClr val="tx1"/>
          </a:solidFill>
          <a:latin typeface="+mn-lt"/>
          <a:ea typeface="+mn-ea"/>
          <a:cs typeface="+mn-cs"/>
        </a:defRPr>
      </a:lvl3pPr>
      <a:lvl4pPr marL="1027420" algn="l" defTabSz="684951" rtl="0" eaLnBrk="1" latinLnBrk="0" hangingPunct="1">
        <a:defRPr sz="1400" kern="1200">
          <a:solidFill>
            <a:schemeClr val="tx1"/>
          </a:solidFill>
          <a:latin typeface="+mn-lt"/>
          <a:ea typeface="+mn-ea"/>
          <a:cs typeface="+mn-cs"/>
        </a:defRPr>
      </a:lvl4pPr>
      <a:lvl5pPr marL="1369902" algn="l" defTabSz="684951" rtl="0" eaLnBrk="1" latinLnBrk="0" hangingPunct="1">
        <a:defRPr sz="1400" kern="1200">
          <a:solidFill>
            <a:schemeClr val="tx1"/>
          </a:solidFill>
          <a:latin typeface="+mn-lt"/>
          <a:ea typeface="+mn-ea"/>
          <a:cs typeface="+mn-cs"/>
        </a:defRPr>
      </a:lvl5pPr>
      <a:lvl6pPr marL="1712355" algn="l" defTabSz="684951" rtl="0" eaLnBrk="1" latinLnBrk="0" hangingPunct="1">
        <a:defRPr sz="1400" kern="1200">
          <a:solidFill>
            <a:schemeClr val="tx1"/>
          </a:solidFill>
          <a:latin typeface="+mn-lt"/>
          <a:ea typeface="+mn-ea"/>
          <a:cs typeface="+mn-cs"/>
        </a:defRPr>
      </a:lvl6pPr>
      <a:lvl7pPr marL="2054846" algn="l" defTabSz="684951" rtl="0" eaLnBrk="1" latinLnBrk="0" hangingPunct="1">
        <a:defRPr sz="1400" kern="1200">
          <a:solidFill>
            <a:schemeClr val="tx1"/>
          </a:solidFill>
          <a:latin typeface="+mn-lt"/>
          <a:ea typeface="+mn-ea"/>
          <a:cs typeface="+mn-cs"/>
        </a:defRPr>
      </a:lvl7pPr>
      <a:lvl8pPr marL="2397320" algn="l" defTabSz="684951" rtl="0" eaLnBrk="1" latinLnBrk="0" hangingPunct="1">
        <a:defRPr sz="1400" kern="1200">
          <a:solidFill>
            <a:schemeClr val="tx1"/>
          </a:solidFill>
          <a:latin typeface="+mn-lt"/>
          <a:ea typeface="+mn-ea"/>
          <a:cs typeface="+mn-cs"/>
        </a:defRPr>
      </a:lvl8pPr>
      <a:lvl9pPr marL="2739803" algn="l" defTabSz="684951" rtl="0" eaLnBrk="1" latinLnBrk="0" hangingPunct="1">
        <a:defRPr sz="14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38"/>
            </p:custDataLst>
            <p:extLst>
              <p:ext uri="{D42A27DB-BD31-4B8C-83A1-F6EECF244321}">
                <p14:modId xmlns:p14="http://schemas.microsoft.com/office/powerpoint/2010/main" val="3236125640"/>
              </p:ext>
            </p:extLst>
          </p:nvPr>
        </p:nvGraphicFramePr>
        <p:xfrm>
          <a:off x="1201" y="1192"/>
          <a:ext cx="1191" cy="1190"/>
        </p:xfrm>
        <a:graphic>
          <a:graphicData uri="http://schemas.openxmlformats.org/presentationml/2006/ole">
            <mc:AlternateContent xmlns:mc="http://schemas.openxmlformats.org/markup-compatibility/2006">
              <mc:Choice xmlns:v="urn:schemas-microsoft-com:vml" Requires="v">
                <p:oleObj spid="_x0000_s11397" name="think-cell Slide" r:id="rId39" imgW="270" imgH="270" progId="TCLayout.ActiveDocument.1">
                  <p:embed/>
                </p:oleObj>
              </mc:Choice>
              <mc:Fallback>
                <p:oleObj name="think-cell Slide" r:id="rId39" imgW="270" imgH="270" progId="TCLayout.ActiveDocument.1">
                  <p:embed/>
                  <p:pic>
                    <p:nvPicPr>
                      <p:cNvPr id="0" name=""/>
                      <p:cNvPicPr/>
                      <p:nvPr/>
                    </p:nvPicPr>
                    <p:blipFill>
                      <a:blip r:embed="rId40"/>
                      <a:stretch>
                        <a:fillRect/>
                      </a:stretch>
                    </p:blipFill>
                    <p:spPr>
                      <a:xfrm>
                        <a:off x="1201" y="1192"/>
                        <a:ext cx="1191" cy="1190"/>
                      </a:xfrm>
                      <a:prstGeom prst="rect">
                        <a:avLst/>
                      </a:prstGeom>
                    </p:spPr>
                  </p:pic>
                </p:oleObj>
              </mc:Fallback>
            </mc:AlternateContent>
          </a:graphicData>
        </a:graphic>
      </p:graphicFrame>
      <p:sp>
        <p:nvSpPr>
          <p:cNvPr id="2" name="Title Placeholder 1"/>
          <p:cNvSpPr>
            <a:spLocks noGrp="1"/>
          </p:cNvSpPr>
          <p:nvPr>
            <p:ph type="title"/>
          </p:nvPr>
        </p:nvSpPr>
        <p:spPr>
          <a:xfrm>
            <a:off x="379094" y="413812"/>
            <a:ext cx="8352156" cy="765752"/>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47" y="1223011"/>
            <a:ext cx="7618511" cy="3328274"/>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4"/>
          </p:nvPr>
        </p:nvSpPr>
        <p:spPr>
          <a:xfrm>
            <a:off x="8560532" y="4757554"/>
            <a:ext cx="274320" cy="101918"/>
          </a:xfrm>
          <a:prstGeom prst="rect">
            <a:avLst/>
          </a:prstGeom>
        </p:spPr>
        <p:txBody>
          <a:bodyPr vert="horz" lIns="0" tIns="0" rIns="0" bIns="0" rtlCol="0" anchor="t" anchorCtr="0"/>
          <a:lstStyle>
            <a:lvl1pPr algn="r">
              <a:defRPr sz="700">
                <a:solidFill>
                  <a:srgbClr val="898989"/>
                </a:solidFill>
                <a:latin typeface="+mn-lt"/>
              </a:defRPr>
            </a:lvl1pPr>
          </a:lstStyle>
          <a:p>
            <a:pPr defTabSz="685036"/>
            <a:fld id="{0D558541-60C9-42A2-8392-FF12533A6B7A}" type="slidenum">
              <a:rPr lang="en-US" smtClean="0">
                <a:latin typeface="GE Inspira Pitch"/>
              </a:rPr>
              <a:pPr defTabSz="685036"/>
              <a:t>‹#›</a:t>
            </a:fld>
            <a:endParaRPr lang="en-US" dirty="0">
              <a:latin typeface="GE Inspira Pitch"/>
            </a:endParaRPr>
          </a:p>
        </p:txBody>
      </p:sp>
      <p:pic>
        <p:nvPicPr>
          <p:cNvPr id="8" name="Picture 7"/>
          <p:cNvPicPr>
            <a:picLocks noChangeAspect="1"/>
          </p:cNvPicPr>
          <p:nvPr userDrawn="1"/>
        </p:nvPicPr>
        <p:blipFill rotWithShape="1">
          <a:blip r:embed="rId41">
            <a:extLst>
              <a:ext uri="{28A0092B-C50C-407E-A947-70E740481C1C}">
                <a14:useLocalDpi xmlns:a14="http://schemas.microsoft.com/office/drawing/2010/main" val="0"/>
              </a:ext>
            </a:extLst>
          </a:blip>
          <a:srcRect l="3861" t="3741" r="3511" b="3000"/>
          <a:stretch/>
        </p:blipFill>
        <p:spPr>
          <a:xfrm>
            <a:off x="395392" y="4653936"/>
            <a:ext cx="368356" cy="362801"/>
          </a:xfrm>
          <a:prstGeom prst="rect">
            <a:avLst/>
          </a:prstGeom>
        </p:spPr>
      </p:pic>
    </p:spTree>
    <p:extLst>
      <p:ext uri="{BB962C8B-B14F-4D97-AF65-F5344CB8AC3E}">
        <p14:creationId xmlns:p14="http://schemas.microsoft.com/office/powerpoint/2010/main" val="3791645259"/>
      </p:ext>
    </p:extLst>
  </p:cSld>
  <p:clrMap bg1="lt1" tx1="dk1" bg2="lt2" tx2="dk2" accent1="accent1" accent2="accent2" accent3="accent3" accent4="accent4" accent5="accent5" accent6="accent6" hlink="hlink" folHlink="folHlink"/>
  <p:sldLayoutIdLst>
    <p:sldLayoutId id="2147484062" r:id="rId1"/>
    <p:sldLayoutId id="2147484063" r:id="rId2"/>
    <p:sldLayoutId id="2147484064" r:id="rId3"/>
    <p:sldLayoutId id="2147484065" r:id="rId4"/>
    <p:sldLayoutId id="2147484066" r:id="rId5"/>
    <p:sldLayoutId id="2147484067" r:id="rId6"/>
    <p:sldLayoutId id="2147484068" r:id="rId7"/>
    <p:sldLayoutId id="2147484069" r:id="rId8"/>
    <p:sldLayoutId id="2147484070" r:id="rId9"/>
    <p:sldLayoutId id="2147484071" r:id="rId10"/>
    <p:sldLayoutId id="2147484072" r:id="rId11"/>
    <p:sldLayoutId id="2147484073" r:id="rId12"/>
    <p:sldLayoutId id="2147484074" r:id="rId13"/>
    <p:sldLayoutId id="2147484075" r:id="rId14"/>
    <p:sldLayoutId id="2147484076" r:id="rId15"/>
    <p:sldLayoutId id="2147484077" r:id="rId16"/>
    <p:sldLayoutId id="2147484078" r:id="rId17"/>
    <p:sldLayoutId id="2147484079" r:id="rId18"/>
    <p:sldLayoutId id="2147484080" r:id="rId19"/>
    <p:sldLayoutId id="2147484081" r:id="rId20"/>
    <p:sldLayoutId id="2147484082" r:id="rId21"/>
    <p:sldLayoutId id="2147484083" r:id="rId22"/>
    <p:sldLayoutId id="2147484084" r:id="rId23"/>
    <p:sldLayoutId id="2147484085" r:id="rId24"/>
    <p:sldLayoutId id="2147484086" r:id="rId25"/>
    <p:sldLayoutId id="2147484087" r:id="rId26"/>
    <p:sldLayoutId id="2147484088" r:id="rId27"/>
    <p:sldLayoutId id="2147484089" r:id="rId28"/>
    <p:sldLayoutId id="2147484090" r:id="rId29"/>
    <p:sldLayoutId id="2147484091" r:id="rId30"/>
    <p:sldLayoutId id="2147484092" r:id="rId31"/>
    <p:sldLayoutId id="2147484093" r:id="rId32"/>
    <p:sldLayoutId id="2147484094" r:id="rId33"/>
    <p:sldLayoutId id="2147484095" r:id="rId34"/>
    <p:sldLayoutId id="2147484096" r:id="rId35"/>
  </p:sldLayoutIdLst>
  <p:hf hdr="0" ftr="0"/>
  <p:txStyles>
    <p:titleStyle>
      <a:lvl1pPr algn="l" defTabSz="685036" rtl="0" eaLnBrk="1" latinLnBrk="0" hangingPunct="1">
        <a:lnSpc>
          <a:spcPct val="90000"/>
        </a:lnSpc>
        <a:spcBef>
          <a:spcPct val="0"/>
        </a:spcBef>
        <a:buNone/>
        <a:defRPr sz="2400" kern="1200" spc="0" baseline="0">
          <a:solidFill>
            <a:schemeClr val="tx1"/>
          </a:solidFill>
          <a:latin typeface="+mj-lt"/>
          <a:ea typeface="+mj-ea"/>
          <a:cs typeface="+mj-cs"/>
        </a:defRPr>
      </a:lvl1pPr>
    </p:titleStyle>
    <p:bodyStyle>
      <a:lvl1pPr marL="0" indent="0" algn="l" defTabSz="685036" rtl="0" eaLnBrk="1" latinLnBrk="0" hangingPunct="1">
        <a:lnSpc>
          <a:spcPct val="100000"/>
        </a:lnSpc>
        <a:spcBef>
          <a:spcPts val="900"/>
        </a:spcBef>
        <a:buFont typeface="Arial" pitchFamily="34" charset="0"/>
        <a:buNone/>
        <a:defRPr sz="2100" kern="1200" spc="0" baseline="0">
          <a:solidFill>
            <a:schemeClr val="tx1"/>
          </a:solidFill>
          <a:latin typeface="+mn-lt"/>
          <a:ea typeface="+mn-ea"/>
          <a:cs typeface="+mn-cs"/>
        </a:defRPr>
      </a:lvl1pPr>
      <a:lvl2pPr marL="152240" indent="-136761" algn="l" defTabSz="685036" rtl="0" eaLnBrk="1" latinLnBrk="0" hangingPunct="1">
        <a:lnSpc>
          <a:spcPct val="100000"/>
        </a:lnSpc>
        <a:spcBef>
          <a:spcPts val="750"/>
        </a:spcBef>
        <a:buFont typeface="Arial" pitchFamily="34" charset="0"/>
        <a:buChar char="•"/>
        <a:defRPr sz="1500" kern="1200" spc="0">
          <a:solidFill>
            <a:schemeClr val="tx1"/>
          </a:solidFill>
          <a:latin typeface="+mn-lt"/>
          <a:ea typeface="+mn-ea"/>
          <a:cs typeface="+mn-cs"/>
        </a:defRPr>
      </a:lvl2pPr>
      <a:lvl3pPr marL="299717" indent="-146287" algn="l" defTabSz="685036" rtl="0" eaLnBrk="1" latinLnBrk="0" hangingPunct="1">
        <a:lnSpc>
          <a:spcPct val="100000"/>
        </a:lnSpc>
        <a:spcBef>
          <a:spcPts val="600"/>
        </a:spcBef>
        <a:buFont typeface="GE Inspira Pitch" panose="020F0603030400020203" pitchFamily="34" charset="0"/>
        <a:buChar char="–"/>
        <a:defRPr sz="1400" kern="1200" spc="0">
          <a:solidFill>
            <a:schemeClr val="tx1"/>
          </a:solidFill>
          <a:latin typeface="+mn-lt"/>
          <a:ea typeface="+mn-ea"/>
          <a:cs typeface="+mn-cs"/>
        </a:defRPr>
      </a:lvl3pPr>
      <a:lvl4pPr marL="416242" indent="-124877" algn="l" defTabSz="685036" rtl="0" eaLnBrk="1" latinLnBrk="0" hangingPunct="1">
        <a:lnSpc>
          <a:spcPct val="100000"/>
        </a:lnSpc>
        <a:spcBef>
          <a:spcPts val="450"/>
        </a:spcBef>
        <a:buFont typeface="Arial" pitchFamily="34" charset="0"/>
        <a:buChar char="•"/>
        <a:defRPr sz="1200" kern="1200" spc="0">
          <a:solidFill>
            <a:schemeClr val="tx1"/>
          </a:solidFill>
          <a:latin typeface="+mn-lt"/>
          <a:ea typeface="+mn-ea"/>
          <a:cs typeface="+mn-cs"/>
        </a:defRPr>
      </a:lvl4pPr>
      <a:lvl5pPr marL="1541326" indent="-171263" algn="l" defTabSz="685036"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3860" indent="-171263" algn="l" defTabSz="68503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6357" indent="-171263" algn="l" defTabSz="68503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8882" indent="-171263" algn="l" defTabSz="68503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1395" indent="-171263" algn="l" defTabSz="685036"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036" rtl="0" eaLnBrk="1" latinLnBrk="0" hangingPunct="1">
        <a:defRPr sz="1400" kern="1200">
          <a:solidFill>
            <a:schemeClr val="tx1"/>
          </a:solidFill>
          <a:latin typeface="+mn-lt"/>
          <a:ea typeface="+mn-ea"/>
          <a:cs typeface="+mn-cs"/>
        </a:defRPr>
      </a:lvl1pPr>
      <a:lvl2pPr marL="342496" algn="l" defTabSz="685036" rtl="0" eaLnBrk="1" latinLnBrk="0" hangingPunct="1">
        <a:defRPr sz="1400" kern="1200">
          <a:solidFill>
            <a:schemeClr val="tx1"/>
          </a:solidFill>
          <a:latin typeface="+mn-lt"/>
          <a:ea typeface="+mn-ea"/>
          <a:cs typeface="+mn-cs"/>
        </a:defRPr>
      </a:lvl2pPr>
      <a:lvl3pPr marL="685036" algn="l" defTabSz="685036" rtl="0" eaLnBrk="1" latinLnBrk="0" hangingPunct="1">
        <a:defRPr sz="1400" kern="1200">
          <a:solidFill>
            <a:schemeClr val="tx1"/>
          </a:solidFill>
          <a:latin typeface="+mn-lt"/>
          <a:ea typeface="+mn-ea"/>
          <a:cs typeface="+mn-cs"/>
        </a:defRPr>
      </a:lvl3pPr>
      <a:lvl4pPr marL="1027549" algn="l" defTabSz="685036" rtl="0" eaLnBrk="1" latinLnBrk="0" hangingPunct="1">
        <a:defRPr sz="1400" kern="1200">
          <a:solidFill>
            <a:schemeClr val="tx1"/>
          </a:solidFill>
          <a:latin typeface="+mn-lt"/>
          <a:ea typeface="+mn-ea"/>
          <a:cs typeface="+mn-cs"/>
        </a:defRPr>
      </a:lvl4pPr>
      <a:lvl5pPr marL="1370073" algn="l" defTabSz="685036" rtl="0" eaLnBrk="1" latinLnBrk="0" hangingPunct="1">
        <a:defRPr sz="1400" kern="1200">
          <a:solidFill>
            <a:schemeClr val="tx1"/>
          </a:solidFill>
          <a:latin typeface="+mn-lt"/>
          <a:ea typeface="+mn-ea"/>
          <a:cs typeface="+mn-cs"/>
        </a:defRPr>
      </a:lvl5pPr>
      <a:lvl6pPr marL="1712571" algn="l" defTabSz="685036" rtl="0" eaLnBrk="1" latinLnBrk="0" hangingPunct="1">
        <a:defRPr sz="1400" kern="1200">
          <a:solidFill>
            <a:schemeClr val="tx1"/>
          </a:solidFill>
          <a:latin typeface="+mn-lt"/>
          <a:ea typeface="+mn-ea"/>
          <a:cs typeface="+mn-cs"/>
        </a:defRPr>
      </a:lvl6pPr>
      <a:lvl7pPr marL="2055104" algn="l" defTabSz="685036" rtl="0" eaLnBrk="1" latinLnBrk="0" hangingPunct="1">
        <a:defRPr sz="1400" kern="1200">
          <a:solidFill>
            <a:schemeClr val="tx1"/>
          </a:solidFill>
          <a:latin typeface="+mn-lt"/>
          <a:ea typeface="+mn-ea"/>
          <a:cs typeface="+mn-cs"/>
        </a:defRPr>
      </a:lvl7pPr>
      <a:lvl8pPr marL="2397620" algn="l" defTabSz="685036" rtl="0" eaLnBrk="1" latinLnBrk="0" hangingPunct="1">
        <a:defRPr sz="1400" kern="1200">
          <a:solidFill>
            <a:schemeClr val="tx1"/>
          </a:solidFill>
          <a:latin typeface="+mn-lt"/>
          <a:ea typeface="+mn-ea"/>
          <a:cs typeface="+mn-cs"/>
        </a:defRPr>
      </a:lvl8pPr>
      <a:lvl9pPr marL="2740145" algn="l" defTabSz="685036" rtl="0" eaLnBrk="1" latinLnBrk="0" hangingPunct="1">
        <a:defRPr sz="14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9094" y="413812"/>
            <a:ext cx="8352156" cy="765752"/>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44" y="1223011"/>
            <a:ext cx="7618511" cy="3328274"/>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4"/>
          </p:nvPr>
        </p:nvSpPr>
        <p:spPr>
          <a:xfrm>
            <a:off x="8560532" y="4757554"/>
            <a:ext cx="274320" cy="101918"/>
          </a:xfrm>
          <a:prstGeom prst="rect">
            <a:avLst/>
          </a:prstGeom>
        </p:spPr>
        <p:txBody>
          <a:bodyPr vert="horz" lIns="0" tIns="0" rIns="0" bIns="0" rtlCol="0" anchor="t" anchorCtr="0"/>
          <a:lstStyle>
            <a:lvl1pPr algn="r">
              <a:defRPr sz="700">
                <a:solidFill>
                  <a:srgbClr val="898989"/>
                </a:solidFill>
                <a:latin typeface="+mn-lt"/>
              </a:defRPr>
            </a:lvl1pPr>
          </a:lstStyle>
          <a:p>
            <a:pPr defTabSz="685207"/>
            <a:fld id="{0D558541-60C9-42A2-8392-FF12533A6B7A}" type="slidenum">
              <a:rPr lang="en-US" smtClean="0">
                <a:latin typeface="GE Inspira Pitch"/>
              </a:rPr>
              <a:pPr defTabSz="685207"/>
              <a:t>‹#›</a:t>
            </a:fld>
            <a:endParaRPr lang="en-US" dirty="0">
              <a:latin typeface="GE Inspira Pitch"/>
            </a:endParaRPr>
          </a:p>
        </p:txBody>
      </p:sp>
      <p:pic>
        <p:nvPicPr>
          <p:cNvPr id="8" name="Picture 7"/>
          <p:cNvPicPr>
            <a:picLocks noChangeAspect="1"/>
          </p:cNvPicPr>
          <p:nvPr/>
        </p:nvPicPr>
        <p:blipFill rotWithShape="1">
          <a:blip r:embed="rId36">
            <a:extLst>
              <a:ext uri="{28A0092B-C50C-407E-A947-70E740481C1C}">
                <a14:useLocalDpi xmlns:a14="http://schemas.microsoft.com/office/drawing/2010/main" val="0"/>
              </a:ext>
            </a:extLst>
          </a:blip>
          <a:srcRect l="3861" t="3741" r="3511" b="3000"/>
          <a:stretch/>
        </p:blipFill>
        <p:spPr>
          <a:xfrm>
            <a:off x="395392" y="4653930"/>
            <a:ext cx="368356" cy="362801"/>
          </a:xfrm>
          <a:prstGeom prst="rect">
            <a:avLst/>
          </a:prstGeom>
        </p:spPr>
      </p:pic>
      <p:sp>
        <p:nvSpPr>
          <p:cNvPr id="7" name="TextBox 6"/>
          <p:cNvSpPr txBox="1"/>
          <p:nvPr userDrawn="1"/>
        </p:nvSpPr>
        <p:spPr>
          <a:xfrm>
            <a:off x="3837067" y="4943709"/>
            <a:ext cx="1128155" cy="107722"/>
          </a:xfrm>
          <a:prstGeom prst="rect">
            <a:avLst/>
          </a:prstGeom>
          <a:noFill/>
        </p:spPr>
        <p:txBody>
          <a:bodyPr wrap="square" lIns="0" tIns="0" rIns="0" bIns="0" rtlCol="0" anchor="b">
            <a:spAutoFit/>
          </a:bodyPr>
          <a:lstStyle/>
          <a:p>
            <a:pPr defTabSz="685207"/>
            <a:r>
              <a:rPr lang="en-US" sz="700" dirty="0">
                <a:solidFill>
                  <a:srgbClr val="898989"/>
                </a:solidFill>
                <a:latin typeface="GE Inspira Pitch"/>
              </a:rPr>
              <a:t>GE Proprietary </a:t>
            </a:r>
            <a:r>
              <a:rPr lang="en-US" sz="700" dirty="0" smtClean="0">
                <a:solidFill>
                  <a:srgbClr val="898989"/>
                </a:solidFill>
                <a:latin typeface="GE Inspira Pitch"/>
              </a:rPr>
              <a:t>Information</a:t>
            </a:r>
            <a:endParaRPr lang="en-US" sz="1500" dirty="0" smtClean="0">
              <a:solidFill>
                <a:srgbClr val="575757"/>
              </a:solidFill>
              <a:latin typeface="GE Inspira Pitch"/>
            </a:endParaRPr>
          </a:p>
        </p:txBody>
      </p:sp>
    </p:spTree>
    <p:extLst>
      <p:ext uri="{BB962C8B-B14F-4D97-AF65-F5344CB8AC3E}">
        <p14:creationId xmlns:p14="http://schemas.microsoft.com/office/powerpoint/2010/main" val="4294002952"/>
      </p:ext>
    </p:extLst>
  </p:cSld>
  <p:clrMap bg1="lt1" tx1="dk1" bg2="lt2" tx2="dk2" accent1="accent1" accent2="accent2" accent3="accent3" accent4="accent4" accent5="accent5" accent6="accent6" hlink="hlink" folHlink="folHlink"/>
  <p:sldLayoutIdLst>
    <p:sldLayoutId id="2147484140" r:id="rId1"/>
    <p:sldLayoutId id="2147484141" r:id="rId2"/>
    <p:sldLayoutId id="2147484142" r:id="rId3"/>
    <p:sldLayoutId id="2147484143" r:id="rId4"/>
    <p:sldLayoutId id="2147484144" r:id="rId5"/>
    <p:sldLayoutId id="2147484145" r:id="rId6"/>
    <p:sldLayoutId id="2147484146" r:id="rId7"/>
    <p:sldLayoutId id="2147484147" r:id="rId8"/>
    <p:sldLayoutId id="2147484148" r:id="rId9"/>
    <p:sldLayoutId id="2147484149" r:id="rId10"/>
    <p:sldLayoutId id="2147484150" r:id="rId11"/>
    <p:sldLayoutId id="2147484151" r:id="rId12"/>
    <p:sldLayoutId id="2147484152" r:id="rId13"/>
    <p:sldLayoutId id="2147484153" r:id="rId14"/>
    <p:sldLayoutId id="2147484154" r:id="rId15"/>
    <p:sldLayoutId id="2147484155" r:id="rId16"/>
    <p:sldLayoutId id="2147484156" r:id="rId17"/>
    <p:sldLayoutId id="2147484157" r:id="rId18"/>
    <p:sldLayoutId id="2147484158" r:id="rId19"/>
    <p:sldLayoutId id="2147484159" r:id="rId20"/>
    <p:sldLayoutId id="2147484160" r:id="rId21"/>
    <p:sldLayoutId id="2147484161" r:id="rId22"/>
    <p:sldLayoutId id="2147484162" r:id="rId23"/>
    <p:sldLayoutId id="2147484163" r:id="rId24"/>
    <p:sldLayoutId id="2147484164" r:id="rId25"/>
    <p:sldLayoutId id="2147484165" r:id="rId26"/>
    <p:sldLayoutId id="2147484166" r:id="rId27"/>
    <p:sldLayoutId id="2147484167" r:id="rId28"/>
    <p:sldLayoutId id="2147484168" r:id="rId29"/>
    <p:sldLayoutId id="2147484169" r:id="rId30"/>
    <p:sldLayoutId id="2147484170" r:id="rId31"/>
    <p:sldLayoutId id="2147484171" r:id="rId32"/>
    <p:sldLayoutId id="2147484172" r:id="rId33"/>
    <p:sldLayoutId id="2147484173" r:id="rId34"/>
  </p:sldLayoutIdLst>
  <p:timing>
    <p:tnLst>
      <p:par>
        <p:cTn xmlns:p14="http://schemas.microsoft.com/office/powerpoint/2010/main" id="1" dur="indefinite" restart="never" nodeType="tmRoot"/>
      </p:par>
    </p:tnLst>
  </p:timing>
  <p:hf hdr="0" ftr="0"/>
  <p:txStyles>
    <p:titleStyle>
      <a:lvl1pPr algn="l" defTabSz="685207" rtl="0" eaLnBrk="1" latinLnBrk="0" hangingPunct="1">
        <a:lnSpc>
          <a:spcPct val="90000"/>
        </a:lnSpc>
        <a:spcBef>
          <a:spcPct val="0"/>
        </a:spcBef>
        <a:buNone/>
        <a:defRPr sz="2400" kern="1200" spc="0" baseline="0">
          <a:solidFill>
            <a:schemeClr val="tx1"/>
          </a:solidFill>
          <a:latin typeface="+mj-lt"/>
          <a:ea typeface="+mj-ea"/>
          <a:cs typeface="+mj-cs"/>
        </a:defRPr>
      </a:lvl1pPr>
    </p:titleStyle>
    <p:bodyStyle>
      <a:lvl1pPr marL="0" indent="0" algn="l" defTabSz="685207" rtl="0" eaLnBrk="1" latinLnBrk="0" hangingPunct="1">
        <a:lnSpc>
          <a:spcPct val="100000"/>
        </a:lnSpc>
        <a:spcBef>
          <a:spcPts val="900"/>
        </a:spcBef>
        <a:buFont typeface="Arial" pitchFamily="34" charset="0"/>
        <a:buNone/>
        <a:defRPr sz="2100" kern="1200" spc="0" baseline="0">
          <a:solidFill>
            <a:schemeClr val="tx1"/>
          </a:solidFill>
          <a:latin typeface="+mn-lt"/>
          <a:ea typeface="+mn-ea"/>
          <a:cs typeface="+mn-cs"/>
        </a:defRPr>
      </a:lvl1pPr>
      <a:lvl2pPr marL="152276" indent="-136797" algn="l" defTabSz="685207" rtl="0" eaLnBrk="1" latinLnBrk="0" hangingPunct="1">
        <a:lnSpc>
          <a:spcPct val="100000"/>
        </a:lnSpc>
        <a:spcBef>
          <a:spcPts val="750"/>
        </a:spcBef>
        <a:buFont typeface="Arial" pitchFamily="34" charset="0"/>
        <a:buChar char="•"/>
        <a:defRPr sz="1500" kern="1200" spc="0">
          <a:solidFill>
            <a:schemeClr val="tx1"/>
          </a:solidFill>
          <a:latin typeface="+mn-lt"/>
          <a:ea typeface="+mn-ea"/>
          <a:cs typeface="+mn-cs"/>
        </a:defRPr>
      </a:lvl2pPr>
      <a:lvl3pPr marL="299789" indent="-146323" algn="l" defTabSz="685207" rtl="0" eaLnBrk="1" latinLnBrk="0" hangingPunct="1">
        <a:lnSpc>
          <a:spcPct val="100000"/>
        </a:lnSpc>
        <a:spcBef>
          <a:spcPts val="600"/>
        </a:spcBef>
        <a:buFont typeface="GE Inspira Pitch" panose="020F0603030400020203" pitchFamily="34" charset="0"/>
        <a:buChar char="–"/>
        <a:defRPr sz="1400" kern="1200" spc="0">
          <a:solidFill>
            <a:schemeClr val="tx1"/>
          </a:solidFill>
          <a:latin typeface="+mn-lt"/>
          <a:ea typeface="+mn-ea"/>
          <a:cs typeface="+mn-cs"/>
        </a:defRPr>
      </a:lvl3pPr>
      <a:lvl4pPr marL="416346" indent="-124907" algn="l" defTabSz="685207" rtl="0" eaLnBrk="1" latinLnBrk="0" hangingPunct="1">
        <a:lnSpc>
          <a:spcPct val="100000"/>
        </a:lnSpc>
        <a:spcBef>
          <a:spcPts val="450"/>
        </a:spcBef>
        <a:buFont typeface="Arial" pitchFamily="34" charset="0"/>
        <a:buChar char="•"/>
        <a:defRPr sz="1200" kern="1200" spc="0">
          <a:solidFill>
            <a:schemeClr val="tx1"/>
          </a:solidFill>
          <a:latin typeface="+mn-lt"/>
          <a:ea typeface="+mn-ea"/>
          <a:cs typeface="+mn-cs"/>
        </a:defRPr>
      </a:lvl4pPr>
      <a:lvl5pPr marL="1541711" indent="-171305" algn="l" defTabSz="685207"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4328" indent="-171305" algn="l" defTabSz="6852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6915" indent="-171305" algn="l" defTabSz="6852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524" indent="-171305" algn="l" defTabSz="6852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124" indent="-171305" algn="l" defTabSz="68520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07" rtl="0" eaLnBrk="1" latinLnBrk="0" hangingPunct="1">
        <a:defRPr sz="1400" kern="1200">
          <a:solidFill>
            <a:schemeClr val="tx1"/>
          </a:solidFill>
          <a:latin typeface="+mn-lt"/>
          <a:ea typeface="+mn-ea"/>
          <a:cs typeface="+mn-cs"/>
        </a:defRPr>
      </a:lvl1pPr>
      <a:lvl2pPr marL="342586" algn="l" defTabSz="685207" rtl="0" eaLnBrk="1" latinLnBrk="0" hangingPunct="1">
        <a:defRPr sz="1400" kern="1200">
          <a:solidFill>
            <a:schemeClr val="tx1"/>
          </a:solidFill>
          <a:latin typeface="+mn-lt"/>
          <a:ea typeface="+mn-ea"/>
          <a:cs typeface="+mn-cs"/>
        </a:defRPr>
      </a:lvl2pPr>
      <a:lvl3pPr marL="685207" algn="l" defTabSz="685207" rtl="0" eaLnBrk="1" latinLnBrk="0" hangingPunct="1">
        <a:defRPr sz="1400" kern="1200">
          <a:solidFill>
            <a:schemeClr val="tx1"/>
          </a:solidFill>
          <a:latin typeface="+mn-lt"/>
          <a:ea typeface="+mn-ea"/>
          <a:cs typeface="+mn-cs"/>
        </a:defRPr>
      </a:lvl3pPr>
      <a:lvl4pPr marL="1027805" algn="l" defTabSz="685207" rtl="0" eaLnBrk="1" latinLnBrk="0" hangingPunct="1">
        <a:defRPr sz="1400" kern="1200">
          <a:solidFill>
            <a:schemeClr val="tx1"/>
          </a:solidFill>
          <a:latin typeface="+mn-lt"/>
          <a:ea typeface="+mn-ea"/>
          <a:cs typeface="+mn-cs"/>
        </a:defRPr>
      </a:lvl4pPr>
      <a:lvl5pPr marL="1370415" algn="l" defTabSz="685207" rtl="0" eaLnBrk="1" latinLnBrk="0" hangingPunct="1">
        <a:defRPr sz="1400" kern="1200">
          <a:solidFill>
            <a:schemeClr val="tx1"/>
          </a:solidFill>
          <a:latin typeface="+mn-lt"/>
          <a:ea typeface="+mn-ea"/>
          <a:cs typeface="+mn-cs"/>
        </a:defRPr>
      </a:lvl5pPr>
      <a:lvl6pPr marL="1713003" algn="l" defTabSz="685207" rtl="0" eaLnBrk="1" latinLnBrk="0" hangingPunct="1">
        <a:defRPr sz="1400" kern="1200">
          <a:solidFill>
            <a:schemeClr val="tx1"/>
          </a:solidFill>
          <a:latin typeface="+mn-lt"/>
          <a:ea typeface="+mn-ea"/>
          <a:cs typeface="+mn-cs"/>
        </a:defRPr>
      </a:lvl6pPr>
      <a:lvl7pPr marL="2055618" algn="l" defTabSz="685207" rtl="0" eaLnBrk="1" latinLnBrk="0" hangingPunct="1">
        <a:defRPr sz="1400" kern="1200">
          <a:solidFill>
            <a:schemeClr val="tx1"/>
          </a:solidFill>
          <a:latin typeface="+mn-lt"/>
          <a:ea typeface="+mn-ea"/>
          <a:cs typeface="+mn-cs"/>
        </a:defRPr>
      </a:lvl7pPr>
      <a:lvl8pPr marL="2398220" algn="l" defTabSz="685207" rtl="0" eaLnBrk="1" latinLnBrk="0" hangingPunct="1">
        <a:defRPr sz="1400" kern="1200">
          <a:solidFill>
            <a:schemeClr val="tx1"/>
          </a:solidFill>
          <a:latin typeface="+mn-lt"/>
          <a:ea typeface="+mn-ea"/>
          <a:cs typeface="+mn-cs"/>
        </a:defRPr>
      </a:lvl8pPr>
      <a:lvl9pPr marL="2740829" algn="l" defTabSz="685207" rtl="0" eaLnBrk="1" latinLnBrk="0" hangingPunct="1">
        <a:defRPr sz="14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9094" y="413812"/>
            <a:ext cx="8352156" cy="765752"/>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37" y="1223011"/>
            <a:ext cx="7618511" cy="3328274"/>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4"/>
          </p:nvPr>
        </p:nvSpPr>
        <p:spPr>
          <a:xfrm>
            <a:off x="8560532" y="4757554"/>
            <a:ext cx="274320" cy="101918"/>
          </a:xfrm>
          <a:prstGeom prst="rect">
            <a:avLst/>
          </a:prstGeom>
        </p:spPr>
        <p:txBody>
          <a:bodyPr vert="horz" lIns="0" tIns="0" rIns="0" bIns="0" rtlCol="0" anchor="t" anchorCtr="0"/>
          <a:lstStyle>
            <a:lvl1pPr algn="r">
              <a:defRPr sz="700">
                <a:solidFill>
                  <a:srgbClr val="898989"/>
                </a:solidFill>
                <a:latin typeface="+mn-lt"/>
              </a:defRPr>
            </a:lvl1pPr>
          </a:lstStyle>
          <a:p>
            <a:pPr defTabSz="685406"/>
            <a:fld id="{0D558541-60C9-42A2-8392-FF12533A6B7A}" type="slidenum">
              <a:rPr lang="en-US" smtClean="0">
                <a:latin typeface="GE Inspira Pitch"/>
              </a:rPr>
              <a:pPr defTabSz="685406"/>
              <a:t>‹#›</a:t>
            </a:fld>
            <a:endParaRPr lang="en-US" dirty="0">
              <a:latin typeface="GE Inspira Pitch"/>
            </a:endParaRPr>
          </a:p>
        </p:txBody>
      </p:sp>
      <p:pic>
        <p:nvPicPr>
          <p:cNvPr id="8" name="Picture 7"/>
          <p:cNvPicPr>
            <a:picLocks noChangeAspect="1"/>
          </p:cNvPicPr>
          <p:nvPr/>
        </p:nvPicPr>
        <p:blipFill rotWithShape="1">
          <a:blip r:embed="rId36">
            <a:extLst>
              <a:ext uri="{28A0092B-C50C-407E-A947-70E740481C1C}">
                <a14:useLocalDpi xmlns:a14="http://schemas.microsoft.com/office/drawing/2010/main" val="0"/>
              </a:ext>
            </a:extLst>
          </a:blip>
          <a:srcRect l="3861" t="3741" r="3511" b="3000"/>
          <a:stretch/>
        </p:blipFill>
        <p:spPr>
          <a:xfrm>
            <a:off x="395392" y="4653923"/>
            <a:ext cx="368356" cy="362801"/>
          </a:xfrm>
          <a:prstGeom prst="rect">
            <a:avLst/>
          </a:prstGeom>
        </p:spPr>
      </p:pic>
      <p:sp>
        <p:nvSpPr>
          <p:cNvPr id="7" name="TextBox 6"/>
          <p:cNvSpPr txBox="1"/>
          <p:nvPr userDrawn="1"/>
        </p:nvSpPr>
        <p:spPr>
          <a:xfrm>
            <a:off x="3837060" y="4943709"/>
            <a:ext cx="1128155" cy="107722"/>
          </a:xfrm>
          <a:prstGeom prst="rect">
            <a:avLst/>
          </a:prstGeom>
          <a:noFill/>
        </p:spPr>
        <p:txBody>
          <a:bodyPr wrap="square" lIns="0" tIns="0" rIns="0" bIns="0" rtlCol="0" anchor="b">
            <a:spAutoFit/>
          </a:bodyPr>
          <a:lstStyle/>
          <a:p>
            <a:pPr defTabSz="685406"/>
            <a:r>
              <a:rPr lang="en-US" sz="700" dirty="0">
                <a:solidFill>
                  <a:srgbClr val="898989"/>
                </a:solidFill>
                <a:latin typeface="GE Inspira Pitch"/>
              </a:rPr>
              <a:t>GE Proprietary </a:t>
            </a:r>
            <a:r>
              <a:rPr lang="en-US" sz="700" dirty="0" smtClean="0">
                <a:solidFill>
                  <a:srgbClr val="898989"/>
                </a:solidFill>
                <a:latin typeface="GE Inspira Pitch"/>
              </a:rPr>
              <a:t>Information</a:t>
            </a:r>
            <a:endParaRPr lang="en-US" sz="1500" dirty="0" smtClean="0">
              <a:solidFill>
                <a:srgbClr val="575757"/>
              </a:solidFill>
              <a:latin typeface="GE Inspira Pitch"/>
            </a:endParaRPr>
          </a:p>
        </p:txBody>
      </p:sp>
    </p:spTree>
    <p:extLst>
      <p:ext uri="{BB962C8B-B14F-4D97-AF65-F5344CB8AC3E}">
        <p14:creationId xmlns:p14="http://schemas.microsoft.com/office/powerpoint/2010/main" val="3562572817"/>
      </p:ext>
    </p:extLst>
  </p:cSld>
  <p:clrMap bg1="lt1" tx1="dk1" bg2="lt2" tx2="dk2" accent1="accent1" accent2="accent2" accent3="accent3" accent4="accent4" accent5="accent5" accent6="accent6" hlink="hlink" folHlink="folHlink"/>
  <p:sldLayoutIdLst>
    <p:sldLayoutId id="2147484175" r:id="rId1"/>
    <p:sldLayoutId id="2147484176" r:id="rId2"/>
    <p:sldLayoutId id="2147484177" r:id="rId3"/>
    <p:sldLayoutId id="2147484178" r:id="rId4"/>
    <p:sldLayoutId id="2147484179" r:id="rId5"/>
    <p:sldLayoutId id="2147484180" r:id="rId6"/>
    <p:sldLayoutId id="2147484181" r:id="rId7"/>
    <p:sldLayoutId id="2147484182" r:id="rId8"/>
    <p:sldLayoutId id="2147484183" r:id="rId9"/>
    <p:sldLayoutId id="2147484184" r:id="rId10"/>
    <p:sldLayoutId id="2147484185" r:id="rId11"/>
    <p:sldLayoutId id="2147484186" r:id="rId12"/>
    <p:sldLayoutId id="2147484187" r:id="rId13"/>
    <p:sldLayoutId id="2147484188" r:id="rId14"/>
    <p:sldLayoutId id="2147484189" r:id="rId15"/>
    <p:sldLayoutId id="2147484190" r:id="rId16"/>
    <p:sldLayoutId id="2147484191" r:id="rId17"/>
    <p:sldLayoutId id="2147484192" r:id="rId18"/>
    <p:sldLayoutId id="2147484193" r:id="rId19"/>
    <p:sldLayoutId id="2147484194" r:id="rId20"/>
    <p:sldLayoutId id="2147484195" r:id="rId21"/>
    <p:sldLayoutId id="2147484196" r:id="rId22"/>
    <p:sldLayoutId id="2147484197" r:id="rId23"/>
    <p:sldLayoutId id="2147484198" r:id="rId24"/>
    <p:sldLayoutId id="2147484199" r:id="rId25"/>
    <p:sldLayoutId id="2147484200" r:id="rId26"/>
    <p:sldLayoutId id="2147484201" r:id="rId27"/>
    <p:sldLayoutId id="2147484202" r:id="rId28"/>
    <p:sldLayoutId id="2147484203" r:id="rId29"/>
    <p:sldLayoutId id="2147484204" r:id="rId30"/>
    <p:sldLayoutId id="2147484205" r:id="rId31"/>
    <p:sldLayoutId id="2147484206" r:id="rId32"/>
    <p:sldLayoutId id="2147484207" r:id="rId33"/>
    <p:sldLayoutId id="2147484208" r:id="rId34"/>
  </p:sldLayoutIdLst>
  <p:timing>
    <p:tnLst>
      <p:par>
        <p:cTn xmlns:p14="http://schemas.microsoft.com/office/powerpoint/2010/main" id="1" dur="indefinite" restart="never" nodeType="tmRoot"/>
      </p:par>
    </p:tnLst>
  </p:timing>
  <p:hf hdr="0" ftr="0"/>
  <p:txStyles>
    <p:titleStyle>
      <a:lvl1pPr algn="l" defTabSz="685406" rtl="0" eaLnBrk="1" latinLnBrk="0" hangingPunct="1">
        <a:lnSpc>
          <a:spcPct val="90000"/>
        </a:lnSpc>
        <a:spcBef>
          <a:spcPct val="0"/>
        </a:spcBef>
        <a:buNone/>
        <a:defRPr sz="2400" kern="1200" spc="0" baseline="0">
          <a:solidFill>
            <a:schemeClr val="tx1"/>
          </a:solidFill>
          <a:latin typeface="+mj-lt"/>
          <a:ea typeface="+mj-ea"/>
          <a:cs typeface="+mj-cs"/>
        </a:defRPr>
      </a:lvl1pPr>
    </p:titleStyle>
    <p:bodyStyle>
      <a:lvl1pPr marL="0" indent="0" algn="l" defTabSz="685406" rtl="0" eaLnBrk="1" latinLnBrk="0" hangingPunct="1">
        <a:lnSpc>
          <a:spcPct val="100000"/>
        </a:lnSpc>
        <a:spcBef>
          <a:spcPts val="900"/>
        </a:spcBef>
        <a:buFont typeface="Arial" pitchFamily="34" charset="0"/>
        <a:buNone/>
        <a:defRPr sz="2100" kern="1200" spc="0" baseline="0">
          <a:solidFill>
            <a:schemeClr val="tx1"/>
          </a:solidFill>
          <a:latin typeface="+mn-lt"/>
          <a:ea typeface="+mn-ea"/>
          <a:cs typeface="+mn-cs"/>
        </a:defRPr>
      </a:lvl1pPr>
      <a:lvl2pPr marL="152318" indent="-136839" algn="l" defTabSz="685406" rtl="0" eaLnBrk="1" latinLnBrk="0" hangingPunct="1">
        <a:lnSpc>
          <a:spcPct val="100000"/>
        </a:lnSpc>
        <a:spcBef>
          <a:spcPts val="750"/>
        </a:spcBef>
        <a:buFont typeface="Arial" pitchFamily="34" charset="0"/>
        <a:buChar char="•"/>
        <a:defRPr sz="1500" kern="1200" spc="0">
          <a:solidFill>
            <a:schemeClr val="tx1"/>
          </a:solidFill>
          <a:latin typeface="+mn-lt"/>
          <a:ea typeface="+mn-ea"/>
          <a:cs typeface="+mn-cs"/>
        </a:defRPr>
      </a:lvl2pPr>
      <a:lvl3pPr marL="299873" indent="-146365" algn="l" defTabSz="685406" rtl="0" eaLnBrk="1" latinLnBrk="0" hangingPunct="1">
        <a:lnSpc>
          <a:spcPct val="100000"/>
        </a:lnSpc>
        <a:spcBef>
          <a:spcPts val="600"/>
        </a:spcBef>
        <a:buFont typeface="GE Inspira Pitch" panose="020F0603030400020203" pitchFamily="34" charset="0"/>
        <a:buChar char="–"/>
        <a:defRPr sz="1400" kern="1200" spc="0">
          <a:solidFill>
            <a:schemeClr val="tx1"/>
          </a:solidFill>
          <a:latin typeface="+mn-lt"/>
          <a:ea typeface="+mn-ea"/>
          <a:cs typeface="+mn-cs"/>
        </a:defRPr>
      </a:lvl3pPr>
      <a:lvl4pPr marL="416468" indent="-124942" algn="l" defTabSz="685406" rtl="0" eaLnBrk="1" latinLnBrk="0" hangingPunct="1">
        <a:lnSpc>
          <a:spcPct val="100000"/>
        </a:lnSpc>
        <a:spcBef>
          <a:spcPts val="450"/>
        </a:spcBef>
        <a:buFont typeface="Arial" pitchFamily="34" charset="0"/>
        <a:buChar char="•"/>
        <a:defRPr sz="1200" kern="1200" spc="0">
          <a:solidFill>
            <a:schemeClr val="tx1"/>
          </a:solidFill>
          <a:latin typeface="+mn-lt"/>
          <a:ea typeface="+mn-ea"/>
          <a:cs typeface="+mn-cs"/>
        </a:defRPr>
      </a:lvl4pPr>
      <a:lvl5pPr marL="1542160" indent="-171354" algn="l" defTabSz="685406"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4875" indent="-171354" algn="l" defTabSz="68540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566" indent="-171354" algn="l" defTabSz="68540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273" indent="-171354" algn="l" defTabSz="68540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974" indent="-171354" algn="l" defTabSz="685406"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406" rtl="0" eaLnBrk="1" latinLnBrk="0" hangingPunct="1">
        <a:defRPr sz="1400" kern="1200">
          <a:solidFill>
            <a:schemeClr val="tx1"/>
          </a:solidFill>
          <a:latin typeface="+mn-lt"/>
          <a:ea typeface="+mn-ea"/>
          <a:cs typeface="+mn-cs"/>
        </a:defRPr>
      </a:lvl1pPr>
      <a:lvl2pPr marL="342691" algn="l" defTabSz="685406" rtl="0" eaLnBrk="1" latinLnBrk="0" hangingPunct="1">
        <a:defRPr sz="1400" kern="1200">
          <a:solidFill>
            <a:schemeClr val="tx1"/>
          </a:solidFill>
          <a:latin typeface="+mn-lt"/>
          <a:ea typeface="+mn-ea"/>
          <a:cs typeface="+mn-cs"/>
        </a:defRPr>
      </a:lvl2pPr>
      <a:lvl3pPr marL="685406" algn="l" defTabSz="685406" rtl="0" eaLnBrk="1" latinLnBrk="0" hangingPunct="1">
        <a:defRPr sz="1400" kern="1200">
          <a:solidFill>
            <a:schemeClr val="tx1"/>
          </a:solidFill>
          <a:latin typeface="+mn-lt"/>
          <a:ea typeface="+mn-ea"/>
          <a:cs typeface="+mn-cs"/>
        </a:defRPr>
      </a:lvl3pPr>
      <a:lvl4pPr marL="1028106" algn="l" defTabSz="685406" rtl="0" eaLnBrk="1" latinLnBrk="0" hangingPunct="1">
        <a:defRPr sz="1400" kern="1200">
          <a:solidFill>
            <a:schemeClr val="tx1"/>
          </a:solidFill>
          <a:latin typeface="+mn-lt"/>
          <a:ea typeface="+mn-ea"/>
          <a:cs typeface="+mn-cs"/>
        </a:defRPr>
      </a:lvl4pPr>
      <a:lvl5pPr marL="1370814" algn="l" defTabSz="685406" rtl="0" eaLnBrk="1" latinLnBrk="0" hangingPunct="1">
        <a:defRPr sz="1400" kern="1200">
          <a:solidFill>
            <a:schemeClr val="tx1"/>
          </a:solidFill>
          <a:latin typeface="+mn-lt"/>
          <a:ea typeface="+mn-ea"/>
          <a:cs typeface="+mn-cs"/>
        </a:defRPr>
      </a:lvl5pPr>
      <a:lvl6pPr marL="1713505" algn="l" defTabSz="685406" rtl="0" eaLnBrk="1" latinLnBrk="0" hangingPunct="1">
        <a:defRPr sz="1400" kern="1200">
          <a:solidFill>
            <a:schemeClr val="tx1"/>
          </a:solidFill>
          <a:latin typeface="+mn-lt"/>
          <a:ea typeface="+mn-ea"/>
          <a:cs typeface="+mn-cs"/>
        </a:defRPr>
      </a:lvl6pPr>
      <a:lvl7pPr marL="2056216" algn="l" defTabSz="685406" rtl="0" eaLnBrk="1" latinLnBrk="0" hangingPunct="1">
        <a:defRPr sz="1400" kern="1200">
          <a:solidFill>
            <a:schemeClr val="tx1"/>
          </a:solidFill>
          <a:latin typeface="+mn-lt"/>
          <a:ea typeface="+mn-ea"/>
          <a:cs typeface="+mn-cs"/>
        </a:defRPr>
      </a:lvl7pPr>
      <a:lvl8pPr marL="2398920" algn="l" defTabSz="685406" rtl="0" eaLnBrk="1" latinLnBrk="0" hangingPunct="1">
        <a:defRPr sz="1400" kern="1200">
          <a:solidFill>
            <a:schemeClr val="tx1"/>
          </a:solidFill>
          <a:latin typeface="+mn-lt"/>
          <a:ea typeface="+mn-ea"/>
          <a:cs typeface="+mn-cs"/>
        </a:defRPr>
      </a:lvl8pPr>
      <a:lvl9pPr marL="2741628" algn="l" defTabSz="685406" rtl="0" eaLnBrk="1" latinLnBrk="0" hangingPunct="1">
        <a:defRPr sz="14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272" tIns="45636" rIns="91272" bIns="45636"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272" tIns="45636" rIns="91272" bIns="4563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272" tIns="45636" rIns="91272" bIns="45636" rtlCol="0" anchor="ctr"/>
          <a:lstStyle>
            <a:lvl1pPr algn="l">
              <a:defRPr sz="1200">
                <a:solidFill>
                  <a:schemeClr val="tx1">
                    <a:tint val="75000"/>
                  </a:schemeClr>
                </a:solidFill>
              </a:defRPr>
            </a:lvl1pPr>
          </a:lstStyle>
          <a:p>
            <a:pPr defTabSz="456402"/>
            <a:fld id="{DC4534CE-9F83-B94C-9A67-75C436E4B076}" type="datetimeFigureOut">
              <a:rPr lang="en-US" smtClean="0">
                <a:solidFill>
                  <a:prstClr val="black">
                    <a:tint val="75000"/>
                  </a:prstClr>
                </a:solidFill>
                <a:latin typeface="Calibri"/>
              </a:rPr>
              <a:pPr defTabSz="456402"/>
              <a:t>5/12/16</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272" tIns="45636" rIns="91272" bIns="45636" rtlCol="0" anchor="ctr"/>
          <a:lstStyle>
            <a:lvl1pPr algn="ctr">
              <a:defRPr sz="1200">
                <a:solidFill>
                  <a:schemeClr val="tx1">
                    <a:tint val="75000"/>
                  </a:schemeClr>
                </a:solidFill>
              </a:defRPr>
            </a:lvl1pPr>
          </a:lstStyle>
          <a:p>
            <a:pPr defTabSz="456402"/>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1" y="4767264"/>
            <a:ext cx="2133600" cy="273844"/>
          </a:xfrm>
          <a:prstGeom prst="rect">
            <a:avLst/>
          </a:prstGeom>
        </p:spPr>
        <p:txBody>
          <a:bodyPr vert="horz" lIns="91272" tIns="45636" rIns="91272" bIns="45636" rtlCol="0" anchor="ctr"/>
          <a:lstStyle>
            <a:lvl1pPr algn="r">
              <a:defRPr sz="1200">
                <a:solidFill>
                  <a:schemeClr val="tx1">
                    <a:tint val="75000"/>
                  </a:schemeClr>
                </a:solidFill>
              </a:defRPr>
            </a:lvl1pPr>
          </a:lstStyle>
          <a:p>
            <a:pPr defTabSz="456402"/>
            <a:fld id="{1082CA34-3D9F-CB4F-BEA6-1ACC5CEB2C41}" type="slidenum">
              <a:rPr lang="en-US" smtClean="0">
                <a:solidFill>
                  <a:prstClr val="black">
                    <a:tint val="75000"/>
                  </a:prstClr>
                </a:solidFill>
                <a:latin typeface="Calibri"/>
              </a:rPr>
              <a:pPr defTabSz="456402"/>
              <a:t>‹#›</a:t>
            </a:fld>
            <a:endParaRPr lang="en-US">
              <a:solidFill>
                <a:prstClr val="black">
                  <a:tint val="75000"/>
                </a:prstClr>
              </a:solidFill>
              <a:latin typeface="Calibri"/>
            </a:endParaRPr>
          </a:p>
        </p:txBody>
      </p:sp>
    </p:spTree>
    <p:extLst>
      <p:ext uri="{BB962C8B-B14F-4D97-AF65-F5344CB8AC3E}">
        <p14:creationId xmlns:p14="http://schemas.microsoft.com/office/powerpoint/2010/main" val="3348680508"/>
      </p:ext>
    </p:extLst>
  </p:cSld>
  <p:clrMap bg1="lt1" tx1="dk1" bg2="lt2" tx2="dk2" accent1="accent1" accent2="accent2" accent3="accent3" accent4="accent4" accent5="accent5" accent6="accent6" hlink="hlink" folHlink="folHlink"/>
  <p:sldLayoutIdLst>
    <p:sldLayoutId id="2147484222" r:id="rId1"/>
    <p:sldLayoutId id="2147484223" r:id="rId2"/>
    <p:sldLayoutId id="2147484224" r:id="rId3"/>
    <p:sldLayoutId id="2147484225" r:id="rId4"/>
    <p:sldLayoutId id="2147484226" r:id="rId5"/>
    <p:sldLayoutId id="2147484227" r:id="rId6"/>
    <p:sldLayoutId id="2147484228" r:id="rId7"/>
    <p:sldLayoutId id="2147484229" r:id="rId8"/>
    <p:sldLayoutId id="2147484230" r:id="rId9"/>
    <p:sldLayoutId id="2147484231" r:id="rId10"/>
    <p:sldLayoutId id="2147484232" r:id="rId11"/>
  </p:sldLayoutIdLst>
  <p:txStyles>
    <p:titleStyle>
      <a:lvl1pPr algn="ctr" defTabSz="456402" rtl="0" eaLnBrk="1" latinLnBrk="0" hangingPunct="1">
        <a:spcBef>
          <a:spcPct val="0"/>
        </a:spcBef>
        <a:buNone/>
        <a:defRPr sz="4400" kern="1200">
          <a:solidFill>
            <a:schemeClr val="tx1"/>
          </a:solidFill>
          <a:latin typeface="+mj-lt"/>
          <a:ea typeface="+mj-ea"/>
          <a:cs typeface="+mj-cs"/>
        </a:defRPr>
      </a:lvl1pPr>
    </p:titleStyle>
    <p:bodyStyle>
      <a:lvl1pPr marL="342271" indent="-342271" algn="l" defTabSz="456402" rtl="0" eaLnBrk="1" latinLnBrk="0" hangingPunct="1">
        <a:spcBef>
          <a:spcPct val="20000"/>
        </a:spcBef>
        <a:buFont typeface="Arial"/>
        <a:buChar char="•"/>
        <a:defRPr sz="3200" kern="1200">
          <a:solidFill>
            <a:schemeClr val="tx1"/>
          </a:solidFill>
          <a:latin typeface="+mn-lt"/>
          <a:ea typeface="+mn-ea"/>
          <a:cs typeface="+mn-cs"/>
        </a:defRPr>
      </a:lvl1pPr>
      <a:lvl2pPr marL="741648" indent="-285246" algn="l" defTabSz="456402" rtl="0" eaLnBrk="1" latinLnBrk="0" hangingPunct="1">
        <a:spcBef>
          <a:spcPct val="20000"/>
        </a:spcBef>
        <a:buFont typeface="Arial"/>
        <a:buChar char="–"/>
        <a:defRPr sz="2800" kern="1200">
          <a:solidFill>
            <a:schemeClr val="tx1"/>
          </a:solidFill>
          <a:latin typeface="+mn-lt"/>
          <a:ea typeface="+mn-ea"/>
          <a:cs typeface="+mn-cs"/>
        </a:defRPr>
      </a:lvl2pPr>
      <a:lvl3pPr marL="1140986" indent="-228222" algn="l" defTabSz="456402" rtl="0" eaLnBrk="1" latinLnBrk="0" hangingPunct="1">
        <a:spcBef>
          <a:spcPct val="20000"/>
        </a:spcBef>
        <a:buFont typeface="Arial"/>
        <a:buChar char="•"/>
        <a:defRPr sz="2400" kern="1200">
          <a:solidFill>
            <a:schemeClr val="tx1"/>
          </a:solidFill>
          <a:latin typeface="+mn-lt"/>
          <a:ea typeface="+mn-ea"/>
          <a:cs typeface="+mn-cs"/>
        </a:defRPr>
      </a:lvl3pPr>
      <a:lvl4pPr marL="1597420" indent="-228222" algn="l" defTabSz="456402" rtl="0" eaLnBrk="1" latinLnBrk="0" hangingPunct="1">
        <a:spcBef>
          <a:spcPct val="20000"/>
        </a:spcBef>
        <a:buFont typeface="Arial"/>
        <a:buChar char="–"/>
        <a:defRPr sz="2000" kern="1200">
          <a:solidFill>
            <a:schemeClr val="tx1"/>
          </a:solidFill>
          <a:latin typeface="+mn-lt"/>
          <a:ea typeface="+mn-ea"/>
          <a:cs typeface="+mn-cs"/>
        </a:defRPr>
      </a:lvl4pPr>
      <a:lvl5pPr marL="2053800" indent="-228222" algn="l" defTabSz="456402" rtl="0" eaLnBrk="1" latinLnBrk="0" hangingPunct="1">
        <a:spcBef>
          <a:spcPct val="20000"/>
        </a:spcBef>
        <a:buFont typeface="Arial"/>
        <a:buChar char="»"/>
        <a:defRPr sz="2000" kern="1200">
          <a:solidFill>
            <a:schemeClr val="tx1"/>
          </a:solidFill>
          <a:latin typeface="+mn-lt"/>
          <a:ea typeface="+mn-ea"/>
          <a:cs typeface="+mn-cs"/>
        </a:defRPr>
      </a:lvl5pPr>
      <a:lvl6pPr marL="2510192" indent="-228222" algn="l" defTabSz="456402" rtl="0" eaLnBrk="1" latinLnBrk="0" hangingPunct="1">
        <a:spcBef>
          <a:spcPct val="20000"/>
        </a:spcBef>
        <a:buFont typeface="Arial"/>
        <a:buChar char="•"/>
        <a:defRPr sz="2000" kern="1200">
          <a:solidFill>
            <a:schemeClr val="tx1"/>
          </a:solidFill>
          <a:latin typeface="+mn-lt"/>
          <a:ea typeface="+mn-ea"/>
          <a:cs typeface="+mn-cs"/>
        </a:defRPr>
      </a:lvl6pPr>
      <a:lvl7pPr marL="2966606" indent="-228222" algn="l" defTabSz="456402" rtl="0" eaLnBrk="1" latinLnBrk="0" hangingPunct="1">
        <a:spcBef>
          <a:spcPct val="20000"/>
        </a:spcBef>
        <a:buFont typeface="Arial"/>
        <a:buChar char="•"/>
        <a:defRPr sz="2000" kern="1200">
          <a:solidFill>
            <a:schemeClr val="tx1"/>
          </a:solidFill>
          <a:latin typeface="+mn-lt"/>
          <a:ea typeface="+mn-ea"/>
          <a:cs typeface="+mn-cs"/>
        </a:defRPr>
      </a:lvl7pPr>
      <a:lvl8pPr marL="3423000" indent="-228222" algn="l" defTabSz="456402" rtl="0" eaLnBrk="1" latinLnBrk="0" hangingPunct="1">
        <a:spcBef>
          <a:spcPct val="20000"/>
        </a:spcBef>
        <a:buFont typeface="Arial"/>
        <a:buChar char="•"/>
        <a:defRPr sz="2000" kern="1200">
          <a:solidFill>
            <a:schemeClr val="tx1"/>
          </a:solidFill>
          <a:latin typeface="+mn-lt"/>
          <a:ea typeface="+mn-ea"/>
          <a:cs typeface="+mn-cs"/>
        </a:defRPr>
      </a:lvl8pPr>
      <a:lvl9pPr marL="3879397" indent="-228222" algn="l" defTabSz="456402"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6402" rtl="0" eaLnBrk="1" latinLnBrk="0" hangingPunct="1">
        <a:defRPr sz="1800" kern="1200">
          <a:solidFill>
            <a:schemeClr val="tx1"/>
          </a:solidFill>
          <a:latin typeface="+mn-lt"/>
          <a:ea typeface="+mn-ea"/>
          <a:cs typeface="+mn-cs"/>
        </a:defRPr>
      </a:lvl1pPr>
      <a:lvl2pPr marL="456402" algn="l" defTabSz="456402" rtl="0" eaLnBrk="1" latinLnBrk="0" hangingPunct="1">
        <a:defRPr sz="1800" kern="1200">
          <a:solidFill>
            <a:schemeClr val="tx1"/>
          </a:solidFill>
          <a:latin typeface="+mn-lt"/>
          <a:ea typeface="+mn-ea"/>
          <a:cs typeface="+mn-cs"/>
        </a:defRPr>
      </a:lvl2pPr>
      <a:lvl3pPr marL="912804" algn="l" defTabSz="456402" rtl="0" eaLnBrk="1" latinLnBrk="0" hangingPunct="1">
        <a:defRPr sz="1800" kern="1200">
          <a:solidFill>
            <a:schemeClr val="tx1"/>
          </a:solidFill>
          <a:latin typeface="+mn-lt"/>
          <a:ea typeface="+mn-ea"/>
          <a:cs typeface="+mn-cs"/>
        </a:defRPr>
      </a:lvl3pPr>
      <a:lvl4pPr marL="1369206" algn="l" defTabSz="456402" rtl="0" eaLnBrk="1" latinLnBrk="0" hangingPunct="1">
        <a:defRPr sz="1800" kern="1200">
          <a:solidFill>
            <a:schemeClr val="tx1"/>
          </a:solidFill>
          <a:latin typeface="+mn-lt"/>
          <a:ea typeface="+mn-ea"/>
          <a:cs typeface="+mn-cs"/>
        </a:defRPr>
      </a:lvl4pPr>
      <a:lvl5pPr marL="1825603" algn="l" defTabSz="456402" rtl="0" eaLnBrk="1" latinLnBrk="0" hangingPunct="1">
        <a:defRPr sz="1800" kern="1200">
          <a:solidFill>
            <a:schemeClr val="tx1"/>
          </a:solidFill>
          <a:latin typeface="+mn-lt"/>
          <a:ea typeface="+mn-ea"/>
          <a:cs typeface="+mn-cs"/>
        </a:defRPr>
      </a:lvl5pPr>
      <a:lvl6pPr marL="2281996" algn="l" defTabSz="456402" rtl="0" eaLnBrk="1" latinLnBrk="0" hangingPunct="1">
        <a:defRPr sz="1800" kern="1200">
          <a:solidFill>
            <a:schemeClr val="tx1"/>
          </a:solidFill>
          <a:latin typeface="+mn-lt"/>
          <a:ea typeface="+mn-ea"/>
          <a:cs typeface="+mn-cs"/>
        </a:defRPr>
      </a:lvl6pPr>
      <a:lvl7pPr marL="2738410" algn="l" defTabSz="456402" rtl="0" eaLnBrk="1" latinLnBrk="0" hangingPunct="1">
        <a:defRPr sz="1800" kern="1200">
          <a:solidFill>
            <a:schemeClr val="tx1"/>
          </a:solidFill>
          <a:latin typeface="+mn-lt"/>
          <a:ea typeface="+mn-ea"/>
          <a:cs typeface="+mn-cs"/>
        </a:defRPr>
      </a:lvl7pPr>
      <a:lvl8pPr marL="3194799" algn="l" defTabSz="456402" rtl="0" eaLnBrk="1" latinLnBrk="0" hangingPunct="1">
        <a:defRPr sz="1800" kern="1200">
          <a:solidFill>
            <a:schemeClr val="tx1"/>
          </a:solidFill>
          <a:latin typeface="+mn-lt"/>
          <a:ea typeface="+mn-ea"/>
          <a:cs typeface="+mn-cs"/>
        </a:defRPr>
      </a:lvl8pPr>
      <a:lvl9pPr marL="3651191" algn="l" defTabSz="456402"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38"/>
            </p:custDataLst>
            <p:extLst>
              <p:ext uri="{D42A27DB-BD31-4B8C-83A1-F6EECF244321}">
                <p14:modId xmlns:p14="http://schemas.microsoft.com/office/powerpoint/2010/main" val="3709535246"/>
              </p:ext>
            </p:extLst>
          </p:nvPr>
        </p:nvGraphicFramePr>
        <p:xfrm>
          <a:off x="1201" y="1192"/>
          <a:ext cx="1191" cy="1190"/>
        </p:xfrm>
        <a:graphic>
          <a:graphicData uri="http://schemas.openxmlformats.org/presentationml/2006/ole">
            <mc:AlternateContent xmlns:mc="http://schemas.openxmlformats.org/markup-compatibility/2006">
              <mc:Choice xmlns:v="urn:schemas-microsoft-com:vml" Requires="v">
                <p:oleObj spid="_x0000_s1147" name="think-cell Slide" r:id="rId39" imgW="270" imgH="270" progId="TCLayout.ActiveDocument.1">
                  <p:embed/>
                </p:oleObj>
              </mc:Choice>
              <mc:Fallback>
                <p:oleObj name="think-cell Slide" r:id="rId39" imgW="270" imgH="270" progId="TCLayout.ActiveDocument.1">
                  <p:embed/>
                  <p:pic>
                    <p:nvPicPr>
                      <p:cNvPr id="0" name=""/>
                      <p:cNvPicPr/>
                      <p:nvPr/>
                    </p:nvPicPr>
                    <p:blipFill>
                      <a:blip r:embed="rId40"/>
                      <a:stretch>
                        <a:fillRect/>
                      </a:stretch>
                    </p:blipFill>
                    <p:spPr>
                      <a:xfrm>
                        <a:off x="1201" y="1192"/>
                        <a:ext cx="1191" cy="1190"/>
                      </a:xfrm>
                      <a:prstGeom prst="rect">
                        <a:avLst/>
                      </a:prstGeom>
                    </p:spPr>
                  </p:pic>
                </p:oleObj>
              </mc:Fallback>
            </mc:AlternateContent>
          </a:graphicData>
        </a:graphic>
      </p:graphicFrame>
      <p:sp>
        <p:nvSpPr>
          <p:cNvPr id="2" name="Title Placeholder 1"/>
          <p:cNvSpPr>
            <a:spLocks noGrp="1"/>
          </p:cNvSpPr>
          <p:nvPr>
            <p:ph type="title"/>
          </p:nvPr>
        </p:nvSpPr>
        <p:spPr>
          <a:xfrm>
            <a:off x="379094" y="413812"/>
            <a:ext cx="8352156" cy="765752"/>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47" y="1223011"/>
            <a:ext cx="7618511" cy="3328274"/>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4"/>
          </p:nvPr>
        </p:nvSpPr>
        <p:spPr>
          <a:xfrm>
            <a:off x="8560532" y="4757554"/>
            <a:ext cx="274320" cy="101918"/>
          </a:xfrm>
          <a:prstGeom prst="rect">
            <a:avLst/>
          </a:prstGeom>
        </p:spPr>
        <p:txBody>
          <a:bodyPr vert="horz" lIns="0" tIns="0" rIns="0" bIns="0" rtlCol="0" anchor="t" anchorCtr="0"/>
          <a:lstStyle>
            <a:lvl1pPr algn="r">
              <a:defRPr sz="700">
                <a:solidFill>
                  <a:srgbClr val="898989"/>
                </a:solidFill>
                <a:latin typeface="+mn-lt"/>
              </a:defRPr>
            </a:lvl1pPr>
          </a:lstStyle>
          <a:p>
            <a:pPr defTabSz="684951"/>
            <a:fld id="{0D558541-60C9-42A2-8392-FF12533A6B7A}" type="slidenum">
              <a:rPr lang="en-US" smtClean="0">
                <a:latin typeface="GE Inspira Pitch"/>
              </a:rPr>
              <a:pPr defTabSz="684951"/>
              <a:t>‹#›</a:t>
            </a:fld>
            <a:endParaRPr lang="en-US" dirty="0">
              <a:latin typeface="GE Inspira Pitch"/>
            </a:endParaRPr>
          </a:p>
        </p:txBody>
      </p:sp>
      <p:pic>
        <p:nvPicPr>
          <p:cNvPr id="8" name="Picture 7"/>
          <p:cNvPicPr>
            <a:picLocks noChangeAspect="1"/>
          </p:cNvPicPr>
          <p:nvPr userDrawn="1"/>
        </p:nvPicPr>
        <p:blipFill rotWithShape="1">
          <a:blip r:embed="rId41">
            <a:extLst>
              <a:ext uri="{28A0092B-C50C-407E-A947-70E740481C1C}">
                <a14:useLocalDpi xmlns:a14="http://schemas.microsoft.com/office/drawing/2010/main" val="0"/>
              </a:ext>
            </a:extLst>
          </a:blip>
          <a:srcRect l="3861" t="3741" r="3511" b="3000"/>
          <a:stretch/>
        </p:blipFill>
        <p:spPr>
          <a:xfrm>
            <a:off x="395392" y="4653939"/>
            <a:ext cx="368356" cy="362801"/>
          </a:xfrm>
          <a:prstGeom prst="rect">
            <a:avLst/>
          </a:prstGeom>
        </p:spPr>
      </p:pic>
    </p:spTree>
    <p:extLst>
      <p:ext uri="{BB962C8B-B14F-4D97-AF65-F5344CB8AC3E}">
        <p14:creationId xmlns:p14="http://schemas.microsoft.com/office/powerpoint/2010/main" val="752121079"/>
      </p:ext>
    </p:extLst>
  </p:cSld>
  <p:clrMap bg1="lt1" tx1="dk1" bg2="lt2" tx2="dk2" accent1="accent1" accent2="accent2" accent3="accent3" accent4="accent4" accent5="accent5" accent6="accent6" hlink="hlink" folHlink="folHlink"/>
  <p:sldLayoutIdLst>
    <p:sldLayoutId id="2147484234" r:id="rId1"/>
    <p:sldLayoutId id="2147484235" r:id="rId2"/>
    <p:sldLayoutId id="2147484236" r:id="rId3"/>
    <p:sldLayoutId id="2147484237" r:id="rId4"/>
    <p:sldLayoutId id="2147484238" r:id="rId5"/>
    <p:sldLayoutId id="2147484239" r:id="rId6"/>
    <p:sldLayoutId id="2147484240" r:id="rId7"/>
    <p:sldLayoutId id="2147484241" r:id="rId8"/>
    <p:sldLayoutId id="2147484242" r:id="rId9"/>
    <p:sldLayoutId id="2147484243" r:id="rId10"/>
    <p:sldLayoutId id="2147484244" r:id="rId11"/>
    <p:sldLayoutId id="2147484245" r:id="rId12"/>
    <p:sldLayoutId id="2147484246" r:id="rId13"/>
    <p:sldLayoutId id="2147484247" r:id="rId14"/>
    <p:sldLayoutId id="2147484248" r:id="rId15"/>
    <p:sldLayoutId id="2147484249" r:id="rId16"/>
    <p:sldLayoutId id="2147484250" r:id="rId17"/>
    <p:sldLayoutId id="2147484251" r:id="rId18"/>
    <p:sldLayoutId id="2147484252" r:id="rId19"/>
    <p:sldLayoutId id="2147484253" r:id="rId20"/>
    <p:sldLayoutId id="2147484254" r:id="rId21"/>
    <p:sldLayoutId id="2147484255" r:id="rId22"/>
    <p:sldLayoutId id="2147484256" r:id="rId23"/>
    <p:sldLayoutId id="2147484257" r:id="rId24"/>
    <p:sldLayoutId id="2147484258" r:id="rId25"/>
    <p:sldLayoutId id="2147484259" r:id="rId26"/>
    <p:sldLayoutId id="2147484260" r:id="rId27"/>
    <p:sldLayoutId id="2147484261" r:id="rId28"/>
    <p:sldLayoutId id="2147484262" r:id="rId29"/>
    <p:sldLayoutId id="2147484263" r:id="rId30"/>
    <p:sldLayoutId id="2147484264" r:id="rId31"/>
    <p:sldLayoutId id="2147484265" r:id="rId32"/>
    <p:sldLayoutId id="2147484266" r:id="rId33"/>
    <p:sldLayoutId id="2147484267" r:id="rId34"/>
    <p:sldLayoutId id="2147484268" r:id="rId35"/>
  </p:sldLayoutIdLst>
  <p:hf hdr="0" ftr="0"/>
  <p:txStyles>
    <p:titleStyle>
      <a:lvl1pPr algn="l" defTabSz="684951" rtl="0" eaLnBrk="1" latinLnBrk="0" hangingPunct="1">
        <a:lnSpc>
          <a:spcPct val="90000"/>
        </a:lnSpc>
        <a:spcBef>
          <a:spcPct val="0"/>
        </a:spcBef>
        <a:buNone/>
        <a:defRPr sz="2400" kern="1200" spc="0" baseline="0">
          <a:solidFill>
            <a:schemeClr val="tx1"/>
          </a:solidFill>
          <a:latin typeface="+mj-lt"/>
          <a:ea typeface="+mj-ea"/>
          <a:cs typeface="+mj-cs"/>
        </a:defRPr>
      </a:lvl1pPr>
    </p:titleStyle>
    <p:bodyStyle>
      <a:lvl1pPr marL="0" indent="0" algn="l" defTabSz="684951" rtl="0" eaLnBrk="1" latinLnBrk="0" hangingPunct="1">
        <a:lnSpc>
          <a:spcPct val="100000"/>
        </a:lnSpc>
        <a:spcBef>
          <a:spcPts val="900"/>
        </a:spcBef>
        <a:buFont typeface="Arial" pitchFamily="34" charset="0"/>
        <a:buNone/>
        <a:defRPr sz="2100" kern="1200" spc="0" baseline="0">
          <a:solidFill>
            <a:schemeClr val="tx1"/>
          </a:solidFill>
          <a:latin typeface="+mn-lt"/>
          <a:ea typeface="+mn-ea"/>
          <a:cs typeface="+mn-cs"/>
        </a:defRPr>
      </a:lvl1pPr>
      <a:lvl2pPr marL="152222" indent="-136743" algn="l" defTabSz="684951" rtl="0" eaLnBrk="1" latinLnBrk="0" hangingPunct="1">
        <a:lnSpc>
          <a:spcPct val="100000"/>
        </a:lnSpc>
        <a:spcBef>
          <a:spcPts val="750"/>
        </a:spcBef>
        <a:buFont typeface="Arial" pitchFamily="34" charset="0"/>
        <a:buChar char="•"/>
        <a:defRPr sz="1500" kern="1200" spc="0">
          <a:solidFill>
            <a:schemeClr val="tx1"/>
          </a:solidFill>
          <a:latin typeface="+mn-lt"/>
          <a:ea typeface="+mn-ea"/>
          <a:cs typeface="+mn-cs"/>
        </a:defRPr>
      </a:lvl2pPr>
      <a:lvl3pPr marL="299681" indent="-146269" algn="l" defTabSz="684951" rtl="0" eaLnBrk="1" latinLnBrk="0" hangingPunct="1">
        <a:lnSpc>
          <a:spcPct val="100000"/>
        </a:lnSpc>
        <a:spcBef>
          <a:spcPts val="600"/>
        </a:spcBef>
        <a:buFont typeface="GE Inspira Pitch" panose="020F0603030400020203" pitchFamily="34" charset="0"/>
        <a:buChar char="–"/>
        <a:defRPr sz="1400" kern="1200" spc="0">
          <a:solidFill>
            <a:schemeClr val="tx1"/>
          </a:solidFill>
          <a:latin typeface="+mn-lt"/>
          <a:ea typeface="+mn-ea"/>
          <a:cs typeface="+mn-cs"/>
        </a:defRPr>
      </a:lvl3pPr>
      <a:lvl4pPr marL="416188" indent="-124862" algn="l" defTabSz="684951" rtl="0" eaLnBrk="1" latinLnBrk="0" hangingPunct="1">
        <a:lnSpc>
          <a:spcPct val="100000"/>
        </a:lnSpc>
        <a:spcBef>
          <a:spcPts val="450"/>
        </a:spcBef>
        <a:buFont typeface="Arial" pitchFamily="34" charset="0"/>
        <a:buChar char="•"/>
        <a:defRPr sz="1200" kern="1200" spc="0">
          <a:solidFill>
            <a:schemeClr val="tx1"/>
          </a:solidFill>
          <a:latin typeface="+mn-lt"/>
          <a:ea typeface="+mn-ea"/>
          <a:cs typeface="+mn-cs"/>
        </a:defRPr>
      </a:lvl4pPr>
      <a:lvl5pPr marL="1541133" indent="-171242" algn="l" defTabSz="684951"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3626" indent="-171242" algn="l" defTabSz="684951"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6079" indent="-171242" algn="l" defTabSz="684951"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8561" indent="-171242" algn="l" defTabSz="684951"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1031" indent="-171242" algn="l" defTabSz="684951"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4951" rtl="0" eaLnBrk="1" latinLnBrk="0" hangingPunct="1">
        <a:defRPr sz="1400" kern="1200">
          <a:solidFill>
            <a:schemeClr val="tx1"/>
          </a:solidFill>
          <a:latin typeface="+mn-lt"/>
          <a:ea typeface="+mn-ea"/>
          <a:cs typeface="+mn-cs"/>
        </a:defRPr>
      </a:lvl1pPr>
      <a:lvl2pPr marL="342451" algn="l" defTabSz="684951" rtl="0" eaLnBrk="1" latinLnBrk="0" hangingPunct="1">
        <a:defRPr sz="1400" kern="1200">
          <a:solidFill>
            <a:schemeClr val="tx1"/>
          </a:solidFill>
          <a:latin typeface="+mn-lt"/>
          <a:ea typeface="+mn-ea"/>
          <a:cs typeface="+mn-cs"/>
        </a:defRPr>
      </a:lvl2pPr>
      <a:lvl3pPr marL="684951" algn="l" defTabSz="684951" rtl="0" eaLnBrk="1" latinLnBrk="0" hangingPunct="1">
        <a:defRPr sz="1400" kern="1200">
          <a:solidFill>
            <a:schemeClr val="tx1"/>
          </a:solidFill>
          <a:latin typeface="+mn-lt"/>
          <a:ea typeface="+mn-ea"/>
          <a:cs typeface="+mn-cs"/>
        </a:defRPr>
      </a:lvl3pPr>
      <a:lvl4pPr marL="1027420" algn="l" defTabSz="684951" rtl="0" eaLnBrk="1" latinLnBrk="0" hangingPunct="1">
        <a:defRPr sz="1400" kern="1200">
          <a:solidFill>
            <a:schemeClr val="tx1"/>
          </a:solidFill>
          <a:latin typeface="+mn-lt"/>
          <a:ea typeface="+mn-ea"/>
          <a:cs typeface="+mn-cs"/>
        </a:defRPr>
      </a:lvl4pPr>
      <a:lvl5pPr marL="1369902" algn="l" defTabSz="684951" rtl="0" eaLnBrk="1" latinLnBrk="0" hangingPunct="1">
        <a:defRPr sz="1400" kern="1200">
          <a:solidFill>
            <a:schemeClr val="tx1"/>
          </a:solidFill>
          <a:latin typeface="+mn-lt"/>
          <a:ea typeface="+mn-ea"/>
          <a:cs typeface="+mn-cs"/>
        </a:defRPr>
      </a:lvl5pPr>
      <a:lvl6pPr marL="1712355" algn="l" defTabSz="684951" rtl="0" eaLnBrk="1" latinLnBrk="0" hangingPunct="1">
        <a:defRPr sz="1400" kern="1200">
          <a:solidFill>
            <a:schemeClr val="tx1"/>
          </a:solidFill>
          <a:latin typeface="+mn-lt"/>
          <a:ea typeface="+mn-ea"/>
          <a:cs typeface="+mn-cs"/>
        </a:defRPr>
      </a:lvl6pPr>
      <a:lvl7pPr marL="2054846" algn="l" defTabSz="684951" rtl="0" eaLnBrk="1" latinLnBrk="0" hangingPunct="1">
        <a:defRPr sz="1400" kern="1200">
          <a:solidFill>
            <a:schemeClr val="tx1"/>
          </a:solidFill>
          <a:latin typeface="+mn-lt"/>
          <a:ea typeface="+mn-ea"/>
          <a:cs typeface="+mn-cs"/>
        </a:defRPr>
      </a:lvl7pPr>
      <a:lvl8pPr marL="2397320" algn="l" defTabSz="684951" rtl="0" eaLnBrk="1" latinLnBrk="0" hangingPunct="1">
        <a:defRPr sz="1400" kern="1200">
          <a:solidFill>
            <a:schemeClr val="tx1"/>
          </a:solidFill>
          <a:latin typeface="+mn-lt"/>
          <a:ea typeface="+mn-ea"/>
          <a:cs typeface="+mn-cs"/>
        </a:defRPr>
      </a:lvl8pPr>
      <a:lvl9pPr marL="2739803" algn="l" defTabSz="684951" rtl="0" eaLnBrk="1" latinLnBrk="0" hangingPunct="1">
        <a:defRPr sz="14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37"/>
            </p:custDataLst>
            <p:extLst>
              <p:ext uri="{D42A27DB-BD31-4B8C-83A1-F6EECF244321}">
                <p14:modId xmlns:p14="http://schemas.microsoft.com/office/powerpoint/2010/main" val="1655867697"/>
              </p:ext>
            </p:extLst>
          </p:nvPr>
        </p:nvGraphicFramePr>
        <p:xfrm>
          <a:off x="1201" y="1192"/>
          <a:ext cx="1191" cy="1190"/>
        </p:xfrm>
        <a:graphic>
          <a:graphicData uri="http://schemas.openxmlformats.org/presentationml/2006/ole">
            <mc:AlternateContent xmlns:mc="http://schemas.openxmlformats.org/markup-compatibility/2006">
              <mc:Choice xmlns:v="urn:schemas-microsoft-com:vml" Requires="v">
                <p:oleObj spid="_x0000_s16507" name="think-cell Slide" r:id="rId38" imgW="270" imgH="270" progId="TCLayout.ActiveDocument.1">
                  <p:embed/>
                </p:oleObj>
              </mc:Choice>
              <mc:Fallback>
                <p:oleObj name="think-cell Slide" r:id="rId38" imgW="270" imgH="270" progId="TCLayout.ActiveDocument.1">
                  <p:embed/>
                  <p:pic>
                    <p:nvPicPr>
                      <p:cNvPr id="0" name=""/>
                      <p:cNvPicPr/>
                      <p:nvPr/>
                    </p:nvPicPr>
                    <p:blipFill>
                      <a:blip r:embed="rId39"/>
                      <a:stretch>
                        <a:fillRect/>
                      </a:stretch>
                    </p:blipFill>
                    <p:spPr>
                      <a:xfrm>
                        <a:off x="1201" y="1192"/>
                        <a:ext cx="1191" cy="1190"/>
                      </a:xfrm>
                      <a:prstGeom prst="rect">
                        <a:avLst/>
                      </a:prstGeom>
                    </p:spPr>
                  </p:pic>
                </p:oleObj>
              </mc:Fallback>
            </mc:AlternateContent>
          </a:graphicData>
        </a:graphic>
      </p:graphicFrame>
      <p:sp>
        <p:nvSpPr>
          <p:cNvPr id="2" name="Title Placeholder 1"/>
          <p:cNvSpPr>
            <a:spLocks noGrp="1"/>
          </p:cNvSpPr>
          <p:nvPr>
            <p:ph type="title"/>
          </p:nvPr>
        </p:nvSpPr>
        <p:spPr>
          <a:xfrm>
            <a:off x="379094" y="413812"/>
            <a:ext cx="8352156" cy="765752"/>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47" y="1223011"/>
            <a:ext cx="7618511" cy="3328274"/>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4"/>
          </p:nvPr>
        </p:nvSpPr>
        <p:spPr>
          <a:xfrm>
            <a:off x="8560532" y="4757554"/>
            <a:ext cx="274320" cy="101918"/>
          </a:xfrm>
          <a:prstGeom prst="rect">
            <a:avLst/>
          </a:prstGeom>
        </p:spPr>
        <p:txBody>
          <a:bodyPr vert="horz" lIns="0" tIns="0" rIns="0" bIns="0" rtlCol="0" anchor="t" anchorCtr="0"/>
          <a:lstStyle>
            <a:lvl1pPr algn="r">
              <a:defRPr sz="700">
                <a:solidFill>
                  <a:srgbClr val="898989"/>
                </a:solidFill>
                <a:latin typeface="+mn-lt"/>
              </a:defRPr>
            </a:lvl1pPr>
          </a:lstStyle>
          <a:p>
            <a:pPr defTabSz="684951"/>
            <a:fld id="{0D558541-60C9-42A2-8392-FF12533A6B7A}" type="slidenum">
              <a:rPr lang="en-US" smtClean="0">
                <a:latin typeface="GE Inspira Pitch"/>
              </a:rPr>
              <a:pPr defTabSz="684951"/>
              <a:t>‹#›</a:t>
            </a:fld>
            <a:endParaRPr lang="en-US" dirty="0">
              <a:latin typeface="GE Inspira Pitch"/>
            </a:endParaRPr>
          </a:p>
        </p:txBody>
      </p:sp>
      <p:pic>
        <p:nvPicPr>
          <p:cNvPr id="8" name="Picture 7"/>
          <p:cNvPicPr>
            <a:picLocks noChangeAspect="1"/>
          </p:cNvPicPr>
          <p:nvPr userDrawn="1"/>
        </p:nvPicPr>
        <p:blipFill rotWithShape="1">
          <a:blip r:embed="rId40">
            <a:extLst>
              <a:ext uri="{28A0092B-C50C-407E-A947-70E740481C1C}">
                <a14:useLocalDpi xmlns:a14="http://schemas.microsoft.com/office/drawing/2010/main" val="0"/>
              </a:ext>
            </a:extLst>
          </a:blip>
          <a:srcRect l="3861" t="3741" r="3511" b="3000"/>
          <a:stretch/>
        </p:blipFill>
        <p:spPr>
          <a:xfrm>
            <a:off x="395392" y="4653939"/>
            <a:ext cx="368356" cy="362801"/>
          </a:xfrm>
          <a:prstGeom prst="rect">
            <a:avLst/>
          </a:prstGeom>
        </p:spPr>
      </p:pic>
    </p:spTree>
    <p:extLst>
      <p:ext uri="{BB962C8B-B14F-4D97-AF65-F5344CB8AC3E}">
        <p14:creationId xmlns:p14="http://schemas.microsoft.com/office/powerpoint/2010/main" val="2348148247"/>
      </p:ext>
    </p:extLst>
  </p:cSld>
  <p:clrMap bg1="lt1" tx1="dk1" bg2="lt2" tx2="dk2" accent1="accent1" accent2="accent2" accent3="accent3" accent4="accent4" accent5="accent5" accent6="accent6" hlink="hlink" folHlink="folHlink"/>
  <p:sldLayoutIdLst>
    <p:sldLayoutId id="2147484270" r:id="rId1"/>
    <p:sldLayoutId id="2147484271" r:id="rId2"/>
    <p:sldLayoutId id="2147484272" r:id="rId3"/>
    <p:sldLayoutId id="2147484273" r:id="rId4"/>
    <p:sldLayoutId id="2147484274" r:id="rId5"/>
    <p:sldLayoutId id="2147484275" r:id="rId6"/>
    <p:sldLayoutId id="2147484276" r:id="rId7"/>
    <p:sldLayoutId id="2147484277" r:id="rId8"/>
    <p:sldLayoutId id="2147484278" r:id="rId9"/>
    <p:sldLayoutId id="2147484279" r:id="rId10"/>
    <p:sldLayoutId id="2147484280" r:id="rId11"/>
    <p:sldLayoutId id="2147484281" r:id="rId12"/>
    <p:sldLayoutId id="2147484282" r:id="rId13"/>
    <p:sldLayoutId id="2147484283" r:id="rId14"/>
    <p:sldLayoutId id="2147484284" r:id="rId15"/>
    <p:sldLayoutId id="2147484285" r:id="rId16"/>
    <p:sldLayoutId id="2147484286" r:id="rId17"/>
    <p:sldLayoutId id="2147484287" r:id="rId18"/>
    <p:sldLayoutId id="2147484288" r:id="rId19"/>
    <p:sldLayoutId id="2147484289" r:id="rId20"/>
    <p:sldLayoutId id="2147484290" r:id="rId21"/>
    <p:sldLayoutId id="2147484291" r:id="rId22"/>
    <p:sldLayoutId id="2147484292" r:id="rId23"/>
    <p:sldLayoutId id="2147484293" r:id="rId24"/>
    <p:sldLayoutId id="2147484294" r:id="rId25"/>
    <p:sldLayoutId id="2147484295" r:id="rId26"/>
    <p:sldLayoutId id="2147484296" r:id="rId27"/>
    <p:sldLayoutId id="2147484297" r:id="rId28"/>
    <p:sldLayoutId id="2147484298" r:id="rId29"/>
    <p:sldLayoutId id="2147484299" r:id="rId30"/>
    <p:sldLayoutId id="2147484300" r:id="rId31"/>
    <p:sldLayoutId id="2147484301" r:id="rId32"/>
    <p:sldLayoutId id="2147484302" r:id="rId33"/>
    <p:sldLayoutId id="2147484303" r:id="rId34"/>
  </p:sldLayoutIdLst>
  <p:hf hdr="0" ftr="0"/>
  <p:txStyles>
    <p:titleStyle>
      <a:lvl1pPr algn="l" defTabSz="684951" rtl="0" eaLnBrk="1" latinLnBrk="0" hangingPunct="1">
        <a:lnSpc>
          <a:spcPct val="90000"/>
        </a:lnSpc>
        <a:spcBef>
          <a:spcPct val="0"/>
        </a:spcBef>
        <a:buNone/>
        <a:defRPr sz="2400" kern="1200" spc="0" baseline="0">
          <a:solidFill>
            <a:schemeClr val="tx1"/>
          </a:solidFill>
          <a:latin typeface="+mj-lt"/>
          <a:ea typeface="+mj-ea"/>
          <a:cs typeface="+mj-cs"/>
        </a:defRPr>
      </a:lvl1pPr>
    </p:titleStyle>
    <p:bodyStyle>
      <a:lvl1pPr marL="0" indent="0" algn="l" defTabSz="684951" rtl="0" eaLnBrk="1" latinLnBrk="0" hangingPunct="1">
        <a:lnSpc>
          <a:spcPct val="100000"/>
        </a:lnSpc>
        <a:spcBef>
          <a:spcPts val="900"/>
        </a:spcBef>
        <a:buFont typeface="Arial" pitchFamily="34" charset="0"/>
        <a:buNone/>
        <a:defRPr sz="2100" kern="1200" spc="0" baseline="0">
          <a:solidFill>
            <a:schemeClr val="tx1"/>
          </a:solidFill>
          <a:latin typeface="+mn-lt"/>
          <a:ea typeface="+mn-ea"/>
          <a:cs typeface="+mn-cs"/>
        </a:defRPr>
      </a:lvl1pPr>
      <a:lvl2pPr marL="152222" indent="-136743" algn="l" defTabSz="684951" rtl="0" eaLnBrk="1" latinLnBrk="0" hangingPunct="1">
        <a:lnSpc>
          <a:spcPct val="100000"/>
        </a:lnSpc>
        <a:spcBef>
          <a:spcPts val="750"/>
        </a:spcBef>
        <a:buFont typeface="Arial" pitchFamily="34" charset="0"/>
        <a:buChar char="•"/>
        <a:defRPr sz="1500" kern="1200" spc="0">
          <a:solidFill>
            <a:schemeClr val="tx1"/>
          </a:solidFill>
          <a:latin typeface="+mn-lt"/>
          <a:ea typeface="+mn-ea"/>
          <a:cs typeface="+mn-cs"/>
        </a:defRPr>
      </a:lvl2pPr>
      <a:lvl3pPr marL="299681" indent="-146269" algn="l" defTabSz="684951" rtl="0" eaLnBrk="1" latinLnBrk="0" hangingPunct="1">
        <a:lnSpc>
          <a:spcPct val="100000"/>
        </a:lnSpc>
        <a:spcBef>
          <a:spcPts val="600"/>
        </a:spcBef>
        <a:buFont typeface="GE Inspira Pitch" panose="020F0603030400020203" pitchFamily="34" charset="0"/>
        <a:buChar char="–"/>
        <a:defRPr sz="1400" kern="1200" spc="0">
          <a:solidFill>
            <a:schemeClr val="tx1"/>
          </a:solidFill>
          <a:latin typeface="+mn-lt"/>
          <a:ea typeface="+mn-ea"/>
          <a:cs typeface="+mn-cs"/>
        </a:defRPr>
      </a:lvl3pPr>
      <a:lvl4pPr marL="416188" indent="-124862" algn="l" defTabSz="684951" rtl="0" eaLnBrk="1" latinLnBrk="0" hangingPunct="1">
        <a:lnSpc>
          <a:spcPct val="100000"/>
        </a:lnSpc>
        <a:spcBef>
          <a:spcPts val="450"/>
        </a:spcBef>
        <a:buFont typeface="Arial" pitchFamily="34" charset="0"/>
        <a:buChar char="•"/>
        <a:defRPr sz="1200" kern="1200" spc="0">
          <a:solidFill>
            <a:schemeClr val="tx1"/>
          </a:solidFill>
          <a:latin typeface="+mn-lt"/>
          <a:ea typeface="+mn-ea"/>
          <a:cs typeface="+mn-cs"/>
        </a:defRPr>
      </a:lvl4pPr>
      <a:lvl5pPr marL="1541133" indent="-171242" algn="l" defTabSz="684951"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3626" indent="-171242" algn="l" defTabSz="684951"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6079" indent="-171242" algn="l" defTabSz="684951"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8561" indent="-171242" algn="l" defTabSz="684951"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1031" indent="-171242" algn="l" defTabSz="684951"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4951" rtl="0" eaLnBrk="1" latinLnBrk="0" hangingPunct="1">
        <a:defRPr sz="1400" kern="1200">
          <a:solidFill>
            <a:schemeClr val="tx1"/>
          </a:solidFill>
          <a:latin typeface="+mn-lt"/>
          <a:ea typeface="+mn-ea"/>
          <a:cs typeface="+mn-cs"/>
        </a:defRPr>
      </a:lvl1pPr>
      <a:lvl2pPr marL="342451" algn="l" defTabSz="684951" rtl="0" eaLnBrk="1" latinLnBrk="0" hangingPunct="1">
        <a:defRPr sz="1400" kern="1200">
          <a:solidFill>
            <a:schemeClr val="tx1"/>
          </a:solidFill>
          <a:latin typeface="+mn-lt"/>
          <a:ea typeface="+mn-ea"/>
          <a:cs typeface="+mn-cs"/>
        </a:defRPr>
      </a:lvl2pPr>
      <a:lvl3pPr marL="684951" algn="l" defTabSz="684951" rtl="0" eaLnBrk="1" latinLnBrk="0" hangingPunct="1">
        <a:defRPr sz="1400" kern="1200">
          <a:solidFill>
            <a:schemeClr val="tx1"/>
          </a:solidFill>
          <a:latin typeface="+mn-lt"/>
          <a:ea typeface="+mn-ea"/>
          <a:cs typeface="+mn-cs"/>
        </a:defRPr>
      </a:lvl3pPr>
      <a:lvl4pPr marL="1027420" algn="l" defTabSz="684951" rtl="0" eaLnBrk="1" latinLnBrk="0" hangingPunct="1">
        <a:defRPr sz="1400" kern="1200">
          <a:solidFill>
            <a:schemeClr val="tx1"/>
          </a:solidFill>
          <a:latin typeface="+mn-lt"/>
          <a:ea typeface="+mn-ea"/>
          <a:cs typeface="+mn-cs"/>
        </a:defRPr>
      </a:lvl4pPr>
      <a:lvl5pPr marL="1369902" algn="l" defTabSz="684951" rtl="0" eaLnBrk="1" latinLnBrk="0" hangingPunct="1">
        <a:defRPr sz="1400" kern="1200">
          <a:solidFill>
            <a:schemeClr val="tx1"/>
          </a:solidFill>
          <a:latin typeface="+mn-lt"/>
          <a:ea typeface="+mn-ea"/>
          <a:cs typeface="+mn-cs"/>
        </a:defRPr>
      </a:lvl5pPr>
      <a:lvl6pPr marL="1712355" algn="l" defTabSz="684951" rtl="0" eaLnBrk="1" latinLnBrk="0" hangingPunct="1">
        <a:defRPr sz="1400" kern="1200">
          <a:solidFill>
            <a:schemeClr val="tx1"/>
          </a:solidFill>
          <a:latin typeface="+mn-lt"/>
          <a:ea typeface="+mn-ea"/>
          <a:cs typeface="+mn-cs"/>
        </a:defRPr>
      </a:lvl6pPr>
      <a:lvl7pPr marL="2054846" algn="l" defTabSz="684951" rtl="0" eaLnBrk="1" latinLnBrk="0" hangingPunct="1">
        <a:defRPr sz="1400" kern="1200">
          <a:solidFill>
            <a:schemeClr val="tx1"/>
          </a:solidFill>
          <a:latin typeface="+mn-lt"/>
          <a:ea typeface="+mn-ea"/>
          <a:cs typeface="+mn-cs"/>
        </a:defRPr>
      </a:lvl7pPr>
      <a:lvl8pPr marL="2397320" algn="l" defTabSz="684951" rtl="0" eaLnBrk="1" latinLnBrk="0" hangingPunct="1">
        <a:defRPr sz="1400" kern="1200">
          <a:solidFill>
            <a:schemeClr val="tx1"/>
          </a:solidFill>
          <a:latin typeface="+mn-lt"/>
          <a:ea typeface="+mn-ea"/>
          <a:cs typeface="+mn-cs"/>
        </a:defRPr>
      </a:lvl8pPr>
      <a:lvl9pPr marL="2739803" algn="l" defTabSz="684951" rtl="0" eaLnBrk="1" latinLnBrk="0" hangingPunct="1">
        <a:defRPr sz="14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9094" y="413810"/>
            <a:ext cx="8352156" cy="765752"/>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2" y="1223010"/>
            <a:ext cx="7618511" cy="3328274"/>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4"/>
          </p:nvPr>
        </p:nvSpPr>
        <p:spPr>
          <a:xfrm>
            <a:off x="8560532" y="4757553"/>
            <a:ext cx="274320" cy="101918"/>
          </a:xfrm>
          <a:prstGeom prst="rect">
            <a:avLst/>
          </a:prstGeom>
        </p:spPr>
        <p:txBody>
          <a:bodyPr vert="horz" lIns="0" tIns="0" rIns="0" bIns="0" rtlCol="0" anchor="t" anchorCtr="0"/>
          <a:lstStyle>
            <a:lvl1pPr algn="r">
              <a:defRPr sz="700">
                <a:solidFill>
                  <a:srgbClr val="898989"/>
                </a:solidFill>
                <a:latin typeface="+mn-lt"/>
              </a:defRPr>
            </a:lvl1pPr>
          </a:lstStyle>
          <a:p>
            <a:pPr defTabSz="685891"/>
            <a:fld id="{0D558541-60C9-42A2-8392-FF12533A6B7A}" type="slidenum">
              <a:rPr lang="en-US" smtClean="0">
                <a:latin typeface="GE Inspira Pitch"/>
              </a:rPr>
              <a:pPr defTabSz="685891"/>
              <a:t>‹#›</a:t>
            </a:fld>
            <a:endParaRPr lang="en-US" dirty="0">
              <a:latin typeface="GE Inspira Pitch"/>
            </a:endParaRPr>
          </a:p>
        </p:txBody>
      </p:sp>
      <p:pic>
        <p:nvPicPr>
          <p:cNvPr id="8" name="Picture 7"/>
          <p:cNvPicPr>
            <a:picLocks noChangeAspect="1"/>
          </p:cNvPicPr>
          <p:nvPr/>
        </p:nvPicPr>
        <p:blipFill rotWithShape="1">
          <a:blip r:embed="rId36">
            <a:extLst>
              <a:ext uri="{28A0092B-C50C-407E-A947-70E740481C1C}">
                <a14:useLocalDpi xmlns:a14="http://schemas.microsoft.com/office/drawing/2010/main" val="0"/>
              </a:ext>
            </a:extLst>
          </a:blip>
          <a:srcRect l="3861" t="3741" r="3511" b="3000"/>
          <a:stretch/>
        </p:blipFill>
        <p:spPr>
          <a:xfrm>
            <a:off x="395392" y="4653897"/>
            <a:ext cx="368356" cy="362801"/>
          </a:xfrm>
          <a:prstGeom prst="rect">
            <a:avLst/>
          </a:prstGeom>
        </p:spPr>
      </p:pic>
      <p:sp>
        <p:nvSpPr>
          <p:cNvPr id="7" name="TextBox 6"/>
          <p:cNvSpPr txBox="1"/>
          <p:nvPr userDrawn="1"/>
        </p:nvSpPr>
        <p:spPr>
          <a:xfrm>
            <a:off x="3837025" y="4943709"/>
            <a:ext cx="1128155" cy="107722"/>
          </a:xfrm>
          <a:prstGeom prst="rect">
            <a:avLst/>
          </a:prstGeom>
          <a:noFill/>
        </p:spPr>
        <p:txBody>
          <a:bodyPr wrap="square" lIns="0" tIns="0" rIns="0" bIns="0" rtlCol="0" anchor="b">
            <a:spAutoFit/>
          </a:bodyPr>
          <a:lstStyle/>
          <a:p>
            <a:pPr defTabSz="685891"/>
            <a:r>
              <a:rPr lang="en-US" sz="700" dirty="0">
                <a:solidFill>
                  <a:srgbClr val="898989"/>
                </a:solidFill>
                <a:latin typeface="GE Inspira Pitch"/>
              </a:rPr>
              <a:t>GE Proprietary </a:t>
            </a:r>
            <a:r>
              <a:rPr lang="en-US" sz="700" dirty="0" smtClean="0">
                <a:solidFill>
                  <a:srgbClr val="898989"/>
                </a:solidFill>
                <a:latin typeface="GE Inspira Pitch"/>
              </a:rPr>
              <a:t>Information</a:t>
            </a:r>
            <a:endParaRPr lang="en-US" sz="1500" dirty="0" smtClean="0">
              <a:solidFill>
                <a:srgbClr val="575757"/>
              </a:solidFill>
              <a:latin typeface="GE Inspira Pitch"/>
            </a:endParaRPr>
          </a:p>
        </p:txBody>
      </p:sp>
    </p:spTree>
    <p:extLst>
      <p:ext uri="{BB962C8B-B14F-4D97-AF65-F5344CB8AC3E}">
        <p14:creationId xmlns:p14="http://schemas.microsoft.com/office/powerpoint/2010/main" val="61997766"/>
      </p:ext>
    </p:extLst>
  </p:cSld>
  <p:clrMap bg1="lt1" tx1="dk1" bg2="lt2" tx2="dk2" accent1="accent1" accent2="accent2" accent3="accent3" accent4="accent4" accent5="accent5" accent6="accent6" hlink="hlink" folHlink="folHlink"/>
  <p:sldLayoutIdLst>
    <p:sldLayoutId id="2147484318" r:id="rId1"/>
    <p:sldLayoutId id="2147484319" r:id="rId2"/>
    <p:sldLayoutId id="2147484320" r:id="rId3"/>
    <p:sldLayoutId id="2147484321" r:id="rId4"/>
    <p:sldLayoutId id="2147484322" r:id="rId5"/>
    <p:sldLayoutId id="2147484323" r:id="rId6"/>
    <p:sldLayoutId id="2147484324" r:id="rId7"/>
    <p:sldLayoutId id="2147484325" r:id="rId8"/>
    <p:sldLayoutId id="2147484326" r:id="rId9"/>
    <p:sldLayoutId id="2147484327" r:id="rId10"/>
    <p:sldLayoutId id="2147484328" r:id="rId11"/>
    <p:sldLayoutId id="2147484329" r:id="rId12"/>
    <p:sldLayoutId id="2147484330" r:id="rId13"/>
    <p:sldLayoutId id="2147484331" r:id="rId14"/>
    <p:sldLayoutId id="2147484332" r:id="rId15"/>
    <p:sldLayoutId id="2147484333" r:id="rId16"/>
    <p:sldLayoutId id="2147484334" r:id="rId17"/>
    <p:sldLayoutId id="2147484335" r:id="rId18"/>
    <p:sldLayoutId id="2147484336" r:id="rId19"/>
    <p:sldLayoutId id="2147484337" r:id="rId20"/>
    <p:sldLayoutId id="2147484338" r:id="rId21"/>
    <p:sldLayoutId id="2147484339" r:id="rId22"/>
    <p:sldLayoutId id="2147484340" r:id="rId23"/>
    <p:sldLayoutId id="2147484341" r:id="rId24"/>
    <p:sldLayoutId id="2147484342" r:id="rId25"/>
    <p:sldLayoutId id="2147484343" r:id="rId26"/>
    <p:sldLayoutId id="2147484344" r:id="rId27"/>
    <p:sldLayoutId id="2147484345" r:id="rId28"/>
    <p:sldLayoutId id="2147484346" r:id="rId29"/>
    <p:sldLayoutId id="2147484347" r:id="rId30"/>
    <p:sldLayoutId id="2147484348" r:id="rId31"/>
    <p:sldLayoutId id="2147484349" r:id="rId32"/>
    <p:sldLayoutId id="2147484350" r:id="rId33"/>
    <p:sldLayoutId id="2147484351" r:id="rId34"/>
  </p:sldLayoutIdLst>
  <p:timing>
    <p:tnLst>
      <p:par>
        <p:cTn xmlns:p14="http://schemas.microsoft.com/office/powerpoint/2010/main" id="1" dur="indefinite" restart="never" nodeType="tmRoot"/>
      </p:par>
    </p:tnLst>
  </p:timing>
  <p:hf hdr="0" ftr="0"/>
  <p:txStyles>
    <p:titleStyle>
      <a:lvl1pPr algn="l" defTabSz="685891" rtl="0" eaLnBrk="1" latinLnBrk="0" hangingPunct="1">
        <a:lnSpc>
          <a:spcPct val="90000"/>
        </a:lnSpc>
        <a:spcBef>
          <a:spcPct val="0"/>
        </a:spcBef>
        <a:buNone/>
        <a:defRPr sz="2400" kern="1200" spc="0" baseline="0">
          <a:solidFill>
            <a:schemeClr val="tx1"/>
          </a:solidFill>
          <a:latin typeface="+mj-lt"/>
          <a:ea typeface="+mj-ea"/>
          <a:cs typeface="+mj-cs"/>
        </a:defRPr>
      </a:lvl1pPr>
    </p:titleStyle>
    <p:bodyStyle>
      <a:lvl1pPr marL="0" indent="0" algn="l" defTabSz="685891" rtl="0" eaLnBrk="1" latinLnBrk="0" hangingPunct="1">
        <a:lnSpc>
          <a:spcPct val="100000"/>
        </a:lnSpc>
        <a:spcBef>
          <a:spcPts val="900"/>
        </a:spcBef>
        <a:buFont typeface="Arial" pitchFamily="34" charset="0"/>
        <a:buNone/>
        <a:defRPr sz="2100" kern="1200" spc="0" baseline="0">
          <a:solidFill>
            <a:schemeClr val="tx1"/>
          </a:solidFill>
          <a:latin typeface="+mn-lt"/>
          <a:ea typeface="+mn-ea"/>
          <a:cs typeface="+mn-cs"/>
        </a:defRPr>
      </a:lvl1pPr>
      <a:lvl2pPr marL="152420" indent="-136941" algn="l" defTabSz="685891" rtl="0" eaLnBrk="1" latinLnBrk="0" hangingPunct="1">
        <a:lnSpc>
          <a:spcPct val="100000"/>
        </a:lnSpc>
        <a:spcBef>
          <a:spcPts val="750"/>
        </a:spcBef>
        <a:buFont typeface="Arial" pitchFamily="34" charset="0"/>
        <a:buChar char="•"/>
        <a:defRPr sz="1500" kern="1200" spc="0">
          <a:solidFill>
            <a:schemeClr val="tx1"/>
          </a:solidFill>
          <a:latin typeface="+mn-lt"/>
          <a:ea typeface="+mn-ea"/>
          <a:cs typeface="+mn-cs"/>
        </a:defRPr>
      </a:lvl2pPr>
      <a:lvl3pPr marL="300078" indent="-146467" algn="l" defTabSz="685891" rtl="0" eaLnBrk="1" latinLnBrk="0" hangingPunct="1">
        <a:lnSpc>
          <a:spcPct val="100000"/>
        </a:lnSpc>
        <a:spcBef>
          <a:spcPts val="600"/>
        </a:spcBef>
        <a:buFont typeface="GE Inspira Pitch" panose="020F0603030400020203" pitchFamily="34" charset="0"/>
        <a:buChar char="–"/>
        <a:defRPr sz="1400" kern="1200" spc="0">
          <a:solidFill>
            <a:schemeClr val="tx1"/>
          </a:solidFill>
          <a:latin typeface="+mn-lt"/>
          <a:ea typeface="+mn-ea"/>
          <a:cs typeface="+mn-cs"/>
        </a:defRPr>
      </a:lvl3pPr>
      <a:lvl4pPr marL="416774" indent="-125033" algn="l" defTabSz="685891" rtl="0" eaLnBrk="1" latinLnBrk="0" hangingPunct="1">
        <a:lnSpc>
          <a:spcPct val="100000"/>
        </a:lnSpc>
        <a:spcBef>
          <a:spcPts val="450"/>
        </a:spcBef>
        <a:buFont typeface="Arial" pitchFamily="34" charset="0"/>
        <a:buChar char="•"/>
        <a:defRPr sz="1200" kern="1200" spc="0">
          <a:solidFill>
            <a:schemeClr val="tx1"/>
          </a:solidFill>
          <a:latin typeface="+mn-lt"/>
          <a:ea typeface="+mn-ea"/>
          <a:cs typeface="+mn-cs"/>
        </a:defRPr>
      </a:lvl4pPr>
      <a:lvl5pPr marL="1543256" indent="-171473" algn="l" defTabSz="685891"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6201" indent="-171473" algn="l" defTabSz="685891"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147" indent="-171473" algn="l" defTabSz="685891"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093" indent="-171473" algn="l" defTabSz="685891"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039" indent="-171473" algn="l" defTabSz="685891"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38"/>
            </p:custDataLst>
            <p:extLst>
              <p:ext uri="{D42A27DB-BD31-4B8C-83A1-F6EECF244321}">
                <p14:modId xmlns:p14="http://schemas.microsoft.com/office/powerpoint/2010/main" val="783063428"/>
              </p:ext>
            </p:extLst>
          </p:nvPr>
        </p:nvGraphicFramePr>
        <p:xfrm>
          <a:off x="1201" y="1192"/>
          <a:ext cx="1191" cy="1190"/>
        </p:xfrm>
        <a:graphic>
          <a:graphicData uri="http://schemas.openxmlformats.org/presentationml/2006/ole">
            <mc:AlternateContent xmlns:mc="http://schemas.openxmlformats.org/markup-compatibility/2006">
              <mc:Choice xmlns:v="urn:schemas-microsoft-com:vml" Requires="v">
                <p:oleObj spid="_x0000_s38962" name="think-cell Slide" r:id="rId39" imgW="270" imgH="270" progId="TCLayout.ActiveDocument.1">
                  <p:embed/>
                </p:oleObj>
              </mc:Choice>
              <mc:Fallback>
                <p:oleObj name="think-cell Slide" r:id="rId39" imgW="270" imgH="270" progId="TCLayout.ActiveDocument.1">
                  <p:embed/>
                  <p:pic>
                    <p:nvPicPr>
                      <p:cNvPr id="0" name=""/>
                      <p:cNvPicPr/>
                      <p:nvPr/>
                    </p:nvPicPr>
                    <p:blipFill>
                      <a:blip r:embed="rId40"/>
                      <a:stretch>
                        <a:fillRect/>
                      </a:stretch>
                    </p:blipFill>
                    <p:spPr>
                      <a:xfrm>
                        <a:off x="1201" y="1192"/>
                        <a:ext cx="1191" cy="1190"/>
                      </a:xfrm>
                      <a:prstGeom prst="rect">
                        <a:avLst/>
                      </a:prstGeom>
                    </p:spPr>
                  </p:pic>
                </p:oleObj>
              </mc:Fallback>
            </mc:AlternateContent>
          </a:graphicData>
        </a:graphic>
      </p:graphicFrame>
      <p:sp>
        <p:nvSpPr>
          <p:cNvPr id="2" name="Title Placeholder 1"/>
          <p:cNvSpPr>
            <a:spLocks noGrp="1"/>
          </p:cNvSpPr>
          <p:nvPr>
            <p:ph type="title"/>
          </p:nvPr>
        </p:nvSpPr>
        <p:spPr>
          <a:xfrm>
            <a:off x="379094" y="413812"/>
            <a:ext cx="8352156" cy="765752"/>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47" y="1223011"/>
            <a:ext cx="7618511" cy="3328274"/>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4"/>
          </p:nvPr>
        </p:nvSpPr>
        <p:spPr>
          <a:xfrm>
            <a:off x="8560532" y="4757554"/>
            <a:ext cx="274320" cy="101918"/>
          </a:xfrm>
          <a:prstGeom prst="rect">
            <a:avLst/>
          </a:prstGeom>
        </p:spPr>
        <p:txBody>
          <a:bodyPr vert="horz" lIns="0" tIns="0" rIns="0" bIns="0" rtlCol="0" anchor="t" anchorCtr="0"/>
          <a:lstStyle>
            <a:lvl1pPr algn="r">
              <a:defRPr sz="700">
                <a:solidFill>
                  <a:srgbClr val="898989"/>
                </a:solidFill>
                <a:latin typeface="+mn-lt"/>
              </a:defRPr>
            </a:lvl1pPr>
          </a:lstStyle>
          <a:p>
            <a:pPr defTabSz="684951"/>
            <a:fld id="{0D558541-60C9-42A2-8392-FF12533A6B7A}" type="slidenum">
              <a:rPr lang="en-US" smtClean="0">
                <a:latin typeface="GE Inspira Pitch"/>
              </a:rPr>
              <a:pPr defTabSz="684951"/>
              <a:t>‹#›</a:t>
            </a:fld>
            <a:endParaRPr lang="en-US" dirty="0">
              <a:latin typeface="GE Inspira Pitch"/>
            </a:endParaRPr>
          </a:p>
        </p:txBody>
      </p:sp>
      <p:pic>
        <p:nvPicPr>
          <p:cNvPr id="8" name="Picture 7"/>
          <p:cNvPicPr>
            <a:picLocks noChangeAspect="1"/>
          </p:cNvPicPr>
          <p:nvPr userDrawn="1"/>
        </p:nvPicPr>
        <p:blipFill rotWithShape="1">
          <a:blip r:embed="rId41">
            <a:extLst>
              <a:ext uri="{28A0092B-C50C-407E-A947-70E740481C1C}">
                <a14:useLocalDpi xmlns:a14="http://schemas.microsoft.com/office/drawing/2010/main" val="0"/>
              </a:ext>
            </a:extLst>
          </a:blip>
          <a:srcRect l="3861" t="3741" r="3511" b="3000"/>
          <a:stretch/>
        </p:blipFill>
        <p:spPr>
          <a:xfrm>
            <a:off x="395392" y="4653939"/>
            <a:ext cx="368356" cy="362801"/>
          </a:xfrm>
          <a:prstGeom prst="rect">
            <a:avLst/>
          </a:prstGeom>
        </p:spPr>
      </p:pic>
    </p:spTree>
    <p:extLst>
      <p:ext uri="{BB962C8B-B14F-4D97-AF65-F5344CB8AC3E}">
        <p14:creationId xmlns:p14="http://schemas.microsoft.com/office/powerpoint/2010/main" val="2468131852"/>
      </p:ext>
    </p:extLst>
  </p:cSld>
  <p:clrMap bg1="lt1" tx1="dk1" bg2="lt2" tx2="dk2" accent1="accent1" accent2="accent2" accent3="accent3" accent4="accent4" accent5="accent5" accent6="accent6" hlink="hlink" folHlink="folHlink"/>
  <p:sldLayoutIdLst>
    <p:sldLayoutId id="2147484396" r:id="rId1"/>
    <p:sldLayoutId id="2147484397" r:id="rId2"/>
    <p:sldLayoutId id="2147484398" r:id="rId3"/>
    <p:sldLayoutId id="2147484399" r:id="rId4"/>
    <p:sldLayoutId id="2147484400" r:id="rId5"/>
    <p:sldLayoutId id="2147484401" r:id="rId6"/>
    <p:sldLayoutId id="2147484402" r:id="rId7"/>
    <p:sldLayoutId id="2147484403" r:id="rId8"/>
    <p:sldLayoutId id="2147484404" r:id="rId9"/>
    <p:sldLayoutId id="2147484405" r:id="rId10"/>
    <p:sldLayoutId id="2147484406" r:id="rId11"/>
    <p:sldLayoutId id="2147484407" r:id="rId12"/>
    <p:sldLayoutId id="2147484408" r:id="rId13"/>
    <p:sldLayoutId id="2147484409" r:id="rId14"/>
    <p:sldLayoutId id="2147484410" r:id="rId15"/>
    <p:sldLayoutId id="2147484411" r:id="rId16"/>
    <p:sldLayoutId id="2147484412" r:id="rId17"/>
    <p:sldLayoutId id="2147484413" r:id="rId18"/>
    <p:sldLayoutId id="2147484414" r:id="rId19"/>
    <p:sldLayoutId id="2147484415" r:id="rId20"/>
    <p:sldLayoutId id="2147484416" r:id="rId21"/>
    <p:sldLayoutId id="2147484417" r:id="rId22"/>
    <p:sldLayoutId id="2147484418" r:id="rId23"/>
    <p:sldLayoutId id="2147484419" r:id="rId24"/>
    <p:sldLayoutId id="2147484420" r:id="rId25"/>
    <p:sldLayoutId id="2147484421" r:id="rId26"/>
    <p:sldLayoutId id="2147484422" r:id="rId27"/>
    <p:sldLayoutId id="2147484423" r:id="rId28"/>
    <p:sldLayoutId id="2147484424" r:id="rId29"/>
    <p:sldLayoutId id="2147484425" r:id="rId30"/>
    <p:sldLayoutId id="2147484426" r:id="rId31"/>
    <p:sldLayoutId id="2147484427" r:id="rId32"/>
    <p:sldLayoutId id="2147484428" r:id="rId33"/>
    <p:sldLayoutId id="2147484429" r:id="rId34"/>
    <p:sldLayoutId id="2147484430" r:id="rId35"/>
  </p:sldLayoutIdLst>
  <p:hf hdr="0" ftr="0"/>
  <p:txStyles>
    <p:titleStyle>
      <a:lvl1pPr algn="l" defTabSz="684951" rtl="0" eaLnBrk="1" latinLnBrk="0" hangingPunct="1">
        <a:lnSpc>
          <a:spcPct val="90000"/>
        </a:lnSpc>
        <a:spcBef>
          <a:spcPct val="0"/>
        </a:spcBef>
        <a:buNone/>
        <a:defRPr sz="2400" kern="1200" spc="0" baseline="0">
          <a:solidFill>
            <a:schemeClr val="tx1"/>
          </a:solidFill>
          <a:latin typeface="+mj-lt"/>
          <a:ea typeface="+mj-ea"/>
          <a:cs typeface="+mj-cs"/>
        </a:defRPr>
      </a:lvl1pPr>
    </p:titleStyle>
    <p:bodyStyle>
      <a:lvl1pPr marL="0" indent="0" algn="l" defTabSz="684951" rtl="0" eaLnBrk="1" latinLnBrk="0" hangingPunct="1">
        <a:lnSpc>
          <a:spcPct val="100000"/>
        </a:lnSpc>
        <a:spcBef>
          <a:spcPts val="900"/>
        </a:spcBef>
        <a:buFont typeface="Arial" pitchFamily="34" charset="0"/>
        <a:buNone/>
        <a:defRPr sz="2100" kern="1200" spc="0" baseline="0">
          <a:solidFill>
            <a:schemeClr val="tx1"/>
          </a:solidFill>
          <a:latin typeface="+mn-lt"/>
          <a:ea typeface="+mn-ea"/>
          <a:cs typeface="+mn-cs"/>
        </a:defRPr>
      </a:lvl1pPr>
      <a:lvl2pPr marL="152222" indent="-136743" algn="l" defTabSz="684951" rtl="0" eaLnBrk="1" latinLnBrk="0" hangingPunct="1">
        <a:lnSpc>
          <a:spcPct val="100000"/>
        </a:lnSpc>
        <a:spcBef>
          <a:spcPts val="750"/>
        </a:spcBef>
        <a:buFont typeface="Arial" pitchFamily="34" charset="0"/>
        <a:buChar char="•"/>
        <a:defRPr sz="1500" kern="1200" spc="0">
          <a:solidFill>
            <a:schemeClr val="tx1"/>
          </a:solidFill>
          <a:latin typeface="+mn-lt"/>
          <a:ea typeface="+mn-ea"/>
          <a:cs typeface="+mn-cs"/>
        </a:defRPr>
      </a:lvl2pPr>
      <a:lvl3pPr marL="299681" indent="-146269" algn="l" defTabSz="684951" rtl="0" eaLnBrk="1" latinLnBrk="0" hangingPunct="1">
        <a:lnSpc>
          <a:spcPct val="100000"/>
        </a:lnSpc>
        <a:spcBef>
          <a:spcPts val="600"/>
        </a:spcBef>
        <a:buFont typeface="GE Inspira Pitch" panose="020F0603030400020203" pitchFamily="34" charset="0"/>
        <a:buChar char="–"/>
        <a:defRPr sz="1400" kern="1200" spc="0">
          <a:solidFill>
            <a:schemeClr val="tx1"/>
          </a:solidFill>
          <a:latin typeface="+mn-lt"/>
          <a:ea typeface="+mn-ea"/>
          <a:cs typeface="+mn-cs"/>
        </a:defRPr>
      </a:lvl3pPr>
      <a:lvl4pPr marL="416188" indent="-124862" algn="l" defTabSz="684951" rtl="0" eaLnBrk="1" latinLnBrk="0" hangingPunct="1">
        <a:lnSpc>
          <a:spcPct val="100000"/>
        </a:lnSpc>
        <a:spcBef>
          <a:spcPts val="450"/>
        </a:spcBef>
        <a:buFont typeface="Arial" pitchFamily="34" charset="0"/>
        <a:buChar char="•"/>
        <a:defRPr sz="1200" kern="1200" spc="0">
          <a:solidFill>
            <a:schemeClr val="tx1"/>
          </a:solidFill>
          <a:latin typeface="+mn-lt"/>
          <a:ea typeface="+mn-ea"/>
          <a:cs typeface="+mn-cs"/>
        </a:defRPr>
      </a:lvl4pPr>
      <a:lvl5pPr marL="1541133" indent="-171242" algn="l" defTabSz="684951"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3626" indent="-171242" algn="l" defTabSz="684951"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6079" indent="-171242" algn="l" defTabSz="684951"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8561" indent="-171242" algn="l" defTabSz="684951"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1031" indent="-171242" algn="l" defTabSz="684951"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4951" rtl="0" eaLnBrk="1" latinLnBrk="0" hangingPunct="1">
        <a:defRPr sz="1400" kern="1200">
          <a:solidFill>
            <a:schemeClr val="tx1"/>
          </a:solidFill>
          <a:latin typeface="+mn-lt"/>
          <a:ea typeface="+mn-ea"/>
          <a:cs typeface="+mn-cs"/>
        </a:defRPr>
      </a:lvl1pPr>
      <a:lvl2pPr marL="342451" algn="l" defTabSz="684951" rtl="0" eaLnBrk="1" latinLnBrk="0" hangingPunct="1">
        <a:defRPr sz="1400" kern="1200">
          <a:solidFill>
            <a:schemeClr val="tx1"/>
          </a:solidFill>
          <a:latin typeface="+mn-lt"/>
          <a:ea typeface="+mn-ea"/>
          <a:cs typeface="+mn-cs"/>
        </a:defRPr>
      </a:lvl2pPr>
      <a:lvl3pPr marL="684951" algn="l" defTabSz="684951" rtl="0" eaLnBrk="1" latinLnBrk="0" hangingPunct="1">
        <a:defRPr sz="1400" kern="1200">
          <a:solidFill>
            <a:schemeClr val="tx1"/>
          </a:solidFill>
          <a:latin typeface="+mn-lt"/>
          <a:ea typeface="+mn-ea"/>
          <a:cs typeface="+mn-cs"/>
        </a:defRPr>
      </a:lvl3pPr>
      <a:lvl4pPr marL="1027420" algn="l" defTabSz="684951" rtl="0" eaLnBrk="1" latinLnBrk="0" hangingPunct="1">
        <a:defRPr sz="1400" kern="1200">
          <a:solidFill>
            <a:schemeClr val="tx1"/>
          </a:solidFill>
          <a:latin typeface="+mn-lt"/>
          <a:ea typeface="+mn-ea"/>
          <a:cs typeface="+mn-cs"/>
        </a:defRPr>
      </a:lvl4pPr>
      <a:lvl5pPr marL="1369902" algn="l" defTabSz="684951" rtl="0" eaLnBrk="1" latinLnBrk="0" hangingPunct="1">
        <a:defRPr sz="1400" kern="1200">
          <a:solidFill>
            <a:schemeClr val="tx1"/>
          </a:solidFill>
          <a:latin typeface="+mn-lt"/>
          <a:ea typeface="+mn-ea"/>
          <a:cs typeface="+mn-cs"/>
        </a:defRPr>
      </a:lvl5pPr>
      <a:lvl6pPr marL="1712355" algn="l" defTabSz="684951" rtl="0" eaLnBrk="1" latinLnBrk="0" hangingPunct="1">
        <a:defRPr sz="1400" kern="1200">
          <a:solidFill>
            <a:schemeClr val="tx1"/>
          </a:solidFill>
          <a:latin typeface="+mn-lt"/>
          <a:ea typeface="+mn-ea"/>
          <a:cs typeface="+mn-cs"/>
        </a:defRPr>
      </a:lvl6pPr>
      <a:lvl7pPr marL="2054846" algn="l" defTabSz="684951" rtl="0" eaLnBrk="1" latinLnBrk="0" hangingPunct="1">
        <a:defRPr sz="1400" kern="1200">
          <a:solidFill>
            <a:schemeClr val="tx1"/>
          </a:solidFill>
          <a:latin typeface="+mn-lt"/>
          <a:ea typeface="+mn-ea"/>
          <a:cs typeface="+mn-cs"/>
        </a:defRPr>
      </a:lvl7pPr>
      <a:lvl8pPr marL="2397320" algn="l" defTabSz="684951" rtl="0" eaLnBrk="1" latinLnBrk="0" hangingPunct="1">
        <a:defRPr sz="1400" kern="1200">
          <a:solidFill>
            <a:schemeClr val="tx1"/>
          </a:solidFill>
          <a:latin typeface="+mn-lt"/>
          <a:ea typeface="+mn-ea"/>
          <a:cs typeface="+mn-cs"/>
        </a:defRPr>
      </a:lvl8pPr>
      <a:lvl9pPr marL="2739803" algn="l" defTabSz="684951" rtl="0" eaLnBrk="1" latinLnBrk="0" hangingPunct="1">
        <a:defRPr sz="14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38"/>
            </p:custDataLst>
            <p:extLst>
              <p:ext uri="{D42A27DB-BD31-4B8C-83A1-F6EECF244321}">
                <p14:modId xmlns:p14="http://schemas.microsoft.com/office/powerpoint/2010/main" val="1410906234"/>
              </p:ext>
            </p:extLst>
          </p:nvPr>
        </p:nvGraphicFramePr>
        <p:xfrm>
          <a:off x="1201" y="1192"/>
          <a:ext cx="1191" cy="1190"/>
        </p:xfrm>
        <a:graphic>
          <a:graphicData uri="http://schemas.openxmlformats.org/presentationml/2006/ole">
            <mc:AlternateContent xmlns:mc="http://schemas.openxmlformats.org/markup-compatibility/2006">
              <mc:Choice xmlns:v="urn:schemas-microsoft-com:vml" Requires="v">
                <p:oleObj spid="_x0000_s41010" name="think-cell Slide" r:id="rId39" imgW="270" imgH="270" progId="TCLayout.ActiveDocument.1">
                  <p:embed/>
                </p:oleObj>
              </mc:Choice>
              <mc:Fallback>
                <p:oleObj name="think-cell Slide" r:id="rId39" imgW="270" imgH="270" progId="TCLayout.ActiveDocument.1">
                  <p:embed/>
                  <p:pic>
                    <p:nvPicPr>
                      <p:cNvPr id="0" name=""/>
                      <p:cNvPicPr/>
                      <p:nvPr/>
                    </p:nvPicPr>
                    <p:blipFill>
                      <a:blip r:embed="rId40"/>
                      <a:stretch>
                        <a:fillRect/>
                      </a:stretch>
                    </p:blipFill>
                    <p:spPr>
                      <a:xfrm>
                        <a:off x="1201" y="1192"/>
                        <a:ext cx="1191" cy="1190"/>
                      </a:xfrm>
                      <a:prstGeom prst="rect">
                        <a:avLst/>
                      </a:prstGeom>
                    </p:spPr>
                  </p:pic>
                </p:oleObj>
              </mc:Fallback>
            </mc:AlternateContent>
          </a:graphicData>
        </a:graphic>
      </p:graphicFrame>
      <p:sp>
        <p:nvSpPr>
          <p:cNvPr id="2" name="Title Placeholder 1"/>
          <p:cNvSpPr>
            <a:spLocks noGrp="1"/>
          </p:cNvSpPr>
          <p:nvPr>
            <p:ph type="title"/>
          </p:nvPr>
        </p:nvSpPr>
        <p:spPr>
          <a:xfrm>
            <a:off x="379094" y="413812"/>
            <a:ext cx="8352156" cy="765752"/>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47" y="1223011"/>
            <a:ext cx="7618511" cy="3328274"/>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4"/>
          </p:nvPr>
        </p:nvSpPr>
        <p:spPr>
          <a:xfrm>
            <a:off x="8560532" y="4757554"/>
            <a:ext cx="274320" cy="101918"/>
          </a:xfrm>
          <a:prstGeom prst="rect">
            <a:avLst/>
          </a:prstGeom>
        </p:spPr>
        <p:txBody>
          <a:bodyPr vert="horz" lIns="0" tIns="0" rIns="0" bIns="0" rtlCol="0" anchor="t" anchorCtr="0"/>
          <a:lstStyle>
            <a:lvl1pPr algn="r">
              <a:defRPr sz="700">
                <a:solidFill>
                  <a:srgbClr val="898989"/>
                </a:solidFill>
                <a:latin typeface="+mn-lt"/>
              </a:defRPr>
            </a:lvl1pPr>
          </a:lstStyle>
          <a:p>
            <a:pPr defTabSz="684951"/>
            <a:fld id="{0D558541-60C9-42A2-8392-FF12533A6B7A}" type="slidenum">
              <a:rPr lang="en-US" smtClean="0">
                <a:latin typeface="GE Inspira Pitch"/>
              </a:rPr>
              <a:pPr defTabSz="684951"/>
              <a:t>‹#›</a:t>
            </a:fld>
            <a:endParaRPr lang="en-US" dirty="0">
              <a:latin typeface="GE Inspira Pitch"/>
            </a:endParaRPr>
          </a:p>
        </p:txBody>
      </p:sp>
      <p:pic>
        <p:nvPicPr>
          <p:cNvPr id="8" name="Picture 7"/>
          <p:cNvPicPr>
            <a:picLocks noChangeAspect="1"/>
          </p:cNvPicPr>
          <p:nvPr userDrawn="1"/>
        </p:nvPicPr>
        <p:blipFill rotWithShape="1">
          <a:blip r:embed="rId41">
            <a:extLst>
              <a:ext uri="{28A0092B-C50C-407E-A947-70E740481C1C}">
                <a14:useLocalDpi xmlns:a14="http://schemas.microsoft.com/office/drawing/2010/main" val="0"/>
              </a:ext>
            </a:extLst>
          </a:blip>
          <a:srcRect l="3861" t="3741" r="3511" b="3000"/>
          <a:stretch/>
        </p:blipFill>
        <p:spPr>
          <a:xfrm>
            <a:off x="395392" y="4653939"/>
            <a:ext cx="368356" cy="362801"/>
          </a:xfrm>
          <a:prstGeom prst="rect">
            <a:avLst/>
          </a:prstGeom>
        </p:spPr>
      </p:pic>
    </p:spTree>
    <p:extLst>
      <p:ext uri="{BB962C8B-B14F-4D97-AF65-F5344CB8AC3E}">
        <p14:creationId xmlns:p14="http://schemas.microsoft.com/office/powerpoint/2010/main" val="1499250863"/>
      </p:ext>
    </p:extLst>
  </p:cSld>
  <p:clrMap bg1="lt1" tx1="dk1" bg2="lt2" tx2="dk2" accent1="accent1" accent2="accent2" accent3="accent3" accent4="accent4" accent5="accent5" accent6="accent6" hlink="hlink" folHlink="folHlink"/>
  <p:sldLayoutIdLst>
    <p:sldLayoutId id="2147484432" r:id="rId1"/>
    <p:sldLayoutId id="2147484433" r:id="rId2"/>
    <p:sldLayoutId id="2147484434" r:id="rId3"/>
    <p:sldLayoutId id="2147484435" r:id="rId4"/>
    <p:sldLayoutId id="2147484436" r:id="rId5"/>
    <p:sldLayoutId id="2147484437" r:id="rId6"/>
    <p:sldLayoutId id="2147484438" r:id="rId7"/>
    <p:sldLayoutId id="2147484439" r:id="rId8"/>
    <p:sldLayoutId id="2147484440" r:id="rId9"/>
    <p:sldLayoutId id="2147484441" r:id="rId10"/>
    <p:sldLayoutId id="2147484442" r:id="rId11"/>
    <p:sldLayoutId id="2147484443" r:id="rId12"/>
    <p:sldLayoutId id="2147484444" r:id="rId13"/>
    <p:sldLayoutId id="2147484445" r:id="rId14"/>
    <p:sldLayoutId id="2147484446" r:id="rId15"/>
    <p:sldLayoutId id="2147484447" r:id="rId16"/>
    <p:sldLayoutId id="2147484448" r:id="rId17"/>
    <p:sldLayoutId id="2147484449" r:id="rId18"/>
    <p:sldLayoutId id="2147484450" r:id="rId19"/>
    <p:sldLayoutId id="2147484451" r:id="rId20"/>
    <p:sldLayoutId id="2147484452" r:id="rId21"/>
    <p:sldLayoutId id="2147484453" r:id="rId22"/>
    <p:sldLayoutId id="2147484454" r:id="rId23"/>
    <p:sldLayoutId id="2147484455" r:id="rId24"/>
    <p:sldLayoutId id="2147484456" r:id="rId25"/>
    <p:sldLayoutId id="2147484457" r:id="rId26"/>
    <p:sldLayoutId id="2147484458" r:id="rId27"/>
    <p:sldLayoutId id="2147484459" r:id="rId28"/>
    <p:sldLayoutId id="2147484460" r:id="rId29"/>
    <p:sldLayoutId id="2147484461" r:id="rId30"/>
    <p:sldLayoutId id="2147484462" r:id="rId31"/>
    <p:sldLayoutId id="2147484463" r:id="rId32"/>
    <p:sldLayoutId id="2147484464" r:id="rId33"/>
    <p:sldLayoutId id="2147484465" r:id="rId34"/>
    <p:sldLayoutId id="2147484466" r:id="rId35"/>
  </p:sldLayoutIdLst>
  <p:hf hdr="0" ftr="0"/>
  <p:txStyles>
    <p:titleStyle>
      <a:lvl1pPr algn="l" defTabSz="684951" rtl="0" eaLnBrk="1" latinLnBrk="0" hangingPunct="1">
        <a:lnSpc>
          <a:spcPct val="90000"/>
        </a:lnSpc>
        <a:spcBef>
          <a:spcPct val="0"/>
        </a:spcBef>
        <a:buNone/>
        <a:defRPr sz="2400" kern="1200" spc="0" baseline="0">
          <a:solidFill>
            <a:schemeClr val="tx1"/>
          </a:solidFill>
          <a:latin typeface="+mj-lt"/>
          <a:ea typeface="+mj-ea"/>
          <a:cs typeface="+mj-cs"/>
        </a:defRPr>
      </a:lvl1pPr>
    </p:titleStyle>
    <p:bodyStyle>
      <a:lvl1pPr marL="0" indent="0" algn="l" defTabSz="684951" rtl="0" eaLnBrk="1" latinLnBrk="0" hangingPunct="1">
        <a:lnSpc>
          <a:spcPct val="100000"/>
        </a:lnSpc>
        <a:spcBef>
          <a:spcPts val="900"/>
        </a:spcBef>
        <a:buFont typeface="Arial" pitchFamily="34" charset="0"/>
        <a:buNone/>
        <a:defRPr sz="2100" kern="1200" spc="0" baseline="0">
          <a:solidFill>
            <a:schemeClr val="tx1"/>
          </a:solidFill>
          <a:latin typeface="+mn-lt"/>
          <a:ea typeface="+mn-ea"/>
          <a:cs typeface="+mn-cs"/>
        </a:defRPr>
      </a:lvl1pPr>
      <a:lvl2pPr marL="152222" indent="-136743" algn="l" defTabSz="684951" rtl="0" eaLnBrk="1" latinLnBrk="0" hangingPunct="1">
        <a:lnSpc>
          <a:spcPct val="100000"/>
        </a:lnSpc>
        <a:spcBef>
          <a:spcPts val="750"/>
        </a:spcBef>
        <a:buFont typeface="Arial" pitchFamily="34" charset="0"/>
        <a:buChar char="•"/>
        <a:defRPr sz="1500" kern="1200" spc="0">
          <a:solidFill>
            <a:schemeClr val="tx1"/>
          </a:solidFill>
          <a:latin typeface="+mn-lt"/>
          <a:ea typeface="+mn-ea"/>
          <a:cs typeface="+mn-cs"/>
        </a:defRPr>
      </a:lvl2pPr>
      <a:lvl3pPr marL="299681" indent="-146269" algn="l" defTabSz="684951" rtl="0" eaLnBrk="1" latinLnBrk="0" hangingPunct="1">
        <a:lnSpc>
          <a:spcPct val="100000"/>
        </a:lnSpc>
        <a:spcBef>
          <a:spcPts val="600"/>
        </a:spcBef>
        <a:buFont typeface="GE Inspira Pitch" panose="020F0603030400020203" pitchFamily="34" charset="0"/>
        <a:buChar char="–"/>
        <a:defRPr sz="1400" kern="1200" spc="0">
          <a:solidFill>
            <a:schemeClr val="tx1"/>
          </a:solidFill>
          <a:latin typeface="+mn-lt"/>
          <a:ea typeface="+mn-ea"/>
          <a:cs typeface="+mn-cs"/>
        </a:defRPr>
      </a:lvl3pPr>
      <a:lvl4pPr marL="416188" indent="-124862" algn="l" defTabSz="684951" rtl="0" eaLnBrk="1" latinLnBrk="0" hangingPunct="1">
        <a:lnSpc>
          <a:spcPct val="100000"/>
        </a:lnSpc>
        <a:spcBef>
          <a:spcPts val="450"/>
        </a:spcBef>
        <a:buFont typeface="Arial" pitchFamily="34" charset="0"/>
        <a:buChar char="•"/>
        <a:defRPr sz="1200" kern="1200" spc="0">
          <a:solidFill>
            <a:schemeClr val="tx1"/>
          </a:solidFill>
          <a:latin typeface="+mn-lt"/>
          <a:ea typeface="+mn-ea"/>
          <a:cs typeface="+mn-cs"/>
        </a:defRPr>
      </a:lvl4pPr>
      <a:lvl5pPr marL="1541133" indent="-171242" algn="l" defTabSz="684951"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3626" indent="-171242" algn="l" defTabSz="684951"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6079" indent="-171242" algn="l" defTabSz="684951"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8561" indent="-171242" algn="l" defTabSz="684951"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1031" indent="-171242" algn="l" defTabSz="684951"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4951" rtl="0" eaLnBrk="1" latinLnBrk="0" hangingPunct="1">
        <a:defRPr sz="1400" kern="1200">
          <a:solidFill>
            <a:schemeClr val="tx1"/>
          </a:solidFill>
          <a:latin typeface="+mn-lt"/>
          <a:ea typeface="+mn-ea"/>
          <a:cs typeface="+mn-cs"/>
        </a:defRPr>
      </a:lvl1pPr>
      <a:lvl2pPr marL="342451" algn="l" defTabSz="684951" rtl="0" eaLnBrk="1" latinLnBrk="0" hangingPunct="1">
        <a:defRPr sz="1400" kern="1200">
          <a:solidFill>
            <a:schemeClr val="tx1"/>
          </a:solidFill>
          <a:latin typeface="+mn-lt"/>
          <a:ea typeface="+mn-ea"/>
          <a:cs typeface="+mn-cs"/>
        </a:defRPr>
      </a:lvl2pPr>
      <a:lvl3pPr marL="684951" algn="l" defTabSz="684951" rtl="0" eaLnBrk="1" latinLnBrk="0" hangingPunct="1">
        <a:defRPr sz="1400" kern="1200">
          <a:solidFill>
            <a:schemeClr val="tx1"/>
          </a:solidFill>
          <a:latin typeface="+mn-lt"/>
          <a:ea typeface="+mn-ea"/>
          <a:cs typeface="+mn-cs"/>
        </a:defRPr>
      </a:lvl3pPr>
      <a:lvl4pPr marL="1027420" algn="l" defTabSz="684951" rtl="0" eaLnBrk="1" latinLnBrk="0" hangingPunct="1">
        <a:defRPr sz="1400" kern="1200">
          <a:solidFill>
            <a:schemeClr val="tx1"/>
          </a:solidFill>
          <a:latin typeface="+mn-lt"/>
          <a:ea typeface="+mn-ea"/>
          <a:cs typeface="+mn-cs"/>
        </a:defRPr>
      </a:lvl4pPr>
      <a:lvl5pPr marL="1369902" algn="l" defTabSz="684951" rtl="0" eaLnBrk="1" latinLnBrk="0" hangingPunct="1">
        <a:defRPr sz="1400" kern="1200">
          <a:solidFill>
            <a:schemeClr val="tx1"/>
          </a:solidFill>
          <a:latin typeface="+mn-lt"/>
          <a:ea typeface="+mn-ea"/>
          <a:cs typeface="+mn-cs"/>
        </a:defRPr>
      </a:lvl5pPr>
      <a:lvl6pPr marL="1712355" algn="l" defTabSz="684951" rtl="0" eaLnBrk="1" latinLnBrk="0" hangingPunct="1">
        <a:defRPr sz="1400" kern="1200">
          <a:solidFill>
            <a:schemeClr val="tx1"/>
          </a:solidFill>
          <a:latin typeface="+mn-lt"/>
          <a:ea typeface="+mn-ea"/>
          <a:cs typeface="+mn-cs"/>
        </a:defRPr>
      </a:lvl6pPr>
      <a:lvl7pPr marL="2054846" algn="l" defTabSz="684951" rtl="0" eaLnBrk="1" latinLnBrk="0" hangingPunct="1">
        <a:defRPr sz="1400" kern="1200">
          <a:solidFill>
            <a:schemeClr val="tx1"/>
          </a:solidFill>
          <a:latin typeface="+mn-lt"/>
          <a:ea typeface="+mn-ea"/>
          <a:cs typeface="+mn-cs"/>
        </a:defRPr>
      </a:lvl7pPr>
      <a:lvl8pPr marL="2397320" algn="l" defTabSz="684951" rtl="0" eaLnBrk="1" latinLnBrk="0" hangingPunct="1">
        <a:defRPr sz="1400" kern="1200">
          <a:solidFill>
            <a:schemeClr val="tx1"/>
          </a:solidFill>
          <a:latin typeface="+mn-lt"/>
          <a:ea typeface="+mn-ea"/>
          <a:cs typeface="+mn-cs"/>
        </a:defRPr>
      </a:lvl8pPr>
      <a:lvl9pPr marL="2739803" algn="l" defTabSz="684951"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9094" y="413812"/>
            <a:ext cx="8352156" cy="765752"/>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93" y="1223011"/>
            <a:ext cx="7618511" cy="3328274"/>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4"/>
          </p:nvPr>
        </p:nvSpPr>
        <p:spPr>
          <a:xfrm>
            <a:off x="8560532" y="4757554"/>
            <a:ext cx="274320" cy="101918"/>
          </a:xfrm>
          <a:prstGeom prst="rect">
            <a:avLst/>
          </a:prstGeom>
        </p:spPr>
        <p:txBody>
          <a:bodyPr vert="horz" lIns="0" tIns="0" rIns="0" bIns="0" rtlCol="0" anchor="t" anchorCtr="0"/>
          <a:lstStyle>
            <a:lvl1pPr algn="r">
              <a:defRPr sz="700">
                <a:solidFill>
                  <a:srgbClr val="898989"/>
                </a:solidFill>
                <a:latin typeface="+mn-lt"/>
              </a:defRPr>
            </a:lvl1pPr>
          </a:lstStyle>
          <a:p>
            <a:pPr defTabSz="684381"/>
            <a:fld id="{0D558541-60C9-42A2-8392-FF12533A6B7A}" type="slidenum">
              <a:rPr lang="en-US" smtClean="0">
                <a:latin typeface="GE Inspira Pitch"/>
              </a:rPr>
              <a:pPr defTabSz="684381"/>
              <a:t>‹#›</a:t>
            </a:fld>
            <a:endParaRPr lang="en-US" dirty="0">
              <a:latin typeface="GE Inspira Pitch"/>
            </a:endParaRPr>
          </a:p>
        </p:txBody>
      </p:sp>
      <p:pic>
        <p:nvPicPr>
          <p:cNvPr id="8" name="Picture 7"/>
          <p:cNvPicPr>
            <a:picLocks noChangeAspect="1"/>
          </p:cNvPicPr>
          <p:nvPr/>
        </p:nvPicPr>
        <p:blipFill rotWithShape="1">
          <a:blip r:embed="rId36">
            <a:extLst>
              <a:ext uri="{28A0092B-C50C-407E-A947-70E740481C1C}">
                <a14:useLocalDpi xmlns:a14="http://schemas.microsoft.com/office/drawing/2010/main" val="0"/>
              </a:ext>
            </a:extLst>
          </a:blip>
          <a:srcRect l="3861" t="3741" r="3511" b="3000"/>
          <a:stretch/>
        </p:blipFill>
        <p:spPr>
          <a:xfrm>
            <a:off x="395392" y="4653991"/>
            <a:ext cx="368356" cy="362801"/>
          </a:xfrm>
          <a:prstGeom prst="rect">
            <a:avLst/>
          </a:prstGeom>
        </p:spPr>
      </p:pic>
      <p:sp>
        <p:nvSpPr>
          <p:cNvPr id="7" name="TextBox 6"/>
          <p:cNvSpPr txBox="1"/>
          <p:nvPr userDrawn="1"/>
        </p:nvSpPr>
        <p:spPr>
          <a:xfrm>
            <a:off x="3837159" y="4943709"/>
            <a:ext cx="1128155" cy="107722"/>
          </a:xfrm>
          <a:prstGeom prst="rect">
            <a:avLst/>
          </a:prstGeom>
          <a:noFill/>
        </p:spPr>
        <p:txBody>
          <a:bodyPr wrap="square" lIns="0" tIns="0" rIns="0" bIns="0" rtlCol="0" anchor="b">
            <a:spAutoFit/>
          </a:bodyPr>
          <a:lstStyle/>
          <a:p>
            <a:pPr defTabSz="684381"/>
            <a:r>
              <a:rPr lang="en-US" sz="700" dirty="0">
                <a:solidFill>
                  <a:srgbClr val="898989"/>
                </a:solidFill>
                <a:latin typeface="GE Inspira Pitch"/>
              </a:rPr>
              <a:t>GE Proprietary Information</a:t>
            </a:r>
            <a:endParaRPr lang="en-US" sz="1500" dirty="0">
              <a:solidFill>
                <a:srgbClr val="575757"/>
              </a:solidFill>
              <a:latin typeface="GE Inspira Pitch"/>
            </a:endParaRPr>
          </a:p>
        </p:txBody>
      </p:sp>
    </p:spTree>
    <p:extLst>
      <p:ext uri="{BB962C8B-B14F-4D97-AF65-F5344CB8AC3E}">
        <p14:creationId xmlns:p14="http://schemas.microsoft.com/office/powerpoint/2010/main" val="9862837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721" r:id="rId26"/>
    <p:sldLayoutId id="2147483722" r:id="rId27"/>
    <p:sldLayoutId id="2147483723" r:id="rId28"/>
    <p:sldLayoutId id="2147483724" r:id="rId29"/>
    <p:sldLayoutId id="2147483725" r:id="rId30"/>
    <p:sldLayoutId id="2147483726" r:id="rId31"/>
    <p:sldLayoutId id="2147483727" r:id="rId32"/>
    <p:sldLayoutId id="2147483728" r:id="rId33"/>
    <p:sldLayoutId id="2147483729" r:id="rId34"/>
  </p:sldLayoutIdLst>
  <p:timing>
    <p:tnLst>
      <p:par>
        <p:cTn xmlns:p14="http://schemas.microsoft.com/office/powerpoint/2010/main" id="1" dur="indefinite" restart="never" nodeType="tmRoot"/>
      </p:par>
    </p:tnLst>
  </p:timing>
  <p:hf hdr="0" ftr="0"/>
  <p:txStyles>
    <p:titleStyle>
      <a:lvl1pPr algn="l" defTabSz="684381" rtl="0" eaLnBrk="1" latinLnBrk="0" hangingPunct="1">
        <a:lnSpc>
          <a:spcPct val="90000"/>
        </a:lnSpc>
        <a:spcBef>
          <a:spcPct val="0"/>
        </a:spcBef>
        <a:buNone/>
        <a:defRPr sz="2400" kern="1200" spc="0" baseline="0">
          <a:solidFill>
            <a:schemeClr val="tx1"/>
          </a:solidFill>
          <a:latin typeface="+mj-lt"/>
          <a:ea typeface="+mj-ea"/>
          <a:cs typeface="+mj-cs"/>
        </a:defRPr>
      </a:lvl1pPr>
    </p:titleStyle>
    <p:bodyStyle>
      <a:lvl1pPr marL="0" indent="0" algn="l" defTabSz="684381" rtl="0" eaLnBrk="1" latinLnBrk="0" hangingPunct="1">
        <a:lnSpc>
          <a:spcPct val="100000"/>
        </a:lnSpc>
        <a:spcBef>
          <a:spcPts val="900"/>
        </a:spcBef>
        <a:buFont typeface="Arial" pitchFamily="34" charset="0"/>
        <a:buNone/>
        <a:defRPr sz="2100" kern="1200" spc="0" baseline="0">
          <a:solidFill>
            <a:schemeClr val="tx1"/>
          </a:solidFill>
          <a:latin typeface="+mn-lt"/>
          <a:ea typeface="+mn-ea"/>
          <a:cs typeface="+mn-cs"/>
        </a:defRPr>
      </a:lvl1pPr>
      <a:lvl2pPr marL="152102" indent="-136623" algn="l" defTabSz="684381" rtl="0" eaLnBrk="1" latinLnBrk="0" hangingPunct="1">
        <a:lnSpc>
          <a:spcPct val="100000"/>
        </a:lnSpc>
        <a:spcBef>
          <a:spcPts val="750"/>
        </a:spcBef>
        <a:buFont typeface="Arial" pitchFamily="34" charset="0"/>
        <a:buChar char="•"/>
        <a:defRPr sz="1500" kern="1200" spc="0">
          <a:solidFill>
            <a:schemeClr val="tx1"/>
          </a:solidFill>
          <a:latin typeface="+mn-lt"/>
          <a:ea typeface="+mn-ea"/>
          <a:cs typeface="+mn-cs"/>
        </a:defRPr>
      </a:lvl2pPr>
      <a:lvl3pPr marL="299441" indent="-146149" algn="l" defTabSz="684381" rtl="0" eaLnBrk="1" latinLnBrk="0" hangingPunct="1">
        <a:lnSpc>
          <a:spcPct val="100000"/>
        </a:lnSpc>
        <a:spcBef>
          <a:spcPts val="600"/>
        </a:spcBef>
        <a:buFont typeface="GE Inspira Pitch" panose="020F0603030400020203" pitchFamily="34" charset="0"/>
        <a:buChar char="–"/>
        <a:defRPr sz="1400" kern="1200" spc="0">
          <a:solidFill>
            <a:schemeClr val="tx1"/>
          </a:solidFill>
          <a:latin typeface="+mn-lt"/>
          <a:ea typeface="+mn-ea"/>
          <a:cs typeface="+mn-cs"/>
        </a:defRPr>
      </a:lvl3pPr>
      <a:lvl4pPr marL="415828" indent="-124762" algn="l" defTabSz="684381" rtl="0" eaLnBrk="1" latinLnBrk="0" hangingPunct="1">
        <a:lnSpc>
          <a:spcPct val="100000"/>
        </a:lnSpc>
        <a:spcBef>
          <a:spcPts val="450"/>
        </a:spcBef>
        <a:buFont typeface="Arial" pitchFamily="34" charset="0"/>
        <a:buChar char="•"/>
        <a:defRPr sz="1200" kern="1200" spc="0">
          <a:solidFill>
            <a:schemeClr val="tx1"/>
          </a:solidFill>
          <a:latin typeface="+mn-lt"/>
          <a:ea typeface="+mn-ea"/>
          <a:cs typeface="+mn-cs"/>
        </a:defRPr>
      </a:lvl4pPr>
      <a:lvl5pPr marL="1539849" indent="-171102" algn="l" defTabSz="684381"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2065" indent="-171102" algn="l" defTabSz="684381"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4219" indent="-171102" algn="l" defTabSz="684381"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6421" indent="-171102" algn="l" defTabSz="684381"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08604" indent="-171102" algn="l" defTabSz="684381"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4381" rtl="0" eaLnBrk="1" latinLnBrk="0" hangingPunct="1">
        <a:defRPr sz="1400" kern="1200">
          <a:solidFill>
            <a:schemeClr val="tx1"/>
          </a:solidFill>
          <a:latin typeface="+mn-lt"/>
          <a:ea typeface="+mn-ea"/>
          <a:cs typeface="+mn-cs"/>
        </a:defRPr>
      </a:lvl1pPr>
      <a:lvl2pPr marL="342151" algn="l" defTabSz="684381" rtl="0" eaLnBrk="1" latinLnBrk="0" hangingPunct="1">
        <a:defRPr sz="1400" kern="1200">
          <a:solidFill>
            <a:schemeClr val="tx1"/>
          </a:solidFill>
          <a:latin typeface="+mn-lt"/>
          <a:ea typeface="+mn-ea"/>
          <a:cs typeface="+mn-cs"/>
        </a:defRPr>
      </a:lvl2pPr>
      <a:lvl3pPr marL="684381" algn="l" defTabSz="684381" rtl="0" eaLnBrk="1" latinLnBrk="0" hangingPunct="1">
        <a:defRPr sz="1400" kern="1200">
          <a:solidFill>
            <a:schemeClr val="tx1"/>
          </a:solidFill>
          <a:latin typeface="+mn-lt"/>
          <a:ea typeface="+mn-ea"/>
          <a:cs typeface="+mn-cs"/>
        </a:defRPr>
      </a:lvl3pPr>
      <a:lvl4pPr marL="1026560" algn="l" defTabSz="684381" rtl="0" eaLnBrk="1" latinLnBrk="0" hangingPunct="1">
        <a:defRPr sz="1400" kern="1200">
          <a:solidFill>
            <a:schemeClr val="tx1"/>
          </a:solidFill>
          <a:latin typeface="+mn-lt"/>
          <a:ea typeface="+mn-ea"/>
          <a:cs typeface="+mn-cs"/>
        </a:defRPr>
      </a:lvl4pPr>
      <a:lvl5pPr marL="1368762" algn="l" defTabSz="684381" rtl="0" eaLnBrk="1" latinLnBrk="0" hangingPunct="1">
        <a:defRPr sz="1400" kern="1200">
          <a:solidFill>
            <a:schemeClr val="tx1"/>
          </a:solidFill>
          <a:latin typeface="+mn-lt"/>
          <a:ea typeface="+mn-ea"/>
          <a:cs typeface="+mn-cs"/>
        </a:defRPr>
      </a:lvl5pPr>
      <a:lvl6pPr marL="1710917" algn="l" defTabSz="684381" rtl="0" eaLnBrk="1" latinLnBrk="0" hangingPunct="1">
        <a:defRPr sz="1400" kern="1200">
          <a:solidFill>
            <a:schemeClr val="tx1"/>
          </a:solidFill>
          <a:latin typeface="+mn-lt"/>
          <a:ea typeface="+mn-ea"/>
          <a:cs typeface="+mn-cs"/>
        </a:defRPr>
      </a:lvl6pPr>
      <a:lvl7pPr marL="2053136" algn="l" defTabSz="684381" rtl="0" eaLnBrk="1" latinLnBrk="0" hangingPunct="1">
        <a:defRPr sz="1400" kern="1200">
          <a:solidFill>
            <a:schemeClr val="tx1"/>
          </a:solidFill>
          <a:latin typeface="+mn-lt"/>
          <a:ea typeface="+mn-ea"/>
          <a:cs typeface="+mn-cs"/>
        </a:defRPr>
      </a:lvl7pPr>
      <a:lvl8pPr marL="2395320" algn="l" defTabSz="684381" rtl="0" eaLnBrk="1" latinLnBrk="0" hangingPunct="1">
        <a:defRPr sz="1400" kern="1200">
          <a:solidFill>
            <a:schemeClr val="tx1"/>
          </a:solidFill>
          <a:latin typeface="+mn-lt"/>
          <a:ea typeface="+mn-ea"/>
          <a:cs typeface="+mn-cs"/>
        </a:defRPr>
      </a:lvl8pPr>
      <a:lvl9pPr marL="2737521" algn="l" defTabSz="684381"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9094" y="413812"/>
            <a:ext cx="8352156" cy="765752"/>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93" y="1223011"/>
            <a:ext cx="7618511" cy="3328274"/>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4"/>
          </p:nvPr>
        </p:nvSpPr>
        <p:spPr>
          <a:xfrm>
            <a:off x="8560532" y="4757554"/>
            <a:ext cx="274320" cy="101918"/>
          </a:xfrm>
          <a:prstGeom prst="rect">
            <a:avLst/>
          </a:prstGeom>
        </p:spPr>
        <p:txBody>
          <a:bodyPr vert="horz" lIns="0" tIns="0" rIns="0" bIns="0" rtlCol="0" anchor="t" anchorCtr="0"/>
          <a:lstStyle>
            <a:lvl1pPr algn="r">
              <a:defRPr sz="700">
                <a:solidFill>
                  <a:srgbClr val="898989"/>
                </a:solidFill>
                <a:latin typeface="+mn-lt"/>
              </a:defRPr>
            </a:lvl1pPr>
          </a:lstStyle>
          <a:p>
            <a:pPr defTabSz="684523"/>
            <a:fld id="{0D558541-60C9-42A2-8392-FF12533A6B7A}" type="slidenum">
              <a:rPr lang="en-US" smtClean="0">
                <a:latin typeface="GE Inspira Pitch"/>
              </a:rPr>
              <a:pPr defTabSz="684523"/>
              <a:t>‹#›</a:t>
            </a:fld>
            <a:endParaRPr lang="en-US" dirty="0">
              <a:latin typeface="GE Inspira Pitch"/>
            </a:endParaRPr>
          </a:p>
        </p:txBody>
      </p:sp>
      <p:pic>
        <p:nvPicPr>
          <p:cNvPr id="8" name="Picture 7"/>
          <p:cNvPicPr>
            <a:picLocks noChangeAspect="1"/>
          </p:cNvPicPr>
          <p:nvPr/>
        </p:nvPicPr>
        <p:blipFill rotWithShape="1">
          <a:blip r:embed="rId36">
            <a:extLst>
              <a:ext uri="{28A0092B-C50C-407E-A947-70E740481C1C}">
                <a14:useLocalDpi xmlns:a14="http://schemas.microsoft.com/office/drawing/2010/main" val="0"/>
              </a:ext>
            </a:extLst>
          </a:blip>
          <a:srcRect l="3861" t="3741" r="3511" b="3000"/>
          <a:stretch/>
        </p:blipFill>
        <p:spPr>
          <a:xfrm>
            <a:off x="395392" y="4653986"/>
            <a:ext cx="368356" cy="362801"/>
          </a:xfrm>
          <a:prstGeom prst="rect">
            <a:avLst/>
          </a:prstGeom>
        </p:spPr>
      </p:pic>
      <p:sp>
        <p:nvSpPr>
          <p:cNvPr id="7" name="TextBox 6"/>
          <p:cNvSpPr txBox="1"/>
          <p:nvPr userDrawn="1"/>
        </p:nvSpPr>
        <p:spPr>
          <a:xfrm>
            <a:off x="3837154" y="4943709"/>
            <a:ext cx="1128155" cy="107722"/>
          </a:xfrm>
          <a:prstGeom prst="rect">
            <a:avLst/>
          </a:prstGeom>
          <a:noFill/>
        </p:spPr>
        <p:txBody>
          <a:bodyPr wrap="square" lIns="0" tIns="0" rIns="0" bIns="0" rtlCol="0" anchor="b">
            <a:spAutoFit/>
          </a:bodyPr>
          <a:lstStyle/>
          <a:p>
            <a:pPr defTabSz="684523"/>
            <a:r>
              <a:rPr lang="en-US" sz="700" dirty="0">
                <a:solidFill>
                  <a:srgbClr val="898989"/>
                </a:solidFill>
                <a:latin typeface="GE Inspira Pitch"/>
              </a:rPr>
              <a:t>GE Proprietary Information</a:t>
            </a:r>
            <a:endParaRPr lang="en-US" sz="1500" dirty="0">
              <a:solidFill>
                <a:srgbClr val="575757"/>
              </a:solidFill>
              <a:latin typeface="GE Inspira Pitch"/>
            </a:endParaRPr>
          </a:p>
        </p:txBody>
      </p:sp>
    </p:spTree>
    <p:extLst>
      <p:ext uri="{BB962C8B-B14F-4D97-AF65-F5344CB8AC3E}">
        <p14:creationId xmlns:p14="http://schemas.microsoft.com/office/powerpoint/2010/main" val="3260018625"/>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 id="2147483755" r:id="rId25"/>
    <p:sldLayoutId id="2147483756" r:id="rId26"/>
    <p:sldLayoutId id="2147483757" r:id="rId27"/>
    <p:sldLayoutId id="2147483758" r:id="rId28"/>
    <p:sldLayoutId id="2147483759" r:id="rId29"/>
    <p:sldLayoutId id="2147483760" r:id="rId30"/>
    <p:sldLayoutId id="2147483761" r:id="rId31"/>
    <p:sldLayoutId id="2147483762" r:id="rId32"/>
    <p:sldLayoutId id="2147483763" r:id="rId33"/>
    <p:sldLayoutId id="2147483764" r:id="rId34"/>
  </p:sldLayoutIdLst>
  <p:timing>
    <p:tnLst>
      <p:par>
        <p:cTn xmlns:p14="http://schemas.microsoft.com/office/powerpoint/2010/main" id="1" dur="indefinite" restart="never" nodeType="tmRoot"/>
      </p:par>
    </p:tnLst>
  </p:timing>
  <p:hf hdr="0" ftr="0"/>
  <p:txStyles>
    <p:titleStyle>
      <a:lvl1pPr algn="l" defTabSz="684523" rtl="0" eaLnBrk="1" latinLnBrk="0" hangingPunct="1">
        <a:lnSpc>
          <a:spcPct val="90000"/>
        </a:lnSpc>
        <a:spcBef>
          <a:spcPct val="0"/>
        </a:spcBef>
        <a:buNone/>
        <a:defRPr sz="2400" kern="1200" spc="0" baseline="0">
          <a:solidFill>
            <a:schemeClr val="tx1"/>
          </a:solidFill>
          <a:latin typeface="+mj-lt"/>
          <a:ea typeface="+mj-ea"/>
          <a:cs typeface="+mj-cs"/>
        </a:defRPr>
      </a:lvl1pPr>
    </p:titleStyle>
    <p:bodyStyle>
      <a:lvl1pPr marL="0" indent="0" algn="l" defTabSz="684523" rtl="0" eaLnBrk="1" latinLnBrk="0" hangingPunct="1">
        <a:lnSpc>
          <a:spcPct val="100000"/>
        </a:lnSpc>
        <a:spcBef>
          <a:spcPts val="900"/>
        </a:spcBef>
        <a:buFont typeface="Arial" pitchFamily="34" charset="0"/>
        <a:buNone/>
        <a:defRPr sz="2100" kern="1200" spc="0" baseline="0">
          <a:solidFill>
            <a:schemeClr val="tx1"/>
          </a:solidFill>
          <a:latin typeface="+mn-lt"/>
          <a:ea typeface="+mn-ea"/>
          <a:cs typeface="+mn-cs"/>
        </a:defRPr>
      </a:lvl1pPr>
      <a:lvl2pPr marL="152132" indent="-136653" algn="l" defTabSz="684523" rtl="0" eaLnBrk="1" latinLnBrk="0" hangingPunct="1">
        <a:lnSpc>
          <a:spcPct val="100000"/>
        </a:lnSpc>
        <a:spcBef>
          <a:spcPts val="750"/>
        </a:spcBef>
        <a:buFont typeface="Arial" pitchFamily="34" charset="0"/>
        <a:buChar char="•"/>
        <a:defRPr sz="1500" kern="1200" spc="0">
          <a:solidFill>
            <a:schemeClr val="tx1"/>
          </a:solidFill>
          <a:latin typeface="+mn-lt"/>
          <a:ea typeface="+mn-ea"/>
          <a:cs typeface="+mn-cs"/>
        </a:defRPr>
      </a:lvl2pPr>
      <a:lvl3pPr marL="299501" indent="-146179" algn="l" defTabSz="684523" rtl="0" eaLnBrk="1" latinLnBrk="0" hangingPunct="1">
        <a:lnSpc>
          <a:spcPct val="100000"/>
        </a:lnSpc>
        <a:spcBef>
          <a:spcPts val="600"/>
        </a:spcBef>
        <a:buFont typeface="GE Inspira Pitch" panose="020F0603030400020203" pitchFamily="34" charset="0"/>
        <a:buChar char="–"/>
        <a:defRPr sz="1400" kern="1200" spc="0">
          <a:solidFill>
            <a:schemeClr val="tx1"/>
          </a:solidFill>
          <a:latin typeface="+mn-lt"/>
          <a:ea typeface="+mn-ea"/>
          <a:cs typeface="+mn-cs"/>
        </a:defRPr>
      </a:lvl3pPr>
      <a:lvl4pPr marL="415918" indent="-124787" algn="l" defTabSz="684523" rtl="0" eaLnBrk="1" latinLnBrk="0" hangingPunct="1">
        <a:lnSpc>
          <a:spcPct val="100000"/>
        </a:lnSpc>
        <a:spcBef>
          <a:spcPts val="450"/>
        </a:spcBef>
        <a:buFont typeface="Arial" pitchFamily="34" charset="0"/>
        <a:buChar char="•"/>
        <a:defRPr sz="1200" kern="1200" spc="0">
          <a:solidFill>
            <a:schemeClr val="tx1"/>
          </a:solidFill>
          <a:latin typeface="+mn-lt"/>
          <a:ea typeface="+mn-ea"/>
          <a:cs typeface="+mn-cs"/>
        </a:defRPr>
      </a:lvl4pPr>
      <a:lvl5pPr marL="1540169" indent="-171137" algn="l" defTabSz="684523"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2455" indent="-171137" algn="l" defTabSz="68452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4684" indent="-171137" algn="l" defTabSz="68452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6956" indent="-171137" algn="l" defTabSz="68452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09209" indent="-171137" algn="l" defTabSz="68452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4523" rtl="0" eaLnBrk="1" latinLnBrk="0" hangingPunct="1">
        <a:defRPr sz="1400" kern="1200">
          <a:solidFill>
            <a:schemeClr val="tx1"/>
          </a:solidFill>
          <a:latin typeface="+mn-lt"/>
          <a:ea typeface="+mn-ea"/>
          <a:cs typeface="+mn-cs"/>
        </a:defRPr>
      </a:lvl1pPr>
      <a:lvl2pPr marL="342226" algn="l" defTabSz="684523" rtl="0" eaLnBrk="1" latinLnBrk="0" hangingPunct="1">
        <a:defRPr sz="1400" kern="1200">
          <a:solidFill>
            <a:schemeClr val="tx1"/>
          </a:solidFill>
          <a:latin typeface="+mn-lt"/>
          <a:ea typeface="+mn-ea"/>
          <a:cs typeface="+mn-cs"/>
        </a:defRPr>
      </a:lvl2pPr>
      <a:lvl3pPr marL="684523" algn="l" defTabSz="684523" rtl="0" eaLnBrk="1" latinLnBrk="0" hangingPunct="1">
        <a:defRPr sz="1400" kern="1200">
          <a:solidFill>
            <a:schemeClr val="tx1"/>
          </a:solidFill>
          <a:latin typeface="+mn-lt"/>
          <a:ea typeface="+mn-ea"/>
          <a:cs typeface="+mn-cs"/>
        </a:defRPr>
      </a:lvl3pPr>
      <a:lvl4pPr marL="1026775" algn="l" defTabSz="684523" rtl="0" eaLnBrk="1" latinLnBrk="0" hangingPunct="1">
        <a:defRPr sz="1400" kern="1200">
          <a:solidFill>
            <a:schemeClr val="tx1"/>
          </a:solidFill>
          <a:latin typeface="+mn-lt"/>
          <a:ea typeface="+mn-ea"/>
          <a:cs typeface="+mn-cs"/>
        </a:defRPr>
      </a:lvl4pPr>
      <a:lvl5pPr marL="1369047" algn="l" defTabSz="684523" rtl="0" eaLnBrk="1" latinLnBrk="0" hangingPunct="1">
        <a:defRPr sz="1400" kern="1200">
          <a:solidFill>
            <a:schemeClr val="tx1"/>
          </a:solidFill>
          <a:latin typeface="+mn-lt"/>
          <a:ea typeface="+mn-ea"/>
          <a:cs typeface="+mn-cs"/>
        </a:defRPr>
      </a:lvl5pPr>
      <a:lvl6pPr marL="1711277" algn="l" defTabSz="684523" rtl="0" eaLnBrk="1" latinLnBrk="0" hangingPunct="1">
        <a:defRPr sz="1400" kern="1200">
          <a:solidFill>
            <a:schemeClr val="tx1"/>
          </a:solidFill>
          <a:latin typeface="+mn-lt"/>
          <a:ea typeface="+mn-ea"/>
          <a:cs typeface="+mn-cs"/>
        </a:defRPr>
      </a:lvl6pPr>
      <a:lvl7pPr marL="2053563" algn="l" defTabSz="684523" rtl="0" eaLnBrk="1" latinLnBrk="0" hangingPunct="1">
        <a:defRPr sz="1400" kern="1200">
          <a:solidFill>
            <a:schemeClr val="tx1"/>
          </a:solidFill>
          <a:latin typeface="+mn-lt"/>
          <a:ea typeface="+mn-ea"/>
          <a:cs typeface="+mn-cs"/>
        </a:defRPr>
      </a:lvl7pPr>
      <a:lvl8pPr marL="2395820" algn="l" defTabSz="684523" rtl="0" eaLnBrk="1" latinLnBrk="0" hangingPunct="1">
        <a:defRPr sz="1400" kern="1200">
          <a:solidFill>
            <a:schemeClr val="tx1"/>
          </a:solidFill>
          <a:latin typeface="+mn-lt"/>
          <a:ea typeface="+mn-ea"/>
          <a:cs typeface="+mn-cs"/>
        </a:defRPr>
      </a:lvl8pPr>
      <a:lvl9pPr marL="2738092" algn="l" defTabSz="684523"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9094" y="413812"/>
            <a:ext cx="8352156" cy="765752"/>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93" y="1223011"/>
            <a:ext cx="7618511" cy="3328274"/>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4"/>
          </p:nvPr>
        </p:nvSpPr>
        <p:spPr>
          <a:xfrm>
            <a:off x="8560532" y="4757554"/>
            <a:ext cx="274320" cy="101918"/>
          </a:xfrm>
          <a:prstGeom prst="rect">
            <a:avLst/>
          </a:prstGeom>
        </p:spPr>
        <p:txBody>
          <a:bodyPr vert="horz" lIns="0" tIns="0" rIns="0" bIns="0" rtlCol="0" anchor="t" anchorCtr="0"/>
          <a:lstStyle>
            <a:lvl1pPr algn="r">
              <a:defRPr sz="700">
                <a:solidFill>
                  <a:srgbClr val="898989"/>
                </a:solidFill>
                <a:latin typeface="+mn-lt"/>
              </a:defRPr>
            </a:lvl1pPr>
          </a:lstStyle>
          <a:p>
            <a:pPr defTabSz="684694"/>
            <a:fld id="{0D558541-60C9-42A2-8392-FF12533A6B7A}" type="slidenum">
              <a:rPr lang="en-US" smtClean="0">
                <a:latin typeface="GE Inspira Pitch"/>
              </a:rPr>
              <a:pPr defTabSz="684694"/>
              <a:t>‹#›</a:t>
            </a:fld>
            <a:endParaRPr lang="en-US" dirty="0">
              <a:latin typeface="GE Inspira Pitch"/>
            </a:endParaRPr>
          </a:p>
        </p:txBody>
      </p:sp>
      <p:pic>
        <p:nvPicPr>
          <p:cNvPr id="8" name="Picture 7"/>
          <p:cNvPicPr>
            <a:picLocks noChangeAspect="1"/>
          </p:cNvPicPr>
          <p:nvPr/>
        </p:nvPicPr>
        <p:blipFill rotWithShape="1">
          <a:blip r:embed="rId36">
            <a:extLst>
              <a:ext uri="{28A0092B-C50C-407E-A947-70E740481C1C}">
                <a14:useLocalDpi xmlns:a14="http://schemas.microsoft.com/office/drawing/2010/main" val="0"/>
              </a:ext>
            </a:extLst>
          </a:blip>
          <a:srcRect l="3861" t="3741" r="3511" b="3000"/>
          <a:stretch/>
        </p:blipFill>
        <p:spPr>
          <a:xfrm>
            <a:off x="395392" y="4653980"/>
            <a:ext cx="368356" cy="362801"/>
          </a:xfrm>
          <a:prstGeom prst="rect">
            <a:avLst/>
          </a:prstGeom>
        </p:spPr>
      </p:pic>
      <p:sp>
        <p:nvSpPr>
          <p:cNvPr id="7" name="TextBox 6"/>
          <p:cNvSpPr txBox="1"/>
          <p:nvPr userDrawn="1"/>
        </p:nvSpPr>
        <p:spPr>
          <a:xfrm>
            <a:off x="3837148" y="4943709"/>
            <a:ext cx="1128155" cy="107722"/>
          </a:xfrm>
          <a:prstGeom prst="rect">
            <a:avLst/>
          </a:prstGeom>
          <a:noFill/>
        </p:spPr>
        <p:txBody>
          <a:bodyPr wrap="square" lIns="0" tIns="0" rIns="0" bIns="0" rtlCol="0" anchor="b">
            <a:spAutoFit/>
          </a:bodyPr>
          <a:lstStyle/>
          <a:p>
            <a:pPr defTabSz="684694"/>
            <a:r>
              <a:rPr lang="en-US" sz="700" dirty="0">
                <a:solidFill>
                  <a:srgbClr val="898989"/>
                </a:solidFill>
                <a:latin typeface="GE Inspira Pitch"/>
              </a:rPr>
              <a:t>GE Proprietary Information</a:t>
            </a:r>
            <a:endParaRPr lang="en-US" sz="1500" dirty="0">
              <a:solidFill>
                <a:srgbClr val="575757"/>
              </a:solidFill>
              <a:latin typeface="GE Inspira Pitch"/>
            </a:endParaRPr>
          </a:p>
        </p:txBody>
      </p:sp>
    </p:spTree>
    <p:extLst>
      <p:ext uri="{BB962C8B-B14F-4D97-AF65-F5344CB8AC3E}">
        <p14:creationId xmlns:p14="http://schemas.microsoft.com/office/powerpoint/2010/main" val="1521976515"/>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 id="2147483782" r:id="rId17"/>
    <p:sldLayoutId id="2147483783" r:id="rId18"/>
    <p:sldLayoutId id="2147483784" r:id="rId19"/>
    <p:sldLayoutId id="2147483785" r:id="rId20"/>
    <p:sldLayoutId id="2147483786" r:id="rId21"/>
    <p:sldLayoutId id="2147483787" r:id="rId22"/>
    <p:sldLayoutId id="2147483788" r:id="rId23"/>
    <p:sldLayoutId id="2147483789" r:id="rId24"/>
    <p:sldLayoutId id="2147483790" r:id="rId25"/>
    <p:sldLayoutId id="2147483791" r:id="rId26"/>
    <p:sldLayoutId id="2147483792" r:id="rId27"/>
    <p:sldLayoutId id="2147483793" r:id="rId28"/>
    <p:sldLayoutId id="2147483794" r:id="rId29"/>
    <p:sldLayoutId id="2147483795" r:id="rId30"/>
    <p:sldLayoutId id="2147483796" r:id="rId31"/>
    <p:sldLayoutId id="2147483797" r:id="rId32"/>
    <p:sldLayoutId id="2147483798" r:id="rId33"/>
    <p:sldLayoutId id="2147483799" r:id="rId34"/>
  </p:sldLayoutIdLst>
  <p:timing>
    <p:tnLst>
      <p:par>
        <p:cTn xmlns:p14="http://schemas.microsoft.com/office/powerpoint/2010/main" id="1" dur="indefinite" restart="never" nodeType="tmRoot"/>
      </p:par>
    </p:tnLst>
  </p:timing>
  <p:hf hdr="0" ftr="0"/>
  <p:txStyles>
    <p:titleStyle>
      <a:lvl1pPr algn="l" defTabSz="684694" rtl="0" eaLnBrk="1" latinLnBrk="0" hangingPunct="1">
        <a:lnSpc>
          <a:spcPct val="90000"/>
        </a:lnSpc>
        <a:spcBef>
          <a:spcPct val="0"/>
        </a:spcBef>
        <a:buNone/>
        <a:defRPr sz="2400" kern="1200" spc="0" baseline="0">
          <a:solidFill>
            <a:schemeClr val="tx1"/>
          </a:solidFill>
          <a:latin typeface="+mj-lt"/>
          <a:ea typeface="+mj-ea"/>
          <a:cs typeface="+mj-cs"/>
        </a:defRPr>
      </a:lvl1pPr>
    </p:titleStyle>
    <p:bodyStyle>
      <a:lvl1pPr marL="0" indent="0" algn="l" defTabSz="684694" rtl="0" eaLnBrk="1" latinLnBrk="0" hangingPunct="1">
        <a:lnSpc>
          <a:spcPct val="100000"/>
        </a:lnSpc>
        <a:spcBef>
          <a:spcPts val="900"/>
        </a:spcBef>
        <a:buFont typeface="Arial" pitchFamily="34" charset="0"/>
        <a:buNone/>
        <a:defRPr sz="2100" kern="1200" spc="0" baseline="0">
          <a:solidFill>
            <a:schemeClr val="tx1"/>
          </a:solidFill>
          <a:latin typeface="+mn-lt"/>
          <a:ea typeface="+mn-ea"/>
          <a:cs typeface="+mn-cs"/>
        </a:defRPr>
      </a:lvl1pPr>
      <a:lvl2pPr marL="152168" indent="-136689" algn="l" defTabSz="684694" rtl="0" eaLnBrk="1" latinLnBrk="0" hangingPunct="1">
        <a:lnSpc>
          <a:spcPct val="100000"/>
        </a:lnSpc>
        <a:spcBef>
          <a:spcPts val="750"/>
        </a:spcBef>
        <a:buFont typeface="Arial" pitchFamily="34" charset="0"/>
        <a:buChar char="•"/>
        <a:defRPr sz="1500" kern="1200" spc="0">
          <a:solidFill>
            <a:schemeClr val="tx1"/>
          </a:solidFill>
          <a:latin typeface="+mn-lt"/>
          <a:ea typeface="+mn-ea"/>
          <a:cs typeface="+mn-cs"/>
        </a:defRPr>
      </a:lvl2pPr>
      <a:lvl3pPr marL="299573" indent="-146215" algn="l" defTabSz="684694" rtl="0" eaLnBrk="1" latinLnBrk="0" hangingPunct="1">
        <a:lnSpc>
          <a:spcPct val="100000"/>
        </a:lnSpc>
        <a:spcBef>
          <a:spcPts val="600"/>
        </a:spcBef>
        <a:buFont typeface="GE Inspira Pitch" panose="020F0603030400020203" pitchFamily="34" charset="0"/>
        <a:buChar char="–"/>
        <a:defRPr sz="1400" kern="1200" spc="0">
          <a:solidFill>
            <a:schemeClr val="tx1"/>
          </a:solidFill>
          <a:latin typeface="+mn-lt"/>
          <a:ea typeface="+mn-ea"/>
          <a:cs typeface="+mn-cs"/>
        </a:defRPr>
      </a:lvl3pPr>
      <a:lvl4pPr marL="416026" indent="-124817" algn="l" defTabSz="684694" rtl="0" eaLnBrk="1" latinLnBrk="0" hangingPunct="1">
        <a:lnSpc>
          <a:spcPct val="100000"/>
        </a:lnSpc>
        <a:spcBef>
          <a:spcPts val="450"/>
        </a:spcBef>
        <a:buFont typeface="Arial" pitchFamily="34" charset="0"/>
        <a:buChar char="•"/>
        <a:defRPr sz="1200" kern="1200" spc="0">
          <a:solidFill>
            <a:schemeClr val="tx1"/>
          </a:solidFill>
          <a:latin typeface="+mn-lt"/>
          <a:ea typeface="+mn-ea"/>
          <a:cs typeface="+mn-cs"/>
        </a:defRPr>
      </a:lvl4pPr>
      <a:lvl5pPr marL="1540553" indent="-171179" algn="l" defTabSz="684694"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2924" indent="-171179" algn="l" defTabSz="68469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5242" indent="-171179" algn="l" defTabSz="68469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7598" indent="-171179" algn="l" defTabSz="68469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09938" indent="-171179" algn="l" defTabSz="68469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4694" rtl="0" eaLnBrk="1" latinLnBrk="0" hangingPunct="1">
        <a:defRPr sz="1400" kern="1200">
          <a:solidFill>
            <a:schemeClr val="tx1"/>
          </a:solidFill>
          <a:latin typeface="+mn-lt"/>
          <a:ea typeface="+mn-ea"/>
          <a:cs typeface="+mn-cs"/>
        </a:defRPr>
      </a:lvl1pPr>
      <a:lvl2pPr marL="342316" algn="l" defTabSz="684694" rtl="0" eaLnBrk="1" latinLnBrk="0" hangingPunct="1">
        <a:defRPr sz="1400" kern="1200">
          <a:solidFill>
            <a:schemeClr val="tx1"/>
          </a:solidFill>
          <a:latin typeface="+mn-lt"/>
          <a:ea typeface="+mn-ea"/>
          <a:cs typeface="+mn-cs"/>
        </a:defRPr>
      </a:lvl2pPr>
      <a:lvl3pPr marL="684694" algn="l" defTabSz="684694" rtl="0" eaLnBrk="1" latinLnBrk="0" hangingPunct="1">
        <a:defRPr sz="1400" kern="1200">
          <a:solidFill>
            <a:schemeClr val="tx1"/>
          </a:solidFill>
          <a:latin typeface="+mn-lt"/>
          <a:ea typeface="+mn-ea"/>
          <a:cs typeface="+mn-cs"/>
        </a:defRPr>
      </a:lvl3pPr>
      <a:lvl4pPr marL="1027033" algn="l" defTabSz="684694" rtl="0" eaLnBrk="1" latinLnBrk="0" hangingPunct="1">
        <a:defRPr sz="1400" kern="1200">
          <a:solidFill>
            <a:schemeClr val="tx1"/>
          </a:solidFill>
          <a:latin typeface="+mn-lt"/>
          <a:ea typeface="+mn-ea"/>
          <a:cs typeface="+mn-cs"/>
        </a:defRPr>
      </a:lvl4pPr>
      <a:lvl5pPr marL="1369389" algn="l" defTabSz="684694" rtl="0" eaLnBrk="1" latinLnBrk="0" hangingPunct="1">
        <a:defRPr sz="1400" kern="1200">
          <a:solidFill>
            <a:schemeClr val="tx1"/>
          </a:solidFill>
          <a:latin typeface="+mn-lt"/>
          <a:ea typeface="+mn-ea"/>
          <a:cs typeface="+mn-cs"/>
        </a:defRPr>
      </a:lvl5pPr>
      <a:lvl6pPr marL="1711709" algn="l" defTabSz="684694" rtl="0" eaLnBrk="1" latinLnBrk="0" hangingPunct="1">
        <a:defRPr sz="1400" kern="1200">
          <a:solidFill>
            <a:schemeClr val="tx1"/>
          </a:solidFill>
          <a:latin typeface="+mn-lt"/>
          <a:ea typeface="+mn-ea"/>
          <a:cs typeface="+mn-cs"/>
        </a:defRPr>
      </a:lvl6pPr>
      <a:lvl7pPr marL="2054076" algn="l" defTabSz="684694" rtl="0" eaLnBrk="1" latinLnBrk="0" hangingPunct="1">
        <a:defRPr sz="1400" kern="1200">
          <a:solidFill>
            <a:schemeClr val="tx1"/>
          </a:solidFill>
          <a:latin typeface="+mn-lt"/>
          <a:ea typeface="+mn-ea"/>
          <a:cs typeface="+mn-cs"/>
        </a:defRPr>
      </a:lvl7pPr>
      <a:lvl8pPr marL="2396420" algn="l" defTabSz="684694" rtl="0" eaLnBrk="1" latinLnBrk="0" hangingPunct="1">
        <a:defRPr sz="1400" kern="1200">
          <a:solidFill>
            <a:schemeClr val="tx1"/>
          </a:solidFill>
          <a:latin typeface="+mn-lt"/>
          <a:ea typeface="+mn-ea"/>
          <a:cs typeface="+mn-cs"/>
        </a:defRPr>
      </a:lvl8pPr>
      <a:lvl9pPr marL="2738776" algn="l" defTabSz="684694" rtl="0" eaLnBrk="1" latinLnBrk="0" hangingPunct="1">
        <a:defRPr sz="1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9094" y="413812"/>
            <a:ext cx="8352156" cy="765752"/>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60" y="1223011"/>
            <a:ext cx="7618511" cy="3328274"/>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4"/>
          </p:nvPr>
        </p:nvSpPr>
        <p:spPr>
          <a:xfrm>
            <a:off x="8560532" y="4757554"/>
            <a:ext cx="274320" cy="101918"/>
          </a:xfrm>
          <a:prstGeom prst="rect">
            <a:avLst/>
          </a:prstGeom>
        </p:spPr>
        <p:txBody>
          <a:bodyPr vert="horz" lIns="0" tIns="0" rIns="0" bIns="0" rtlCol="0" anchor="t" anchorCtr="0"/>
          <a:lstStyle>
            <a:lvl1pPr algn="r">
              <a:defRPr sz="700">
                <a:solidFill>
                  <a:srgbClr val="898989"/>
                </a:solidFill>
                <a:latin typeface="+mn-lt"/>
              </a:defRPr>
            </a:lvl1pPr>
          </a:lstStyle>
          <a:p>
            <a:pPr defTabSz="684808"/>
            <a:fld id="{0D558541-60C9-42A2-8392-FF12533A6B7A}" type="slidenum">
              <a:rPr lang="en-US" smtClean="0">
                <a:latin typeface="GE Inspira Pitch"/>
              </a:rPr>
              <a:pPr defTabSz="684808"/>
              <a:t>‹#›</a:t>
            </a:fld>
            <a:endParaRPr lang="en-US" dirty="0">
              <a:latin typeface="GE Inspira Pitch"/>
            </a:endParaRPr>
          </a:p>
        </p:txBody>
      </p:sp>
      <p:pic>
        <p:nvPicPr>
          <p:cNvPr id="8" name="Picture 7"/>
          <p:cNvPicPr>
            <a:picLocks noChangeAspect="1"/>
          </p:cNvPicPr>
          <p:nvPr/>
        </p:nvPicPr>
        <p:blipFill rotWithShape="1">
          <a:blip r:embed="rId36">
            <a:extLst>
              <a:ext uri="{28A0092B-C50C-407E-A947-70E740481C1C}">
                <a14:useLocalDpi xmlns:a14="http://schemas.microsoft.com/office/drawing/2010/main" val="0"/>
              </a:ext>
            </a:extLst>
          </a:blip>
          <a:srcRect l="3861" t="3741" r="3511" b="3000"/>
          <a:stretch/>
        </p:blipFill>
        <p:spPr>
          <a:xfrm>
            <a:off x="395392" y="4653949"/>
            <a:ext cx="368356" cy="362801"/>
          </a:xfrm>
          <a:prstGeom prst="rect">
            <a:avLst/>
          </a:prstGeom>
        </p:spPr>
      </p:pic>
      <p:sp>
        <p:nvSpPr>
          <p:cNvPr id="7" name="TextBox 6"/>
          <p:cNvSpPr txBox="1"/>
          <p:nvPr userDrawn="1"/>
        </p:nvSpPr>
        <p:spPr>
          <a:xfrm>
            <a:off x="3837090" y="4943709"/>
            <a:ext cx="1128155" cy="107722"/>
          </a:xfrm>
          <a:prstGeom prst="rect">
            <a:avLst/>
          </a:prstGeom>
          <a:noFill/>
        </p:spPr>
        <p:txBody>
          <a:bodyPr wrap="square" lIns="0" tIns="0" rIns="0" bIns="0" rtlCol="0" anchor="b">
            <a:spAutoFit/>
          </a:bodyPr>
          <a:lstStyle/>
          <a:p>
            <a:pPr defTabSz="684808"/>
            <a:r>
              <a:rPr lang="en-US" sz="700" dirty="0">
                <a:solidFill>
                  <a:srgbClr val="898989"/>
                </a:solidFill>
                <a:latin typeface="GE Inspira Pitch"/>
              </a:rPr>
              <a:t>GE Proprietary Information</a:t>
            </a:r>
            <a:endParaRPr lang="en-US" sz="1500" dirty="0">
              <a:solidFill>
                <a:srgbClr val="575757"/>
              </a:solidFill>
              <a:latin typeface="GE Inspira Pitch"/>
            </a:endParaRPr>
          </a:p>
        </p:txBody>
      </p:sp>
    </p:spTree>
    <p:extLst>
      <p:ext uri="{BB962C8B-B14F-4D97-AF65-F5344CB8AC3E}">
        <p14:creationId xmlns:p14="http://schemas.microsoft.com/office/powerpoint/2010/main" val="3972249647"/>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 id="2147483862" r:id="rId14"/>
    <p:sldLayoutId id="2147483863" r:id="rId15"/>
    <p:sldLayoutId id="2147483864" r:id="rId16"/>
    <p:sldLayoutId id="2147483865" r:id="rId17"/>
    <p:sldLayoutId id="2147483866" r:id="rId18"/>
    <p:sldLayoutId id="2147483867" r:id="rId19"/>
    <p:sldLayoutId id="2147483868" r:id="rId20"/>
    <p:sldLayoutId id="2147483869" r:id="rId21"/>
    <p:sldLayoutId id="2147483870" r:id="rId22"/>
    <p:sldLayoutId id="2147483871" r:id="rId23"/>
    <p:sldLayoutId id="2147483872" r:id="rId24"/>
    <p:sldLayoutId id="2147483873" r:id="rId25"/>
    <p:sldLayoutId id="2147483874" r:id="rId26"/>
    <p:sldLayoutId id="2147483875" r:id="rId27"/>
    <p:sldLayoutId id="2147483876" r:id="rId28"/>
    <p:sldLayoutId id="2147483877" r:id="rId29"/>
    <p:sldLayoutId id="2147483878" r:id="rId30"/>
    <p:sldLayoutId id="2147483879" r:id="rId31"/>
    <p:sldLayoutId id="2147483880" r:id="rId32"/>
    <p:sldLayoutId id="2147483881" r:id="rId33"/>
    <p:sldLayoutId id="2147483882" r:id="rId34"/>
  </p:sldLayoutIdLst>
  <p:timing>
    <p:tnLst>
      <p:par>
        <p:cTn xmlns:p14="http://schemas.microsoft.com/office/powerpoint/2010/main" id="1" dur="indefinite" restart="never" nodeType="tmRoot"/>
      </p:par>
    </p:tnLst>
  </p:timing>
  <p:hf hdr="0" ftr="0"/>
  <p:txStyles>
    <p:titleStyle>
      <a:lvl1pPr algn="l" defTabSz="684808" rtl="0" eaLnBrk="1" latinLnBrk="0" hangingPunct="1">
        <a:lnSpc>
          <a:spcPct val="90000"/>
        </a:lnSpc>
        <a:spcBef>
          <a:spcPct val="0"/>
        </a:spcBef>
        <a:buNone/>
        <a:defRPr sz="2400" kern="1200" spc="0" baseline="0">
          <a:solidFill>
            <a:schemeClr val="tx1"/>
          </a:solidFill>
          <a:latin typeface="+mj-lt"/>
          <a:ea typeface="+mj-ea"/>
          <a:cs typeface="+mj-cs"/>
        </a:defRPr>
      </a:lvl1pPr>
    </p:titleStyle>
    <p:bodyStyle>
      <a:lvl1pPr marL="0" indent="0" algn="l" defTabSz="684808" rtl="0" eaLnBrk="1" latinLnBrk="0" hangingPunct="1">
        <a:lnSpc>
          <a:spcPct val="100000"/>
        </a:lnSpc>
        <a:spcBef>
          <a:spcPts val="900"/>
        </a:spcBef>
        <a:buFont typeface="Arial" pitchFamily="34" charset="0"/>
        <a:buNone/>
        <a:defRPr sz="2100" kern="1200" spc="0" baseline="0">
          <a:solidFill>
            <a:schemeClr val="tx1"/>
          </a:solidFill>
          <a:latin typeface="+mn-lt"/>
          <a:ea typeface="+mn-ea"/>
          <a:cs typeface="+mn-cs"/>
        </a:defRPr>
      </a:lvl1pPr>
      <a:lvl2pPr marL="152192" indent="-136713" algn="l" defTabSz="684808" rtl="0" eaLnBrk="1" latinLnBrk="0" hangingPunct="1">
        <a:lnSpc>
          <a:spcPct val="100000"/>
        </a:lnSpc>
        <a:spcBef>
          <a:spcPts val="750"/>
        </a:spcBef>
        <a:buFont typeface="Arial" pitchFamily="34" charset="0"/>
        <a:buChar char="•"/>
        <a:defRPr sz="1500" kern="1200" spc="0">
          <a:solidFill>
            <a:schemeClr val="tx1"/>
          </a:solidFill>
          <a:latin typeface="+mn-lt"/>
          <a:ea typeface="+mn-ea"/>
          <a:cs typeface="+mn-cs"/>
        </a:defRPr>
      </a:lvl2pPr>
      <a:lvl3pPr marL="299621" indent="-146239" algn="l" defTabSz="684808" rtl="0" eaLnBrk="1" latinLnBrk="0" hangingPunct="1">
        <a:lnSpc>
          <a:spcPct val="100000"/>
        </a:lnSpc>
        <a:spcBef>
          <a:spcPts val="600"/>
        </a:spcBef>
        <a:buFont typeface="GE Inspira Pitch" panose="020F0603030400020203" pitchFamily="34" charset="0"/>
        <a:buChar char="–"/>
        <a:defRPr sz="1400" kern="1200" spc="0">
          <a:solidFill>
            <a:schemeClr val="tx1"/>
          </a:solidFill>
          <a:latin typeface="+mn-lt"/>
          <a:ea typeface="+mn-ea"/>
          <a:cs typeface="+mn-cs"/>
        </a:defRPr>
      </a:lvl3pPr>
      <a:lvl4pPr marL="416098" indent="-124837" algn="l" defTabSz="684808" rtl="0" eaLnBrk="1" latinLnBrk="0" hangingPunct="1">
        <a:lnSpc>
          <a:spcPct val="100000"/>
        </a:lnSpc>
        <a:spcBef>
          <a:spcPts val="450"/>
        </a:spcBef>
        <a:buFont typeface="Arial" pitchFamily="34" charset="0"/>
        <a:buChar char="•"/>
        <a:defRPr sz="1200" kern="1200" spc="0">
          <a:solidFill>
            <a:schemeClr val="tx1"/>
          </a:solidFill>
          <a:latin typeface="+mn-lt"/>
          <a:ea typeface="+mn-ea"/>
          <a:cs typeface="+mn-cs"/>
        </a:defRPr>
      </a:lvl4pPr>
      <a:lvl5pPr marL="1540810" indent="-171207" algn="l" defTabSz="684808"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3236" indent="-171207" algn="l" defTabSz="684808"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5614" indent="-171207" algn="l" defTabSz="684808"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8026" indent="-171207" algn="l" defTabSz="684808"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0424" indent="-171207" algn="l" defTabSz="684808"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4808" rtl="0" eaLnBrk="1" latinLnBrk="0" hangingPunct="1">
        <a:defRPr sz="1400" kern="1200">
          <a:solidFill>
            <a:schemeClr val="tx1"/>
          </a:solidFill>
          <a:latin typeface="+mn-lt"/>
          <a:ea typeface="+mn-ea"/>
          <a:cs typeface="+mn-cs"/>
        </a:defRPr>
      </a:lvl1pPr>
      <a:lvl2pPr marL="342376" algn="l" defTabSz="684808" rtl="0" eaLnBrk="1" latinLnBrk="0" hangingPunct="1">
        <a:defRPr sz="1400" kern="1200">
          <a:solidFill>
            <a:schemeClr val="tx1"/>
          </a:solidFill>
          <a:latin typeface="+mn-lt"/>
          <a:ea typeface="+mn-ea"/>
          <a:cs typeface="+mn-cs"/>
        </a:defRPr>
      </a:lvl2pPr>
      <a:lvl3pPr marL="684808" algn="l" defTabSz="684808" rtl="0" eaLnBrk="1" latinLnBrk="0" hangingPunct="1">
        <a:defRPr sz="1400" kern="1200">
          <a:solidFill>
            <a:schemeClr val="tx1"/>
          </a:solidFill>
          <a:latin typeface="+mn-lt"/>
          <a:ea typeface="+mn-ea"/>
          <a:cs typeface="+mn-cs"/>
        </a:defRPr>
      </a:lvl3pPr>
      <a:lvl4pPr marL="1027205" algn="l" defTabSz="684808" rtl="0" eaLnBrk="1" latinLnBrk="0" hangingPunct="1">
        <a:defRPr sz="1400" kern="1200">
          <a:solidFill>
            <a:schemeClr val="tx1"/>
          </a:solidFill>
          <a:latin typeface="+mn-lt"/>
          <a:ea typeface="+mn-ea"/>
          <a:cs typeface="+mn-cs"/>
        </a:defRPr>
      </a:lvl4pPr>
      <a:lvl5pPr marL="1369617" algn="l" defTabSz="684808" rtl="0" eaLnBrk="1" latinLnBrk="0" hangingPunct="1">
        <a:defRPr sz="1400" kern="1200">
          <a:solidFill>
            <a:schemeClr val="tx1"/>
          </a:solidFill>
          <a:latin typeface="+mn-lt"/>
          <a:ea typeface="+mn-ea"/>
          <a:cs typeface="+mn-cs"/>
        </a:defRPr>
      </a:lvl5pPr>
      <a:lvl6pPr marL="1711997" algn="l" defTabSz="684808" rtl="0" eaLnBrk="1" latinLnBrk="0" hangingPunct="1">
        <a:defRPr sz="1400" kern="1200">
          <a:solidFill>
            <a:schemeClr val="tx1"/>
          </a:solidFill>
          <a:latin typeface="+mn-lt"/>
          <a:ea typeface="+mn-ea"/>
          <a:cs typeface="+mn-cs"/>
        </a:defRPr>
      </a:lvl6pPr>
      <a:lvl7pPr marL="2054418" algn="l" defTabSz="684808" rtl="0" eaLnBrk="1" latinLnBrk="0" hangingPunct="1">
        <a:defRPr sz="1400" kern="1200">
          <a:solidFill>
            <a:schemeClr val="tx1"/>
          </a:solidFill>
          <a:latin typeface="+mn-lt"/>
          <a:ea typeface="+mn-ea"/>
          <a:cs typeface="+mn-cs"/>
        </a:defRPr>
      </a:lvl7pPr>
      <a:lvl8pPr marL="2396820" algn="l" defTabSz="684808" rtl="0" eaLnBrk="1" latinLnBrk="0" hangingPunct="1">
        <a:defRPr sz="1400" kern="1200">
          <a:solidFill>
            <a:schemeClr val="tx1"/>
          </a:solidFill>
          <a:latin typeface="+mn-lt"/>
          <a:ea typeface="+mn-ea"/>
          <a:cs typeface="+mn-cs"/>
        </a:defRPr>
      </a:lvl8pPr>
      <a:lvl9pPr marL="2739232" algn="l" defTabSz="684808" rtl="0" eaLnBrk="1" latinLnBrk="0" hangingPunct="1">
        <a:defRPr sz="1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9094" y="413812"/>
            <a:ext cx="8352156" cy="765752"/>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47" y="1223011"/>
            <a:ext cx="7618511" cy="3328274"/>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4"/>
          </p:nvPr>
        </p:nvSpPr>
        <p:spPr>
          <a:xfrm>
            <a:off x="8560532" y="4757554"/>
            <a:ext cx="274320" cy="101918"/>
          </a:xfrm>
          <a:prstGeom prst="rect">
            <a:avLst/>
          </a:prstGeom>
        </p:spPr>
        <p:txBody>
          <a:bodyPr vert="horz" lIns="0" tIns="0" rIns="0" bIns="0" rtlCol="0" anchor="t" anchorCtr="0"/>
          <a:lstStyle>
            <a:lvl1pPr algn="r">
              <a:defRPr sz="700">
                <a:solidFill>
                  <a:srgbClr val="898989"/>
                </a:solidFill>
                <a:latin typeface="+mn-lt"/>
              </a:defRPr>
            </a:lvl1pPr>
          </a:lstStyle>
          <a:p>
            <a:pPr defTabSz="684951"/>
            <a:fld id="{0D558541-60C9-42A2-8392-FF12533A6B7A}" type="slidenum">
              <a:rPr lang="en-US" smtClean="0">
                <a:latin typeface="GE Inspira Pitch"/>
              </a:rPr>
              <a:pPr defTabSz="684951"/>
              <a:t>‹#›</a:t>
            </a:fld>
            <a:endParaRPr lang="en-US" dirty="0">
              <a:latin typeface="GE Inspira Pitch"/>
            </a:endParaRPr>
          </a:p>
        </p:txBody>
      </p:sp>
      <p:pic>
        <p:nvPicPr>
          <p:cNvPr id="8" name="Picture 7"/>
          <p:cNvPicPr>
            <a:picLocks noChangeAspect="1"/>
          </p:cNvPicPr>
          <p:nvPr/>
        </p:nvPicPr>
        <p:blipFill rotWithShape="1">
          <a:blip r:embed="rId36">
            <a:extLst>
              <a:ext uri="{28A0092B-C50C-407E-A947-70E740481C1C}">
                <a14:useLocalDpi xmlns:a14="http://schemas.microsoft.com/office/drawing/2010/main" val="0"/>
              </a:ext>
            </a:extLst>
          </a:blip>
          <a:srcRect l="3861" t="3741" r="3511" b="3000"/>
          <a:stretch/>
        </p:blipFill>
        <p:spPr>
          <a:xfrm>
            <a:off x="395392" y="4653944"/>
            <a:ext cx="368356" cy="362801"/>
          </a:xfrm>
          <a:prstGeom prst="rect">
            <a:avLst/>
          </a:prstGeom>
        </p:spPr>
      </p:pic>
      <p:sp>
        <p:nvSpPr>
          <p:cNvPr id="7" name="TextBox 6"/>
          <p:cNvSpPr txBox="1"/>
          <p:nvPr userDrawn="1"/>
        </p:nvSpPr>
        <p:spPr>
          <a:xfrm>
            <a:off x="3837086" y="4943709"/>
            <a:ext cx="1128155" cy="107722"/>
          </a:xfrm>
          <a:prstGeom prst="rect">
            <a:avLst/>
          </a:prstGeom>
          <a:noFill/>
        </p:spPr>
        <p:txBody>
          <a:bodyPr wrap="square" lIns="0" tIns="0" rIns="0" bIns="0" rtlCol="0" anchor="b">
            <a:spAutoFit/>
          </a:bodyPr>
          <a:lstStyle/>
          <a:p>
            <a:pPr defTabSz="684951"/>
            <a:r>
              <a:rPr lang="en-US" sz="700" dirty="0">
                <a:solidFill>
                  <a:srgbClr val="898989"/>
                </a:solidFill>
                <a:latin typeface="GE Inspira Pitch"/>
              </a:rPr>
              <a:t>GE Proprietary Information</a:t>
            </a:r>
            <a:endParaRPr lang="en-US" sz="1500" dirty="0">
              <a:solidFill>
                <a:srgbClr val="575757"/>
              </a:solidFill>
              <a:latin typeface="GE Inspira Pitch"/>
            </a:endParaRPr>
          </a:p>
        </p:txBody>
      </p:sp>
    </p:spTree>
    <p:extLst>
      <p:ext uri="{BB962C8B-B14F-4D97-AF65-F5344CB8AC3E}">
        <p14:creationId xmlns:p14="http://schemas.microsoft.com/office/powerpoint/2010/main" val="2470598223"/>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 id="2147483898" r:id="rId15"/>
    <p:sldLayoutId id="2147483899" r:id="rId16"/>
    <p:sldLayoutId id="2147483900" r:id="rId17"/>
    <p:sldLayoutId id="2147483901" r:id="rId18"/>
    <p:sldLayoutId id="2147483902" r:id="rId19"/>
    <p:sldLayoutId id="2147483903" r:id="rId20"/>
    <p:sldLayoutId id="2147483904" r:id="rId21"/>
    <p:sldLayoutId id="2147483905" r:id="rId22"/>
    <p:sldLayoutId id="2147483906" r:id="rId23"/>
    <p:sldLayoutId id="2147483907" r:id="rId24"/>
    <p:sldLayoutId id="2147483908" r:id="rId25"/>
    <p:sldLayoutId id="2147483909" r:id="rId26"/>
    <p:sldLayoutId id="2147483910" r:id="rId27"/>
    <p:sldLayoutId id="2147483911" r:id="rId28"/>
    <p:sldLayoutId id="2147483912" r:id="rId29"/>
    <p:sldLayoutId id="2147483913" r:id="rId30"/>
    <p:sldLayoutId id="2147483914" r:id="rId31"/>
    <p:sldLayoutId id="2147483915" r:id="rId32"/>
    <p:sldLayoutId id="2147483916" r:id="rId33"/>
    <p:sldLayoutId id="2147483917" r:id="rId34"/>
  </p:sldLayoutIdLst>
  <p:timing>
    <p:tnLst>
      <p:par>
        <p:cTn xmlns:p14="http://schemas.microsoft.com/office/powerpoint/2010/main" id="1" dur="indefinite" restart="never" nodeType="tmRoot"/>
      </p:par>
    </p:tnLst>
  </p:timing>
  <p:hf hdr="0" ftr="0"/>
  <p:txStyles>
    <p:titleStyle>
      <a:lvl1pPr algn="l" defTabSz="684951" rtl="0" eaLnBrk="1" latinLnBrk="0" hangingPunct="1">
        <a:lnSpc>
          <a:spcPct val="90000"/>
        </a:lnSpc>
        <a:spcBef>
          <a:spcPct val="0"/>
        </a:spcBef>
        <a:buNone/>
        <a:defRPr sz="2400" kern="1200" spc="0" baseline="0">
          <a:solidFill>
            <a:schemeClr val="tx1"/>
          </a:solidFill>
          <a:latin typeface="+mj-lt"/>
          <a:ea typeface="+mj-ea"/>
          <a:cs typeface="+mj-cs"/>
        </a:defRPr>
      </a:lvl1pPr>
    </p:titleStyle>
    <p:bodyStyle>
      <a:lvl1pPr marL="0" indent="0" algn="l" defTabSz="684951" rtl="0" eaLnBrk="1" latinLnBrk="0" hangingPunct="1">
        <a:lnSpc>
          <a:spcPct val="100000"/>
        </a:lnSpc>
        <a:spcBef>
          <a:spcPts val="900"/>
        </a:spcBef>
        <a:buFont typeface="Arial" pitchFamily="34" charset="0"/>
        <a:buNone/>
        <a:defRPr sz="2100" kern="1200" spc="0" baseline="0">
          <a:solidFill>
            <a:schemeClr val="tx1"/>
          </a:solidFill>
          <a:latin typeface="+mn-lt"/>
          <a:ea typeface="+mn-ea"/>
          <a:cs typeface="+mn-cs"/>
        </a:defRPr>
      </a:lvl1pPr>
      <a:lvl2pPr marL="152222" indent="-136743" algn="l" defTabSz="684951" rtl="0" eaLnBrk="1" latinLnBrk="0" hangingPunct="1">
        <a:lnSpc>
          <a:spcPct val="100000"/>
        </a:lnSpc>
        <a:spcBef>
          <a:spcPts val="750"/>
        </a:spcBef>
        <a:buFont typeface="Arial" pitchFamily="34" charset="0"/>
        <a:buChar char="•"/>
        <a:defRPr sz="1500" kern="1200" spc="0">
          <a:solidFill>
            <a:schemeClr val="tx1"/>
          </a:solidFill>
          <a:latin typeface="+mn-lt"/>
          <a:ea typeface="+mn-ea"/>
          <a:cs typeface="+mn-cs"/>
        </a:defRPr>
      </a:lvl2pPr>
      <a:lvl3pPr marL="299681" indent="-146269" algn="l" defTabSz="684951" rtl="0" eaLnBrk="1" latinLnBrk="0" hangingPunct="1">
        <a:lnSpc>
          <a:spcPct val="100000"/>
        </a:lnSpc>
        <a:spcBef>
          <a:spcPts val="600"/>
        </a:spcBef>
        <a:buFont typeface="GE Inspira Pitch" panose="020F0603030400020203" pitchFamily="34" charset="0"/>
        <a:buChar char="–"/>
        <a:defRPr sz="1400" kern="1200" spc="0">
          <a:solidFill>
            <a:schemeClr val="tx1"/>
          </a:solidFill>
          <a:latin typeface="+mn-lt"/>
          <a:ea typeface="+mn-ea"/>
          <a:cs typeface="+mn-cs"/>
        </a:defRPr>
      </a:lvl3pPr>
      <a:lvl4pPr marL="416188" indent="-124862" algn="l" defTabSz="684951" rtl="0" eaLnBrk="1" latinLnBrk="0" hangingPunct="1">
        <a:lnSpc>
          <a:spcPct val="100000"/>
        </a:lnSpc>
        <a:spcBef>
          <a:spcPts val="450"/>
        </a:spcBef>
        <a:buFont typeface="Arial" pitchFamily="34" charset="0"/>
        <a:buChar char="•"/>
        <a:defRPr sz="1200" kern="1200" spc="0">
          <a:solidFill>
            <a:schemeClr val="tx1"/>
          </a:solidFill>
          <a:latin typeface="+mn-lt"/>
          <a:ea typeface="+mn-ea"/>
          <a:cs typeface="+mn-cs"/>
        </a:defRPr>
      </a:lvl4pPr>
      <a:lvl5pPr marL="1541133" indent="-171242" algn="l" defTabSz="684951"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3626" indent="-171242" algn="l" defTabSz="684951"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6079" indent="-171242" algn="l" defTabSz="684951"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8561" indent="-171242" algn="l" defTabSz="684951"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1031" indent="-171242" algn="l" defTabSz="684951"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4951" rtl="0" eaLnBrk="1" latinLnBrk="0" hangingPunct="1">
        <a:defRPr sz="1400" kern="1200">
          <a:solidFill>
            <a:schemeClr val="tx1"/>
          </a:solidFill>
          <a:latin typeface="+mn-lt"/>
          <a:ea typeface="+mn-ea"/>
          <a:cs typeface="+mn-cs"/>
        </a:defRPr>
      </a:lvl1pPr>
      <a:lvl2pPr marL="342451" algn="l" defTabSz="684951" rtl="0" eaLnBrk="1" latinLnBrk="0" hangingPunct="1">
        <a:defRPr sz="1400" kern="1200">
          <a:solidFill>
            <a:schemeClr val="tx1"/>
          </a:solidFill>
          <a:latin typeface="+mn-lt"/>
          <a:ea typeface="+mn-ea"/>
          <a:cs typeface="+mn-cs"/>
        </a:defRPr>
      </a:lvl2pPr>
      <a:lvl3pPr marL="684951" algn="l" defTabSz="684951" rtl="0" eaLnBrk="1" latinLnBrk="0" hangingPunct="1">
        <a:defRPr sz="1400" kern="1200">
          <a:solidFill>
            <a:schemeClr val="tx1"/>
          </a:solidFill>
          <a:latin typeface="+mn-lt"/>
          <a:ea typeface="+mn-ea"/>
          <a:cs typeface="+mn-cs"/>
        </a:defRPr>
      </a:lvl3pPr>
      <a:lvl4pPr marL="1027420" algn="l" defTabSz="684951" rtl="0" eaLnBrk="1" latinLnBrk="0" hangingPunct="1">
        <a:defRPr sz="1400" kern="1200">
          <a:solidFill>
            <a:schemeClr val="tx1"/>
          </a:solidFill>
          <a:latin typeface="+mn-lt"/>
          <a:ea typeface="+mn-ea"/>
          <a:cs typeface="+mn-cs"/>
        </a:defRPr>
      </a:lvl4pPr>
      <a:lvl5pPr marL="1369902" algn="l" defTabSz="684951" rtl="0" eaLnBrk="1" latinLnBrk="0" hangingPunct="1">
        <a:defRPr sz="1400" kern="1200">
          <a:solidFill>
            <a:schemeClr val="tx1"/>
          </a:solidFill>
          <a:latin typeface="+mn-lt"/>
          <a:ea typeface="+mn-ea"/>
          <a:cs typeface="+mn-cs"/>
        </a:defRPr>
      </a:lvl5pPr>
      <a:lvl6pPr marL="1712355" algn="l" defTabSz="684951" rtl="0" eaLnBrk="1" latinLnBrk="0" hangingPunct="1">
        <a:defRPr sz="1400" kern="1200">
          <a:solidFill>
            <a:schemeClr val="tx1"/>
          </a:solidFill>
          <a:latin typeface="+mn-lt"/>
          <a:ea typeface="+mn-ea"/>
          <a:cs typeface="+mn-cs"/>
        </a:defRPr>
      </a:lvl6pPr>
      <a:lvl7pPr marL="2054846" algn="l" defTabSz="684951" rtl="0" eaLnBrk="1" latinLnBrk="0" hangingPunct="1">
        <a:defRPr sz="1400" kern="1200">
          <a:solidFill>
            <a:schemeClr val="tx1"/>
          </a:solidFill>
          <a:latin typeface="+mn-lt"/>
          <a:ea typeface="+mn-ea"/>
          <a:cs typeface="+mn-cs"/>
        </a:defRPr>
      </a:lvl7pPr>
      <a:lvl8pPr marL="2397320" algn="l" defTabSz="684951" rtl="0" eaLnBrk="1" latinLnBrk="0" hangingPunct="1">
        <a:defRPr sz="1400" kern="1200">
          <a:solidFill>
            <a:schemeClr val="tx1"/>
          </a:solidFill>
          <a:latin typeface="+mn-lt"/>
          <a:ea typeface="+mn-ea"/>
          <a:cs typeface="+mn-cs"/>
        </a:defRPr>
      </a:lvl8pPr>
      <a:lvl9pPr marL="2739803" algn="l" defTabSz="684951" rtl="0" eaLnBrk="1" latinLnBrk="0" hangingPunct="1">
        <a:defRPr sz="1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411480" y="274320"/>
            <a:ext cx="8311896" cy="822960"/>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10" name="Text Placeholder 9"/>
          <p:cNvSpPr>
            <a:spLocks noGrp="1"/>
          </p:cNvSpPr>
          <p:nvPr>
            <p:ph type="body" idx="1"/>
          </p:nvPr>
        </p:nvSpPr>
        <p:spPr>
          <a:xfrm>
            <a:off x="411480" y="1159002"/>
            <a:ext cx="8311896" cy="2537460"/>
          </a:xfrm>
          <a:prstGeom prst="rect">
            <a:avLst/>
          </a:prstGeom>
        </p:spPr>
        <p:txBody>
          <a:bodyPr vert="horz" lIns="0" tIns="0" rIns="0" bIns="0" rtlCol="0">
            <a:noAutofit/>
          </a:bodyPr>
          <a:lstStyle/>
          <a:p>
            <a:pPr lvl="0"/>
            <a:r>
              <a:rPr lang="en-US" dirty="0" smtClean="0"/>
              <a:t>Click to edit Master text styles</a:t>
            </a:r>
          </a:p>
          <a:p>
            <a:pPr lvl="1"/>
            <a:r>
              <a:rPr lang="en-US" dirty="0" smtClean="0"/>
              <a:t>First level bullet </a:t>
            </a:r>
          </a:p>
          <a:p>
            <a:pPr lvl="2"/>
            <a:r>
              <a:rPr lang="en-US" dirty="0" smtClean="0"/>
              <a:t>Second level bullet</a:t>
            </a:r>
          </a:p>
          <a:p>
            <a:pPr lvl="3"/>
            <a:r>
              <a:rPr lang="en-US" dirty="0" smtClean="0"/>
              <a:t>Third level bullet</a:t>
            </a:r>
          </a:p>
        </p:txBody>
      </p:sp>
      <p:pic>
        <p:nvPicPr>
          <p:cNvPr id="7" name="Picture 6" descr="Monogram_blue_sm.png"/>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411480" y="4663440"/>
            <a:ext cx="457200" cy="342900"/>
          </a:xfrm>
          <a:prstGeom prst="rect">
            <a:avLst/>
          </a:prstGeom>
        </p:spPr>
      </p:pic>
      <p:sp>
        <p:nvSpPr>
          <p:cNvPr id="9" name="Date Placeholder 3"/>
          <p:cNvSpPr>
            <a:spLocks noGrp="1"/>
          </p:cNvSpPr>
          <p:nvPr>
            <p:ph type="dt" sz="half" idx="2"/>
          </p:nvPr>
        </p:nvSpPr>
        <p:spPr>
          <a:xfrm>
            <a:off x="1700785" y="4766310"/>
            <a:ext cx="2807208" cy="137160"/>
          </a:xfrm>
          <a:prstGeom prst="rect">
            <a:avLst/>
          </a:prstGeom>
        </p:spPr>
        <p:txBody>
          <a:bodyPr vert="horz" lIns="0" tIns="0" rIns="0" bIns="0" rtlCol="0" anchor="t" anchorCtr="0"/>
          <a:lstStyle>
            <a:lvl1pPr algn="r">
              <a:defRPr sz="900">
                <a:solidFill>
                  <a:schemeClr val="tx1"/>
                </a:solidFill>
              </a:defRPr>
            </a:lvl1pPr>
          </a:lstStyle>
          <a:p>
            <a:pPr defTabSz="456573"/>
            <a:r>
              <a:rPr lang="en-US" smtClean="0">
                <a:solidFill>
                  <a:srgbClr val="454545"/>
                </a:solidFill>
                <a:latin typeface="GE Inspira Pitch"/>
              </a:rPr>
              <a:t>Title or Job Number | XX Month 201X</a:t>
            </a:r>
            <a:endParaRPr lang="en-US" dirty="0">
              <a:solidFill>
                <a:srgbClr val="454545"/>
              </a:solidFill>
              <a:latin typeface="GE Inspira Pitch"/>
            </a:endParaRPr>
          </a:p>
        </p:txBody>
      </p:sp>
      <p:sp>
        <p:nvSpPr>
          <p:cNvPr id="11" name="Footer Placeholder 6"/>
          <p:cNvSpPr>
            <a:spLocks noGrp="1"/>
          </p:cNvSpPr>
          <p:nvPr>
            <p:ph type="ftr" sz="quarter" idx="3"/>
          </p:nvPr>
        </p:nvSpPr>
        <p:spPr>
          <a:xfrm>
            <a:off x="6025896" y="4766310"/>
            <a:ext cx="1536192" cy="240030"/>
          </a:xfrm>
          <a:prstGeom prst="rect">
            <a:avLst/>
          </a:prstGeom>
        </p:spPr>
        <p:txBody>
          <a:bodyPr vert="horz" lIns="0" tIns="0" rIns="0" bIns="0" rtlCol="0" anchor="t" anchorCtr="0"/>
          <a:lstStyle>
            <a:lvl1pPr algn="l">
              <a:defRPr sz="900" baseline="0">
                <a:solidFill>
                  <a:schemeClr val="tx1"/>
                </a:solidFill>
              </a:defRPr>
            </a:lvl1pPr>
          </a:lstStyle>
          <a:p>
            <a:pPr defTabSz="456573"/>
            <a:r>
              <a:rPr lang="en-US" smtClean="0">
                <a:solidFill>
                  <a:srgbClr val="454545"/>
                </a:solidFill>
                <a:latin typeface="GE Inspira Pitch"/>
              </a:rPr>
              <a:t>See tutorial regarding confidentiality disclosures.</a:t>
            </a:r>
            <a:endParaRPr lang="en-US" dirty="0">
              <a:solidFill>
                <a:srgbClr val="454545"/>
              </a:solidFill>
              <a:latin typeface="GE Inspira Pitch"/>
            </a:endParaRPr>
          </a:p>
        </p:txBody>
      </p:sp>
      <p:sp>
        <p:nvSpPr>
          <p:cNvPr id="12" name="Slide Number Placeholder 8"/>
          <p:cNvSpPr>
            <a:spLocks noGrp="1"/>
          </p:cNvSpPr>
          <p:nvPr>
            <p:ph type="sldNum" sz="quarter" idx="4"/>
          </p:nvPr>
        </p:nvSpPr>
        <p:spPr>
          <a:xfrm>
            <a:off x="8494776" y="4766310"/>
            <a:ext cx="219456" cy="315468"/>
          </a:xfrm>
          <a:prstGeom prst="rect">
            <a:avLst/>
          </a:prstGeom>
        </p:spPr>
        <p:txBody>
          <a:bodyPr vert="horz" lIns="0" tIns="0" rIns="0" bIns="0" rtlCol="0" anchor="t" anchorCtr="0"/>
          <a:lstStyle>
            <a:lvl1pPr algn="r">
              <a:defRPr sz="900" baseline="0">
                <a:solidFill>
                  <a:schemeClr val="tx1"/>
                </a:solidFill>
              </a:defRPr>
            </a:lvl1pPr>
          </a:lstStyle>
          <a:p>
            <a:pPr defTabSz="456573"/>
            <a:fld id="{BFDC49DC-4C59-0B46-B4E4-08C86B3978D0}" type="slidenum">
              <a:rPr lang="en-US" smtClean="0">
                <a:solidFill>
                  <a:srgbClr val="454545"/>
                </a:solidFill>
                <a:latin typeface="GE Inspira Pitch"/>
              </a:rPr>
              <a:pPr defTabSz="456573"/>
              <a:t>‹#›</a:t>
            </a:fld>
            <a:endParaRPr lang="en-US" dirty="0">
              <a:solidFill>
                <a:srgbClr val="454545"/>
              </a:solidFill>
              <a:latin typeface="GE Inspira Pitch"/>
            </a:endParaRPr>
          </a:p>
        </p:txBody>
      </p:sp>
    </p:spTree>
    <p:extLst>
      <p:ext uri="{BB962C8B-B14F-4D97-AF65-F5344CB8AC3E}">
        <p14:creationId xmlns:p14="http://schemas.microsoft.com/office/powerpoint/2010/main" val="3487575415"/>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 id="2147483930" r:id="rId12"/>
    <p:sldLayoutId id="2147483931" r:id="rId13"/>
    <p:sldLayoutId id="2147483932" r:id="rId14"/>
    <p:sldLayoutId id="2147483933" r:id="rId15"/>
    <p:sldLayoutId id="2147483934" r:id="rId16"/>
    <p:sldLayoutId id="2147483935" r:id="rId17"/>
    <p:sldLayoutId id="2147483936" r:id="rId18"/>
    <p:sldLayoutId id="2147483937" r:id="rId19"/>
    <p:sldLayoutId id="2147483938" r:id="rId20"/>
    <p:sldLayoutId id="2147483939" r:id="rId21"/>
  </p:sldLayoutIdLst>
  <p:timing>
    <p:tnLst>
      <p:par>
        <p:cTn xmlns:p14="http://schemas.microsoft.com/office/powerpoint/2010/main" id="1" dur="indefinite" restart="never" nodeType="tmRoot"/>
      </p:par>
    </p:tnLst>
  </p:timing>
  <p:hf hdr="0"/>
  <p:txStyles>
    <p:titleStyle>
      <a:lvl1pPr algn="l" defTabSz="456573" rtl="0" eaLnBrk="1" latinLnBrk="0" hangingPunct="1">
        <a:lnSpc>
          <a:spcPct val="90000"/>
        </a:lnSpc>
        <a:spcBef>
          <a:spcPct val="0"/>
        </a:spcBef>
        <a:buNone/>
        <a:defRPr sz="3000" kern="1200">
          <a:solidFill>
            <a:schemeClr val="tx1"/>
          </a:solidFill>
          <a:latin typeface="GE Inspira Pitch"/>
          <a:ea typeface="+mj-ea"/>
          <a:cs typeface="GE Inspira Pitch"/>
        </a:defRPr>
      </a:lvl1pPr>
    </p:titleStyle>
    <p:bodyStyle>
      <a:lvl1pPr marL="0" indent="0" algn="l" defTabSz="456573" rtl="0" eaLnBrk="1" latinLnBrk="0" hangingPunct="1">
        <a:lnSpc>
          <a:spcPct val="100000"/>
        </a:lnSpc>
        <a:spcBef>
          <a:spcPts val="600"/>
        </a:spcBef>
        <a:buFont typeface="Arial"/>
        <a:buNone/>
        <a:defRPr sz="2600" kern="1200">
          <a:solidFill>
            <a:schemeClr val="tx1"/>
          </a:solidFill>
          <a:latin typeface="GE Inspira Pitch"/>
          <a:ea typeface="+mn-ea"/>
          <a:cs typeface="GE Inspira Pitch"/>
        </a:defRPr>
      </a:lvl1pPr>
      <a:lvl2pPr marL="182632" indent="-182632" algn="l" defTabSz="456573" rtl="0" eaLnBrk="1" latinLnBrk="0" hangingPunct="1">
        <a:lnSpc>
          <a:spcPct val="100000"/>
        </a:lnSpc>
        <a:spcBef>
          <a:spcPts val="600"/>
        </a:spcBef>
        <a:buFont typeface="Arial"/>
        <a:buChar char="•"/>
        <a:defRPr sz="2600" kern="1200" baseline="0">
          <a:solidFill>
            <a:schemeClr val="tx1"/>
          </a:solidFill>
          <a:latin typeface="GE Inspira Pitch"/>
          <a:ea typeface="+mn-ea"/>
          <a:cs typeface="GE Inspira Pitch"/>
        </a:defRPr>
      </a:lvl2pPr>
      <a:lvl3pPr marL="182632" indent="-182632" algn="l" defTabSz="456573" rtl="0" eaLnBrk="1" latinLnBrk="0" hangingPunct="1">
        <a:lnSpc>
          <a:spcPct val="100000"/>
        </a:lnSpc>
        <a:spcBef>
          <a:spcPts val="600"/>
        </a:spcBef>
        <a:buFont typeface="Lucida Grande"/>
        <a:buChar char="–"/>
        <a:defRPr sz="2200" kern="1200">
          <a:solidFill>
            <a:schemeClr val="tx1"/>
          </a:solidFill>
          <a:latin typeface="GE Inspira Pitch"/>
          <a:ea typeface="+mn-ea"/>
          <a:cs typeface="GE Inspira Pitch"/>
        </a:defRPr>
      </a:lvl3pPr>
      <a:lvl4pPr marL="456573" indent="-182632" algn="l" defTabSz="456573" rtl="0" eaLnBrk="1" latinLnBrk="0" hangingPunct="1">
        <a:lnSpc>
          <a:spcPct val="100000"/>
        </a:lnSpc>
        <a:spcBef>
          <a:spcPts val="600"/>
        </a:spcBef>
        <a:buFont typeface="Arial"/>
        <a:buChar char="•"/>
        <a:defRPr sz="2200" kern="1200">
          <a:solidFill>
            <a:schemeClr val="tx1"/>
          </a:solidFill>
          <a:latin typeface="GE Inspira Pitch"/>
          <a:ea typeface="+mn-ea"/>
          <a:cs typeface="GE Inspira Pitch"/>
        </a:defRPr>
      </a:lvl4pPr>
      <a:lvl5pPr marL="2054570" indent="-228303" algn="l" defTabSz="456573" rtl="0" eaLnBrk="1" latinLnBrk="0" hangingPunct="1">
        <a:spcBef>
          <a:spcPct val="20000"/>
        </a:spcBef>
        <a:buFont typeface="Arial"/>
        <a:buChar char="»"/>
        <a:defRPr sz="3000" kern="1200">
          <a:solidFill>
            <a:schemeClr val="tx1"/>
          </a:solidFill>
          <a:latin typeface="GE Inspira Pitch"/>
          <a:ea typeface="+mn-ea"/>
          <a:cs typeface="GE Inspira Pitch"/>
        </a:defRPr>
      </a:lvl5pPr>
      <a:lvl6pPr marL="2511136" indent="-228303" algn="l" defTabSz="456573" rtl="0" eaLnBrk="1" latinLnBrk="0" hangingPunct="1">
        <a:spcBef>
          <a:spcPct val="20000"/>
        </a:spcBef>
        <a:buFont typeface="Arial"/>
        <a:buChar char="•"/>
        <a:defRPr sz="2000" kern="1200">
          <a:solidFill>
            <a:schemeClr val="tx1"/>
          </a:solidFill>
          <a:latin typeface="+mn-lt"/>
          <a:ea typeface="+mn-ea"/>
          <a:cs typeface="+mn-cs"/>
        </a:defRPr>
      </a:lvl6pPr>
      <a:lvl7pPr marL="2967714" indent="-228303" algn="l" defTabSz="456573" rtl="0" eaLnBrk="1" latinLnBrk="0" hangingPunct="1">
        <a:spcBef>
          <a:spcPct val="20000"/>
        </a:spcBef>
        <a:buFont typeface="Arial"/>
        <a:buChar char="•"/>
        <a:defRPr sz="2000" kern="1200">
          <a:solidFill>
            <a:schemeClr val="tx1"/>
          </a:solidFill>
          <a:latin typeface="+mn-lt"/>
          <a:ea typeface="+mn-ea"/>
          <a:cs typeface="+mn-cs"/>
        </a:defRPr>
      </a:lvl7pPr>
      <a:lvl8pPr marL="3424285" indent="-228303" algn="l" defTabSz="456573" rtl="0" eaLnBrk="1" latinLnBrk="0" hangingPunct="1">
        <a:spcBef>
          <a:spcPct val="20000"/>
        </a:spcBef>
        <a:buFont typeface="Arial"/>
        <a:buChar char="•"/>
        <a:defRPr sz="2000" kern="1200">
          <a:solidFill>
            <a:schemeClr val="tx1"/>
          </a:solidFill>
          <a:latin typeface="+mn-lt"/>
          <a:ea typeface="+mn-ea"/>
          <a:cs typeface="+mn-cs"/>
        </a:defRPr>
      </a:lvl8pPr>
      <a:lvl9pPr marL="3880854" indent="-228303" algn="l" defTabSz="456573"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6573" rtl="0" eaLnBrk="1" latinLnBrk="0" hangingPunct="1">
        <a:defRPr sz="1800" kern="1200">
          <a:solidFill>
            <a:schemeClr val="tx1"/>
          </a:solidFill>
          <a:latin typeface="+mn-lt"/>
          <a:ea typeface="+mn-ea"/>
          <a:cs typeface="+mn-cs"/>
        </a:defRPr>
      </a:lvl1pPr>
      <a:lvl2pPr marL="456573" algn="l" defTabSz="456573" rtl="0" eaLnBrk="1" latinLnBrk="0" hangingPunct="1">
        <a:defRPr sz="1800" kern="1200">
          <a:solidFill>
            <a:schemeClr val="tx1"/>
          </a:solidFill>
          <a:latin typeface="+mn-lt"/>
          <a:ea typeface="+mn-ea"/>
          <a:cs typeface="+mn-cs"/>
        </a:defRPr>
      </a:lvl2pPr>
      <a:lvl3pPr marL="913146" algn="l" defTabSz="456573" rtl="0" eaLnBrk="1" latinLnBrk="0" hangingPunct="1">
        <a:defRPr sz="1800" kern="1200">
          <a:solidFill>
            <a:schemeClr val="tx1"/>
          </a:solidFill>
          <a:latin typeface="+mn-lt"/>
          <a:ea typeface="+mn-ea"/>
          <a:cs typeface="+mn-cs"/>
        </a:defRPr>
      </a:lvl3pPr>
      <a:lvl4pPr marL="1369719" algn="l" defTabSz="456573" rtl="0" eaLnBrk="1" latinLnBrk="0" hangingPunct="1">
        <a:defRPr sz="1800" kern="1200">
          <a:solidFill>
            <a:schemeClr val="tx1"/>
          </a:solidFill>
          <a:latin typeface="+mn-lt"/>
          <a:ea typeface="+mn-ea"/>
          <a:cs typeface="+mn-cs"/>
        </a:defRPr>
      </a:lvl4pPr>
      <a:lvl5pPr marL="1826287" algn="l" defTabSz="456573" rtl="0" eaLnBrk="1" latinLnBrk="0" hangingPunct="1">
        <a:defRPr sz="1800" kern="1200">
          <a:solidFill>
            <a:schemeClr val="tx1"/>
          </a:solidFill>
          <a:latin typeface="+mn-lt"/>
          <a:ea typeface="+mn-ea"/>
          <a:cs typeface="+mn-cs"/>
        </a:defRPr>
      </a:lvl5pPr>
      <a:lvl6pPr marL="2282852" algn="l" defTabSz="456573" rtl="0" eaLnBrk="1" latinLnBrk="0" hangingPunct="1">
        <a:defRPr sz="1800" kern="1200">
          <a:solidFill>
            <a:schemeClr val="tx1"/>
          </a:solidFill>
          <a:latin typeface="+mn-lt"/>
          <a:ea typeface="+mn-ea"/>
          <a:cs typeface="+mn-cs"/>
        </a:defRPr>
      </a:lvl6pPr>
      <a:lvl7pPr marL="2739436" algn="l" defTabSz="456573" rtl="0" eaLnBrk="1" latinLnBrk="0" hangingPunct="1">
        <a:defRPr sz="1800" kern="1200">
          <a:solidFill>
            <a:schemeClr val="tx1"/>
          </a:solidFill>
          <a:latin typeface="+mn-lt"/>
          <a:ea typeface="+mn-ea"/>
          <a:cs typeface="+mn-cs"/>
        </a:defRPr>
      </a:lvl7pPr>
      <a:lvl8pPr marL="3195998" algn="l" defTabSz="456573" rtl="0" eaLnBrk="1" latinLnBrk="0" hangingPunct="1">
        <a:defRPr sz="1800" kern="1200">
          <a:solidFill>
            <a:schemeClr val="tx1"/>
          </a:solidFill>
          <a:latin typeface="+mn-lt"/>
          <a:ea typeface="+mn-ea"/>
          <a:cs typeface="+mn-cs"/>
        </a:defRPr>
      </a:lvl8pPr>
      <a:lvl9pPr marL="3652562" algn="l" defTabSz="456573"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37"/>
            </p:custDataLst>
            <p:extLst>
              <p:ext uri="{D42A27DB-BD31-4B8C-83A1-F6EECF244321}">
                <p14:modId xmlns:p14="http://schemas.microsoft.com/office/powerpoint/2010/main" val="3253490808"/>
              </p:ext>
            </p:extLst>
          </p:nvPr>
        </p:nvGraphicFramePr>
        <p:xfrm>
          <a:off x="1201" y="1192"/>
          <a:ext cx="1191" cy="1190"/>
        </p:xfrm>
        <a:graphic>
          <a:graphicData uri="http://schemas.openxmlformats.org/presentationml/2006/ole">
            <mc:AlternateContent xmlns:mc="http://schemas.openxmlformats.org/markup-compatibility/2006">
              <mc:Choice xmlns:v="urn:schemas-microsoft-com:vml" Requires="v">
                <p:oleObj spid="_x0000_s5268" name="think-cell Slide" r:id="rId38" imgW="270" imgH="270" progId="TCLayout.ActiveDocument.1">
                  <p:embed/>
                </p:oleObj>
              </mc:Choice>
              <mc:Fallback>
                <p:oleObj name="think-cell Slide" r:id="rId38" imgW="270" imgH="270" progId="TCLayout.ActiveDocument.1">
                  <p:embed/>
                  <p:pic>
                    <p:nvPicPr>
                      <p:cNvPr id="0" name=""/>
                      <p:cNvPicPr/>
                      <p:nvPr/>
                    </p:nvPicPr>
                    <p:blipFill>
                      <a:blip r:embed="rId39"/>
                      <a:stretch>
                        <a:fillRect/>
                      </a:stretch>
                    </p:blipFill>
                    <p:spPr>
                      <a:xfrm>
                        <a:off x="1201" y="1192"/>
                        <a:ext cx="1191" cy="1190"/>
                      </a:xfrm>
                      <a:prstGeom prst="rect">
                        <a:avLst/>
                      </a:prstGeom>
                    </p:spPr>
                  </p:pic>
                </p:oleObj>
              </mc:Fallback>
            </mc:AlternateContent>
          </a:graphicData>
        </a:graphic>
      </p:graphicFrame>
      <p:sp>
        <p:nvSpPr>
          <p:cNvPr id="2" name="Title Placeholder 1"/>
          <p:cNvSpPr>
            <a:spLocks noGrp="1"/>
          </p:cNvSpPr>
          <p:nvPr>
            <p:ph type="title"/>
          </p:nvPr>
        </p:nvSpPr>
        <p:spPr>
          <a:xfrm>
            <a:off x="379094" y="413812"/>
            <a:ext cx="8352156" cy="765752"/>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47" y="1223011"/>
            <a:ext cx="7618511" cy="3328274"/>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4"/>
          </p:nvPr>
        </p:nvSpPr>
        <p:spPr>
          <a:xfrm>
            <a:off x="8560532" y="4757554"/>
            <a:ext cx="274320" cy="101918"/>
          </a:xfrm>
          <a:prstGeom prst="rect">
            <a:avLst/>
          </a:prstGeom>
        </p:spPr>
        <p:txBody>
          <a:bodyPr vert="horz" lIns="0" tIns="0" rIns="0" bIns="0" rtlCol="0" anchor="t" anchorCtr="0"/>
          <a:lstStyle>
            <a:lvl1pPr algn="r">
              <a:defRPr sz="700">
                <a:solidFill>
                  <a:srgbClr val="898989"/>
                </a:solidFill>
                <a:latin typeface="+mn-lt"/>
              </a:defRPr>
            </a:lvl1pPr>
          </a:lstStyle>
          <a:p>
            <a:pPr defTabSz="684951"/>
            <a:fld id="{0D558541-60C9-42A2-8392-FF12533A6B7A}" type="slidenum">
              <a:rPr lang="en-US" smtClean="0">
                <a:latin typeface="GE Inspira Pitch"/>
              </a:rPr>
              <a:pPr defTabSz="684951"/>
              <a:t>‹#›</a:t>
            </a:fld>
            <a:endParaRPr lang="en-US" dirty="0">
              <a:latin typeface="GE Inspira Pitch"/>
            </a:endParaRPr>
          </a:p>
        </p:txBody>
      </p:sp>
      <p:pic>
        <p:nvPicPr>
          <p:cNvPr id="8" name="Picture 7"/>
          <p:cNvPicPr>
            <a:picLocks noChangeAspect="1"/>
          </p:cNvPicPr>
          <p:nvPr userDrawn="1"/>
        </p:nvPicPr>
        <p:blipFill rotWithShape="1">
          <a:blip r:embed="rId40">
            <a:extLst>
              <a:ext uri="{28A0092B-C50C-407E-A947-70E740481C1C}">
                <a14:useLocalDpi xmlns:a14="http://schemas.microsoft.com/office/drawing/2010/main" val="0"/>
              </a:ext>
            </a:extLst>
          </a:blip>
          <a:srcRect l="3861" t="3741" r="3511" b="3000"/>
          <a:stretch/>
        </p:blipFill>
        <p:spPr>
          <a:xfrm>
            <a:off x="395392" y="4653939"/>
            <a:ext cx="368356" cy="362801"/>
          </a:xfrm>
          <a:prstGeom prst="rect">
            <a:avLst/>
          </a:prstGeom>
        </p:spPr>
      </p:pic>
    </p:spTree>
    <p:extLst>
      <p:ext uri="{BB962C8B-B14F-4D97-AF65-F5344CB8AC3E}">
        <p14:creationId xmlns:p14="http://schemas.microsoft.com/office/powerpoint/2010/main" val="72372701"/>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 id="2147483964" r:id="rId12"/>
    <p:sldLayoutId id="2147483965" r:id="rId13"/>
    <p:sldLayoutId id="2147483966" r:id="rId14"/>
    <p:sldLayoutId id="2147483967" r:id="rId15"/>
    <p:sldLayoutId id="2147483968" r:id="rId16"/>
    <p:sldLayoutId id="2147483969" r:id="rId17"/>
    <p:sldLayoutId id="2147483970" r:id="rId18"/>
    <p:sldLayoutId id="2147483971" r:id="rId19"/>
    <p:sldLayoutId id="2147483972" r:id="rId20"/>
    <p:sldLayoutId id="2147483973" r:id="rId21"/>
    <p:sldLayoutId id="2147483974" r:id="rId22"/>
    <p:sldLayoutId id="2147483975" r:id="rId23"/>
    <p:sldLayoutId id="2147483976" r:id="rId24"/>
    <p:sldLayoutId id="2147483977" r:id="rId25"/>
    <p:sldLayoutId id="2147483978" r:id="rId26"/>
    <p:sldLayoutId id="2147483979" r:id="rId27"/>
    <p:sldLayoutId id="2147483980" r:id="rId28"/>
    <p:sldLayoutId id="2147483981" r:id="rId29"/>
    <p:sldLayoutId id="2147483982" r:id="rId30"/>
    <p:sldLayoutId id="2147483983" r:id="rId31"/>
    <p:sldLayoutId id="2147483984" r:id="rId32"/>
    <p:sldLayoutId id="2147483985" r:id="rId33"/>
    <p:sldLayoutId id="2147483986" r:id="rId34"/>
  </p:sldLayoutIdLst>
  <p:hf hdr="0" ftr="0"/>
  <p:txStyles>
    <p:titleStyle>
      <a:lvl1pPr algn="l" defTabSz="684951" rtl="0" eaLnBrk="1" latinLnBrk="0" hangingPunct="1">
        <a:lnSpc>
          <a:spcPct val="90000"/>
        </a:lnSpc>
        <a:spcBef>
          <a:spcPct val="0"/>
        </a:spcBef>
        <a:buNone/>
        <a:defRPr sz="2400" kern="1200" spc="0" baseline="0">
          <a:solidFill>
            <a:schemeClr val="tx1"/>
          </a:solidFill>
          <a:latin typeface="+mj-lt"/>
          <a:ea typeface="+mj-ea"/>
          <a:cs typeface="+mj-cs"/>
        </a:defRPr>
      </a:lvl1pPr>
    </p:titleStyle>
    <p:bodyStyle>
      <a:lvl1pPr marL="0" indent="0" algn="l" defTabSz="684951" rtl="0" eaLnBrk="1" latinLnBrk="0" hangingPunct="1">
        <a:lnSpc>
          <a:spcPct val="100000"/>
        </a:lnSpc>
        <a:spcBef>
          <a:spcPts val="900"/>
        </a:spcBef>
        <a:buFont typeface="Arial" pitchFamily="34" charset="0"/>
        <a:buNone/>
        <a:defRPr sz="2100" kern="1200" spc="0" baseline="0">
          <a:solidFill>
            <a:schemeClr val="tx1"/>
          </a:solidFill>
          <a:latin typeface="+mn-lt"/>
          <a:ea typeface="+mn-ea"/>
          <a:cs typeface="+mn-cs"/>
        </a:defRPr>
      </a:lvl1pPr>
      <a:lvl2pPr marL="152222" indent="-136743" algn="l" defTabSz="684951" rtl="0" eaLnBrk="1" latinLnBrk="0" hangingPunct="1">
        <a:lnSpc>
          <a:spcPct val="100000"/>
        </a:lnSpc>
        <a:spcBef>
          <a:spcPts val="750"/>
        </a:spcBef>
        <a:buFont typeface="Arial" pitchFamily="34" charset="0"/>
        <a:buChar char="•"/>
        <a:defRPr sz="1500" kern="1200" spc="0">
          <a:solidFill>
            <a:schemeClr val="tx1"/>
          </a:solidFill>
          <a:latin typeface="+mn-lt"/>
          <a:ea typeface="+mn-ea"/>
          <a:cs typeface="+mn-cs"/>
        </a:defRPr>
      </a:lvl2pPr>
      <a:lvl3pPr marL="299681" indent="-146269" algn="l" defTabSz="684951" rtl="0" eaLnBrk="1" latinLnBrk="0" hangingPunct="1">
        <a:lnSpc>
          <a:spcPct val="100000"/>
        </a:lnSpc>
        <a:spcBef>
          <a:spcPts val="600"/>
        </a:spcBef>
        <a:buFont typeface="GE Inspira Pitch" panose="020F0603030400020203" pitchFamily="34" charset="0"/>
        <a:buChar char="–"/>
        <a:defRPr sz="1400" kern="1200" spc="0">
          <a:solidFill>
            <a:schemeClr val="tx1"/>
          </a:solidFill>
          <a:latin typeface="+mn-lt"/>
          <a:ea typeface="+mn-ea"/>
          <a:cs typeface="+mn-cs"/>
        </a:defRPr>
      </a:lvl3pPr>
      <a:lvl4pPr marL="416188" indent="-124862" algn="l" defTabSz="684951" rtl="0" eaLnBrk="1" latinLnBrk="0" hangingPunct="1">
        <a:lnSpc>
          <a:spcPct val="100000"/>
        </a:lnSpc>
        <a:spcBef>
          <a:spcPts val="450"/>
        </a:spcBef>
        <a:buFont typeface="Arial" pitchFamily="34" charset="0"/>
        <a:buChar char="•"/>
        <a:defRPr sz="1200" kern="1200" spc="0">
          <a:solidFill>
            <a:schemeClr val="tx1"/>
          </a:solidFill>
          <a:latin typeface="+mn-lt"/>
          <a:ea typeface="+mn-ea"/>
          <a:cs typeface="+mn-cs"/>
        </a:defRPr>
      </a:lvl4pPr>
      <a:lvl5pPr marL="1541133" indent="-171242" algn="l" defTabSz="684951"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3626" indent="-171242" algn="l" defTabSz="684951"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6079" indent="-171242" algn="l" defTabSz="684951"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8561" indent="-171242" algn="l" defTabSz="684951"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1031" indent="-171242" algn="l" defTabSz="684951"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4951" rtl="0" eaLnBrk="1" latinLnBrk="0" hangingPunct="1">
        <a:defRPr sz="1400" kern="1200">
          <a:solidFill>
            <a:schemeClr val="tx1"/>
          </a:solidFill>
          <a:latin typeface="+mn-lt"/>
          <a:ea typeface="+mn-ea"/>
          <a:cs typeface="+mn-cs"/>
        </a:defRPr>
      </a:lvl1pPr>
      <a:lvl2pPr marL="342451" algn="l" defTabSz="684951" rtl="0" eaLnBrk="1" latinLnBrk="0" hangingPunct="1">
        <a:defRPr sz="1400" kern="1200">
          <a:solidFill>
            <a:schemeClr val="tx1"/>
          </a:solidFill>
          <a:latin typeface="+mn-lt"/>
          <a:ea typeface="+mn-ea"/>
          <a:cs typeface="+mn-cs"/>
        </a:defRPr>
      </a:lvl2pPr>
      <a:lvl3pPr marL="684951" algn="l" defTabSz="684951" rtl="0" eaLnBrk="1" latinLnBrk="0" hangingPunct="1">
        <a:defRPr sz="1400" kern="1200">
          <a:solidFill>
            <a:schemeClr val="tx1"/>
          </a:solidFill>
          <a:latin typeface="+mn-lt"/>
          <a:ea typeface="+mn-ea"/>
          <a:cs typeface="+mn-cs"/>
        </a:defRPr>
      </a:lvl3pPr>
      <a:lvl4pPr marL="1027420" algn="l" defTabSz="684951" rtl="0" eaLnBrk="1" latinLnBrk="0" hangingPunct="1">
        <a:defRPr sz="1400" kern="1200">
          <a:solidFill>
            <a:schemeClr val="tx1"/>
          </a:solidFill>
          <a:latin typeface="+mn-lt"/>
          <a:ea typeface="+mn-ea"/>
          <a:cs typeface="+mn-cs"/>
        </a:defRPr>
      </a:lvl4pPr>
      <a:lvl5pPr marL="1369902" algn="l" defTabSz="684951" rtl="0" eaLnBrk="1" latinLnBrk="0" hangingPunct="1">
        <a:defRPr sz="1400" kern="1200">
          <a:solidFill>
            <a:schemeClr val="tx1"/>
          </a:solidFill>
          <a:latin typeface="+mn-lt"/>
          <a:ea typeface="+mn-ea"/>
          <a:cs typeface="+mn-cs"/>
        </a:defRPr>
      </a:lvl5pPr>
      <a:lvl6pPr marL="1712355" algn="l" defTabSz="684951" rtl="0" eaLnBrk="1" latinLnBrk="0" hangingPunct="1">
        <a:defRPr sz="1400" kern="1200">
          <a:solidFill>
            <a:schemeClr val="tx1"/>
          </a:solidFill>
          <a:latin typeface="+mn-lt"/>
          <a:ea typeface="+mn-ea"/>
          <a:cs typeface="+mn-cs"/>
        </a:defRPr>
      </a:lvl6pPr>
      <a:lvl7pPr marL="2054846" algn="l" defTabSz="684951" rtl="0" eaLnBrk="1" latinLnBrk="0" hangingPunct="1">
        <a:defRPr sz="1400" kern="1200">
          <a:solidFill>
            <a:schemeClr val="tx1"/>
          </a:solidFill>
          <a:latin typeface="+mn-lt"/>
          <a:ea typeface="+mn-ea"/>
          <a:cs typeface="+mn-cs"/>
        </a:defRPr>
      </a:lvl7pPr>
      <a:lvl8pPr marL="2397320" algn="l" defTabSz="684951" rtl="0" eaLnBrk="1" latinLnBrk="0" hangingPunct="1">
        <a:defRPr sz="1400" kern="1200">
          <a:solidFill>
            <a:schemeClr val="tx1"/>
          </a:solidFill>
          <a:latin typeface="+mn-lt"/>
          <a:ea typeface="+mn-ea"/>
          <a:cs typeface="+mn-cs"/>
        </a:defRPr>
      </a:lvl8pPr>
      <a:lvl9pPr marL="2739803" algn="l" defTabSz="684951" rtl="0" eaLnBrk="1" latinLnBrk="0" hangingPunct="1">
        <a:defRPr sz="14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38"/>
            </p:custDataLst>
            <p:extLst>
              <p:ext uri="{D42A27DB-BD31-4B8C-83A1-F6EECF244321}">
                <p14:modId xmlns:p14="http://schemas.microsoft.com/office/powerpoint/2010/main" val="569305256"/>
              </p:ext>
            </p:extLst>
          </p:nvPr>
        </p:nvGraphicFramePr>
        <p:xfrm>
          <a:off x="1201" y="1192"/>
          <a:ext cx="1191" cy="1190"/>
        </p:xfrm>
        <a:graphic>
          <a:graphicData uri="http://schemas.openxmlformats.org/presentationml/2006/ole">
            <mc:AlternateContent xmlns:mc="http://schemas.openxmlformats.org/markup-compatibility/2006">
              <mc:Choice xmlns:v="urn:schemas-microsoft-com:vml" Requires="v">
                <p:oleObj spid="_x0000_s7304" name="think-cell Slide" r:id="rId39" imgW="270" imgH="270" progId="TCLayout.ActiveDocument.1">
                  <p:embed/>
                </p:oleObj>
              </mc:Choice>
              <mc:Fallback>
                <p:oleObj name="think-cell Slide" r:id="rId39" imgW="270" imgH="270" progId="TCLayout.ActiveDocument.1">
                  <p:embed/>
                  <p:pic>
                    <p:nvPicPr>
                      <p:cNvPr id="0" name=""/>
                      <p:cNvPicPr/>
                      <p:nvPr/>
                    </p:nvPicPr>
                    <p:blipFill>
                      <a:blip r:embed="rId40"/>
                      <a:stretch>
                        <a:fillRect/>
                      </a:stretch>
                    </p:blipFill>
                    <p:spPr>
                      <a:xfrm>
                        <a:off x="1201" y="1192"/>
                        <a:ext cx="1191" cy="1190"/>
                      </a:xfrm>
                      <a:prstGeom prst="rect">
                        <a:avLst/>
                      </a:prstGeom>
                    </p:spPr>
                  </p:pic>
                </p:oleObj>
              </mc:Fallback>
            </mc:AlternateContent>
          </a:graphicData>
        </a:graphic>
      </p:graphicFrame>
      <p:sp>
        <p:nvSpPr>
          <p:cNvPr id="2" name="Title Placeholder 1"/>
          <p:cNvSpPr>
            <a:spLocks noGrp="1"/>
          </p:cNvSpPr>
          <p:nvPr>
            <p:ph type="title"/>
          </p:nvPr>
        </p:nvSpPr>
        <p:spPr>
          <a:xfrm>
            <a:off x="379094" y="413812"/>
            <a:ext cx="8352156" cy="765752"/>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47" y="1223011"/>
            <a:ext cx="7618511" cy="3328274"/>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4"/>
          </p:nvPr>
        </p:nvSpPr>
        <p:spPr>
          <a:xfrm>
            <a:off x="8560532" y="4757554"/>
            <a:ext cx="274320" cy="101918"/>
          </a:xfrm>
          <a:prstGeom prst="rect">
            <a:avLst/>
          </a:prstGeom>
        </p:spPr>
        <p:txBody>
          <a:bodyPr vert="horz" lIns="0" tIns="0" rIns="0" bIns="0" rtlCol="0" anchor="t" anchorCtr="0"/>
          <a:lstStyle>
            <a:lvl1pPr algn="r">
              <a:defRPr sz="700">
                <a:solidFill>
                  <a:srgbClr val="898989"/>
                </a:solidFill>
                <a:latin typeface="+mn-lt"/>
              </a:defRPr>
            </a:lvl1pPr>
          </a:lstStyle>
          <a:p>
            <a:pPr defTabSz="684951"/>
            <a:fld id="{0D558541-60C9-42A2-8392-FF12533A6B7A}" type="slidenum">
              <a:rPr lang="en-US" smtClean="0">
                <a:latin typeface="GE Inspira Pitch"/>
              </a:rPr>
              <a:pPr defTabSz="684951"/>
              <a:t>‹#›</a:t>
            </a:fld>
            <a:endParaRPr lang="en-US" dirty="0">
              <a:latin typeface="GE Inspira Pitch"/>
            </a:endParaRPr>
          </a:p>
        </p:txBody>
      </p:sp>
      <p:pic>
        <p:nvPicPr>
          <p:cNvPr id="8" name="Picture 7"/>
          <p:cNvPicPr>
            <a:picLocks noChangeAspect="1"/>
          </p:cNvPicPr>
          <p:nvPr userDrawn="1"/>
        </p:nvPicPr>
        <p:blipFill rotWithShape="1">
          <a:blip r:embed="rId41">
            <a:extLst>
              <a:ext uri="{28A0092B-C50C-407E-A947-70E740481C1C}">
                <a14:useLocalDpi xmlns:a14="http://schemas.microsoft.com/office/drawing/2010/main" val="0"/>
              </a:ext>
            </a:extLst>
          </a:blip>
          <a:srcRect l="3861" t="3741" r="3511" b="3000"/>
          <a:stretch/>
        </p:blipFill>
        <p:spPr>
          <a:xfrm>
            <a:off x="395392" y="4653939"/>
            <a:ext cx="368356" cy="362801"/>
          </a:xfrm>
          <a:prstGeom prst="rect">
            <a:avLst/>
          </a:prstGeom>
        </p:spPr>
      </p:pic>
    </p:spTree>
    <p:extLst>
      <p:ext uri="{BB962C8B-B14F-4D97-AF65-F5344CB8AC3E}">
        <p14:creationId xmlns:p14="http://schemas.microsoft.com/office/powerpoint/2010/main" val="2393119416"/>
      </p:ext>
    </p:extLst>
  </p:cSld>
  <p:clrMap bg1="lt1" tx1="dk1" bg2="lt2" tx2="dk2" accent1="accent1" accent2="accent2" accent3="accent3" accent4="accent4" accent5="accent5" accent6="accent6" hlink="hlink" folHlink="folHlink"/>
  <p:sldLayoutIdLst>
    <p:sldLayoutId id="2147483990" r:id="rId1"/>
    <p:sldLayoutId id="2147483991" r:id="rId2"/>
    <p:sldLayoutId id="2147483992" r:id="rId3"/>
    <p:sldLayoutId id="2147483993" r:id="rId4"/>
    <p:sldLayoutId id="2147483994" r:id="rId5"/>
    <p:sldLayoutId id="2147483995" r:id="rId6"/>
    <p:sldLayoutId id="2147483996" r:id="rId7"/>
    <p:sldLayoutId id="2147483997" r:id="rId8"/>
    <p:sldLayoutId id="2147483998" r:id="rId9"/>
    <p:sldLayoutId id="2147483999" r:id="rId10"/>
    <p:sldLayoutId id="2147484000" r:id="rId11"/>
    <p:sldLayoutId id="2147484001" r:id="rId12"/>
    <p:sldLayoutId id="2147484002" r:id="rId13"/>
    <p:sldLayoutId id="2147484003" r:id="rId14"/>
    <p:sldLayoutId id="2147484004" r:id="rId15"/>
    <p:sldLayoutId id="2147484005" r:id="rId16"/>
    <p:sldLayoutId id="2147484006" r:id="rId17"/>
    <p:sldLayoutId id="2147484007" r:id="rId18"/>
    <p:sldLayoutId id="2147484008" r:id="rId19"/>
    <p:sldLayoutId id="2147484009" r:id="rId20"/>
    <p:sldLayoutId id="2147484010" r:id="rId21"/>
    <p:sldLayoutId id="2147484011" r:id="rId22"/>
    <p:sldLayoutId id="2147484012" r:id="rId23"/>
    <p:sldLayoutId id="2147484013" r:id="rId24"/>
    <p:sldLayoutId id="2147484014" r:id="rId25"/>
    <p:sldLayoutId id="2147484015" r:id="rId26"/>
    <p:sldLayoutId id="2147484016" r:id="rId27"/>
    <p:sldLayoutId id="2147484017" r:id="rId28"/>
    <p:sldLayoutId id="2147484018" r:id="rId29"/>
    <p:sldLayoutId id="2147484019" r:id="rId30"/>
    <p:sldLayoutId id="2147484020" r:id="rId31"/>
    <p:sldLayoutId id="2147484021" r:id="rId32"/>
    <p:sldLayoutId id="2147484022" r:id="rId33"/>
    <p:sldLayoutId id="2147484023" r:id="rId34"/>
    <p:sldLayoutId id="2147484024" r:id="rId35"/>
  </p:sldLayoutIdLst>
  <p:hf hdr="0" ftr="0"/>
  <p:txStyles>
    <p:titleStyle>
      <a:lvl1pPr algn="l" defTabSz="684951" rtl="0" eaLnBrk="1" latinLnBrk="0" hangingPunct="1">
        <a:lnSpc>
          <a:spcPct val="90000"/>
        </a:lnSpc>
        <a:spcBef>
          <a:spcPct val="0"/>
        </a:spcBef>
        <a:buNone/>
        <a:defRPr sz="2400" kern="1200" spc="0" baseline="0">
          <a:solidFill>
            <a:schemeClr val="tx1"/>
          </a:solidFill>
          <a:latin typeface="+mj-lt"/>
          <a:ea typeface="+mj-ea"/>
          <a:cs typeface="+mj-cs"/>
        </a:defRPr>
      </a:lvl1pPr>
    </p:titleStyle>
    <p:bodyStyle>
      <a:lvl1pPr marL="0" indent="0" algn="l" defTabSz="684951" rtl="0" eaLnBrk="1" latinLnBrk="0" hangingPunct="1">
        <a:lnSpc>
          <a:spcPct val="100000"/>
        </a:lnSpc>
        <a:spcBef>
          <a:spcPts val="900"/>
        </a:spcBef>
        <a:buFont typeface="Arial" pitchFamily="34" charset="0"/>
        <a:buNone/>
        <a:defRPr sz="2100" kern="1200" spc="0" baseline="0">
          <a:solidFill>
            <a:schemeClr val="tx1"/>
          </a:solidFill>
          <a:latin typeface="+mn-lt"/>
          <a:ea typeface="+mn-ea"/>
          <a:cs typeface="+mn-cs"/>
        </a:defRPr>
      </a:lvl1pPr>
      <a:lvl2pPr marL="152222" indent="-136743" algn="l" defTabSz="684951" rtl="0" eaLnBrk="1" latinLnBrk="0" hangingPunct="1">
        <a:lnSpc>
          <a:spcPct val="100000"/>
        </a:lnSpc>
        <a:spcBef>
          <a:spcPts val="750"/>
        </a:spcBef>
        <a:buFont typeface="Arial" pitchFamily="34" charset="0"/>
        <a:buChar char="•"/>
        <a:defRPr sz="1500" kern="1200" spc="0">
          <a:solidFill>
            <a:schemeClr val="tx1"/>
          </a:solidFill>
          <a:latin typeface="+mn-lt"/>
          <a:ea typeface="+mn-ea"/>
          <a:cs typeface="+mn-cs"/>
        </a:defRPr>
      </a:lvl2pPr>
      <a:lvl3pPr marL="299681" indent="-146269" algn="l" defTabSz="684951" rtl="0" eaLnBrk="1" latinLnBrk="0" hangingPunct="1">
        <a:lnSpc>
          <a:spcPct val="100000"/>
        </a:lnSpc>
        <a:spcBef>
          <a:spcPts val="600"/>
        </a:spcBef>
        <a:buFont typeface="GE Inspira Pitch" panose="020F0603030400020203" pitchFamily="34" charset="0"/>
        <a:buChar char="–"/>
        <a:defRPr sz="1400" kern="1200" spc="0">
          <a:solidFill>
            <a:schemeClr val="tx1"/>
          </a:solidFill>
          <a:latin typeface="+mn-lt"/>
          <a:ea typeface="+mn-ea"/>
          <a:cs typeface="+mn-cs"/>
        </a:defRPr>
      </a:lvl3pPr>
      <a:lvl4pPr marL="416188" indent="-124862" algn="l" defTabSz="684951" rtl="0" eaLnBrk="1" latinLnBrk="0" hangingPunct="1">
        <a:lnSpc>
          <a:spcPct val="100000"/>
        </a:lnSpc>
        <a:spcBef>
          <a:spcPts val="450"/>
        </a:spcBef>
        <a:buFont typeface="Arial" pitchFamily="34" charset="0"/>
        <a:buChar char="•"/>
        <a:defRPr sz="1200" kern="1200" spc="0">
          <a:solidFill>
            <a:schemeClr val="tx1"/>
          </a:solidFill>
          <a:latin typeface="+mn-lt"/>
          <a:ea typeface="+mn-ea"/>
          <a:cs typeface="+mn-cs"/>
        </a:defRPr>
      </a:lvl4pPr>
      <a:lvl5pPr marL="1541133" indent="-171242" algn="l" defTabSz="684951"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3626" indent="-171242" algn="l" defTabSz="684951"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6079" indent="-171242" algn="l" defTabSz="684951"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8561" indent="-171242" algn="l" defTabSz="684951"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1031" indent="-171242" algn="l" defTabSz="684951"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4951" rtl="0" eaLnBrk="1" latinLnBrk="0" hangingPunct="1">
        <a:defRPr sz="1400" kern="1200">
          <a:solidFill>
            <a:schemeClr val="tx1"/>
          </a:solidFill>
          <a:latin typeface="+mn-lt"/>
          <a:ea typeface="+mn-ea"/>
          <a:cs typeface="+mn-cs"/>
        </a:defRPr>
      </a:lvl1pPr>
      <a:lvl2pPr marL="342451" algn="l" defTabSz="684951" rtl="0" eaLnBrk="1" latinLnBrk="0" hangingPunct="1">
        <a:defRPr sz="1400" kern="1200">
          <a:solidFill>
            <a:schemeClr val="tx1"/>
          </a:solidFill>
          <a:latin typeface="+mn-lt"/>
          <a:ea typeface="+mn-ea"/>
          <a:cs typeface="+mn-cs"/>
        </a:defRPr>
      </a:lvl2pPr>
      <a:lvl3pPr marL="684951" algn="l" defTabSz="684951" rtl="0" eaLnBrk="1" latinLnBrk="0" hangingPunct="1">
        <a:defRPr sz="1400" kern="1200">
          <a:solidFill>
            <a:schemeClr val="tx1"/>
          </a:solidFill>
          <a:latin typeface="+mn-lt"/>
          <a:ea typeface="+mn-ea"/>
          <a:cs typeface="+mn-cs"/>
        </a:defRPr>
      </a:lvl3pPr>
      <a:lvl4pPr marL="1027420" algn="l" defTabSz="684951" rtl="0" eaLnBrk="1" latinLnBrk="0" hangingPunct="1">
        <a:defRPr sz="1400" kern="1200">
          <a:solidFill>
            <a:schemeClr val="tx1"/>
          </a:solidFill>
          <a:latin typeface="+mn-lt"/>
          <a:ea typeface="+mn-ea"/>
          <a:cs typeface="+mn-cs"/>
        </a:defRPr>
      </a:lvl4pPr>
      <a:lvl5pPr marL="1369902" algn="l" defTabSz="684951" rtl="0" eaLnBrk="1" latinLnBrk="0" hangingPunct="1">
        <a:defRPr sz="1400" kern="1200">
          <a:solidFill>
            <a:schemeClr val="tx1"/>
          </a:solidFill>
          <a:latin typeface="+mn-lt"/>
          <a:ea typeface="+mn-ea"/>
          <a:cs typeface="+mn-cs"/>
        </a:defRPr>
      </a:lvl5pPr>
      <a:lvl6pPr marL="1712355" algn="l" defTabSz="684951" rtl="0" eaLnBrk="1" latinLnBrk="0" hangingPunct="1">
        <a:defRPr sz="1400" kern="1200">
          <a:solidFill>
            <a:schemeClr val="tx1"/>
          </a:solidFill>
          <a:latin typeface="+mn-lt"/>
          <a:ea typeface="+mn-ea"/>
          <a:cs typeface="+mn-cs"/>
        </a:defRPr>
      </a:lvl6pPr>
      <a:lvl7pPr marL="2054846" algn="l" defTabSz="684951" rtl="0" eaLnBrk="1" latinLnBrk="0" hangingPunct="1">
        <a:defRPr sz="1400" kern="1200">
          <a:solidFill>
            <a:schemeClr val="tx1"/>
          </a:solidFill>
          <a:latin typeface="+mn-lt"/>
          <a:ea typeface="+mn-ea"/>
          <a:cs typeface="+mn-cs"/>
        </a:defRPr>
      </a:lvl7pPr>
      <a:lvl8pPr marL="2397320" algn="l" defTabSz="684951" rtl="0" eaLnBrk="1" latinLnBrk="0" hangingPunct="1">
        <a:defRPr sz="1400" kern="1200">
          <a:solidFill>
            <a:schemeClr val="tx1"/>
          </a:solidFill>
          <a:latin typeface="+mn-lt"/>
          <a:ea typeface="+mn-ea"/>
          <a:cs typeface="+mn-cs"/>
        </a:defRPr>
      </a:lvl8pPr>
      <a:lvl9pPr marL="2739803" algn="l" defTabSz="684951"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49.xml"/><Relationship Id="rId2" Type="http://schemas.openxmlformats.org/officeDocument/2006/relationships/notesSlide" Target="../notesSlides/notesSlide1.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4.xml"/><Relationship Id="rId2" Type="http://schemas.openxmlformats.org/officeDocument/2006/relationships/notesSlide" Target="../notesSlides/notesSlide2.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9.bin"/><Relationship Id="rId5" Type="http://schemas.openxmlformats.org/officeDocument/2006/relationships/image" Target="../media/image23.emf"/><Relationship Id="rId6" Type="http://schemas.openxmlformats.org/officeDocument/2006/relationships/oleObject" Target="../embeddings/oleObject10.bin"/><Relationship Id="rId7" Type="http://schemas.openxmlformats.org/officeDocument/2006/relationships/image" Target="../media/image24.emf"/><Relationship Id="rId1" Type="http://schemas.openxmlformats.org/officeDocument/2006/relationships/vmlDrawing" Target="../drawings/vmlDrawing9.vml"/><Relationship Id="rId2" Type="http://schemas.openxmlformats.org/officeDocument/2006/relationships/slideLayout" Target="../slideLayouts/slideLayout43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11.bin"/><Relationship Id="rId5" Type="http://schemas.openxmlformats.org/officeDocument/2006/relationships/image" Target="../media/image25.emf"/><Relationship Id="rId1" Type="http://schemas.openxmlformats.org/officeDocument/2006/relationships/vmlDrawing" Target="../drawings/vmlDrawing10.vml"/><Relationship Id="rId2" Type="http://schemas.openxmlformats.org/officeDocument/2006/relationships/slideLayout" Target="../slideLayouts/slideLayout434.xml"/></Relationships>
</file>

<file path=ppt/slides/_rels/slide7.xml.rels><?xml version="1.0" encoding="UTF-8" standalone="yes"?>
<Relationships xmlns="http://schemas.openxmlformats.org/package/2006/relationships"><Relationship Id="rId3" Type="http://schemas.openxmlformats.org/officeDocument/2006/relationships/image" Target="../media/image27.gif"/><Relationship Id="rId4" Type="http://schemas.openxmlformats.org/officeDocument/2006/relationships/oleObject" Target="../embeddings/oleObject12.bin"/><Relationship Id="rId5" Type="http://schemas.openxmlformats.org/officeDocument/2006/relationships/image" Target="../media/image26.emf"/><Relationship Id="rId1" Type="http://schemas.openxmlformats.org/officeDocument/2006/relationships/vmlDrawing" Target="../drawings/vmlDrawing11.vml"/><Relationship Id="rId2" Type="http://schemas.openxmlformats.org/officeDocument/2006/relationships/slideLayout" Target="../slideLayouts/slideLayout17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8.xml"/><Relationship Id="rId2"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562" y="400879"/>
            <a:ext cx="8352156" cy="765752"/>
          </a:xfrm>
        </p:spPr>
        <p:txBody>
          <a:bodyPr>
            <a:noAutofit/>
          </a:bodyPr>
          <a:lstStyle/>
          <a:p>
            <a:r>
              <a:rPr lang="en-US" b="1" dirty="0" smtClean="0">
                <a:solidFill>
                  <a:schemeClr val="accent1"/>
                </a:solidFill>
              </a:rPr>
              <a:t>Building Hierarchical Failure </a:t>
            </a:r>
            <a:r>
              <a:rPr lang="en-US" b="1" dirty="0">
                <a:solidFill>
                  <a:schemeClr val="accent1"/>
                </a:solidFill>
              </a:rPr>
              <a:t>Risk </a:t>
            </a:r>
            <a:r>
              <a:rPr lang="en-US" b="1" dirty="0" smtClean="0">
                <a:solidFill>
                  <a:schemeClr val="accent1"/>
                </a:solidFill>
              </a:rPr>
              <a:t>Models</a:t>
            </a:r>
            <a:endParaRPr lang="en-US" b="1" dirty="0">
              <a:solidFill>
                <a:schemeClr val="accent1"/>
              </a:solidFill>
            </a:endParaRPr>
          </a:p>
        </p:txBody>
      </p:sp>
      <p:pic>
        <p:nvPicPr>
          <p:cNvPr id="4" name="Content Placeholder 3"/>
          <p:cNvPicPr>
            <a:picLocks noGrp="1" noChangeAspect="1"/>
          </p:cNvPicPr>
          <p:nvPr>
            <p:ph idx="1"/>
          </p:nvPr>
        </p:nvPicPr>
        <p:blipFill>
          <a:blip r:embed="rId3"/>
          <a:srcRect t="2201" b="2201"/>
          <a:stretch>
            <a:fillRect/>
          </a:stretch>
        </p:blipFill>
        <p:spPr>
          <a:xfrm>
            <a:off x="2687876" y="2636287"/>
            <a:ext cx="4001521" cy="1650512"/>
          </a:xfrm>
        </p:spPr>
      </p:pic>
      <p:sp>
        <p:nvSpPr>
          <p:cNvPr id="5" name="TextBox 4"/>
          <p:cNvSpPr txBox="1"/>
          <p:nvPr/>
        </p:nvSpPr>
        <p:spPr>
          <a:xfrm>
            <a:off x="3144093" y="2561790"/>
            <a:ext cx="1456713" cy="242321"/>
          </a:xfrm>
          <a:prstGeom prst="rect">
            <a:avLst/>
          </a:prstGeom>
          <a:solidFill>
            <a:schemeClr val="bg1"/>
          </a:solidFill>
        </p:spPr>
        <p:txBody>
          <a:bodyPr wrap="square" lIns="68487" tIns="34244" rIns="68487" bIns="34244" rtlCol="0">
            <a:spAutoFit/>
          </a:bodyPr>
          <a:lstStyle/>
          <a:p>
            <a:pPr defTabSz="684922"/>
            <a:r>
              <a:rPr lang="en-US" sz="1100" dirty="0">
                <a:solidFill>
                  <a:srgbClr val="575757"/>
                </a:solidFill>
                <a:latin typeface="GE Inspira Pitch"/>
              </a:rPr>
              <a:t>Failure Indicator </a:t>
            </a:r>
          </a:p>
        </p:txBody>
      </p:sp>
      <p:sp>
        <p:nvSpPr>
          <p:cNvPr id="7" name="TextBox 6"/>
          <p:cNvSpPr txBox="1"/>
          <p:nvPr/>
        </p:nvSpPr>
        <p:spPr>
          <a:xfrm>
            <a:off x="5374134" y="4140355"/>
            <a:ext cx="1514689" cy="415445"/>
          </a:xfrm>
          <a:prstGeom prst="rect">
            <a:avLst/>
          </a:prstGeom>
          <a:solidFill>
            <a:schemeClr val="bg1"/>
          </a:solidFill>
        </p:spPr>
        <p:txBody>
          <a:bodyPr wrap="none" lIns="68487" tIns="34244" rIns="68487" bIns="34244" rtlCol="0">
            <a:spAutoFit/>
          </a:bodyPr>
          <a:lstStyle/>
          <a:p>
            <a:pPr defTabSz="684922"/>
            <a:r>
              <a:rPr lang="en-US" sz="1100">
                <a:solidFill>
                  <a:srgbClr val="575757"/>
                </a:solidFill>
                <a:latin typeface="GE Inspira Pitch"/>
              </a:rPr>
              <a:t>Component Hours </a:t>
            </a:r>
          </a:p>
          <a:p>
            <a:pPr defTabSz="684922"/>
            <a:r>
              <a:rPr lang="en-US" sz="1100">
                <a:solidFill>
                  <a:srgbClr val="575757"/>
                </a:solidFill>
                <a:latin typeface="GE Inspira Pitch"/>
              </a:rPr>
              <a:t>since the latest failure</a:t>
            </a:r>
          </a:p>
        </p:txBody>
      </p:sp>
      <p:sp>
        <p:nvSpPr>
          <p:cNvPr id="8" name="Rectangle 7"/>
          <p:cNvSpPr/>
          <p:nvPr/>
        </p:nvSpPr>
        <p:spPr>
          <a:xfrm>
            <a:off x="853083" y="1044525"/>
            <a:ext cx="7847651" cy="1281067"/>
          </a:xfrm>
          <a:prstGeom prst="rect">
            <a:avLst/>
          </a:prstGeom>
        </p:spPr>
        <p:txBody>
          <a:bodyPr wrap="square" lIns="68487" tIns="34244" rIns="68487" bIns="34244">
            <a:spAutoFit/>
          </a:bodyPr>
          <a:lstStyle/>
          <a:p>
            <a:pPr marL="214035" indent="-214035" defTabSz="684922">
              <a:buFont typeface="Arial"/>
              <a:buChar char="•"/>
            </a:pPr>
            <a:r>
              <a:rPr lang="en-US" sz="1100" dirty="0">
                <a:solidFill>
                  <a:srgbClr val="575757"/>
                </a:solidFill>
                <a:latin typeface="GE Inspira Pitch"/>
              </a:rPr>
              <a:t>A failure risk model is built on each failure mode.   This failure mode-level risk model assesses the failure risk with which a component has failure of the mode in component hours since the latest failure </a:t>
            </a:r>
          </a:p>
          <a:p>
            <a:pPr defTabSz="684922"/>
            <a:endParaRPr lang="en-US" sz="1100" dirty="0">
              <a:solidFill>
                <a:srgbClr val="575757"/>
              </a:solidFill>
              <a:latin typeface="GE Inspira Pitch"/>
            </a:endParaRPr>
          </a:p>
          <a:p>
            <a:pPr marL="214035" indent="-214035" defTabSz="684922">
              <a:buFont typeface="Arial"/>
              <a:buChar char="•"/>
            </a:pPr>
            <a:r>
              <a:rPr lang="en-US" sz="1100" dirty="0">
                <a:solidFill>
                  <a:srgbClr val="575757"/>
                </a:solidFill>
                <a:latin typeface="GE Inspira Pitch"/>
              </a:rPr>
              <a:t>Component-level failure risk model can be built combining the failure mode-level risk models in a component type (functional location)</a:t>
            </a:r>
          </a:p>
          <a:p>
            <a:pPr marL="214035" indent="-214035" defTabSz="684922">
              <a:buFont typeface="Arial"/>
              <a:buChar char="•"/>
            </a:pPr>
            <a:endParaRPr lang="en-US" sz="1100" dirty="0">
              <a:solidFill>
                <a:srgbClr val="575757"/>
              </a:solidFill>
              <a:latin typeface="GE Inspira Pitch"/>
            </a:endParaRPr>
          </a:p>
          <a:p>
            <a:pPr marL="214035" indent="-214035" defTabSz="684922">
              <a:buFont typeface="Arial"/>
              <a:buChar char="•"/>
            </a:pPr>
            <a:r>
              <a:rPr lang="en-US" sz="1100" dirty="0" smtClean="0">
                <a:solidFill>
                  <a:srgbClr val="575757"/>
                </a:solidFill>
                <a:latin typeface="GE Inspira Pitch"/>
              </a:rPr>
              <a:t>Unit</a:t>
            </a:r>
            <a:r>
              <a:rPr lang="en-US" sz="1100" dirty="0">
                <a:solidFill>
                  <a:srgbClr val="575757"/>
                </a:solidFill>
                <a:latin typeface="GE Inspira Pitch"/>
              </a:rPr>
              <a:t>-level failure risk model can be built combining component-level failure risk models.</a:t>
            </a:r>
          </a:p>
        </p:txBody>
      </p:sp>
      <p:sp>
        <p:nvSpPr>
          <p:cNvPr id="3" name="Rectangle 2"/>
          <p:cNvSpPr/>
          <p:nvPr/>
        </p:nvSpPr>
        <p:spPr>
          <a:xfrm>
            <a:off x="664432" y="4286818"/>
            <a:ext cx="4572000" cy="577028"/>
          </a:xfrm>
          <a:prstGeom prst="rect">
            <a:avLst/>
          </a:prstGeom>
        </p:spPr>
        <p:txBody>
          <a:bodyPr lIns="68487" tIns="34244" rIns="68487" bIns="34244">
            <a:spAutoFit/>
          </a:bodyPr>
          <a:lstStyle/>
          <a:p>
            <a:pPr marL="214035" indent="-214035" defTabSz="684922">
              <a:buFont typeface="Arial"/>
              <a:buChar char="•"/>
            </a:pPr>
            <a:endParaRPr lang="en-US" sz="800">
              <a:solidFill>
                <a:srgbClr val="008000"/>
              </a:solidFill>
              <a:latin typeface="GE Inspira Pitch"/>
            </a:endParaRPr>
          </a:p>
          <a:p>
            <a:pPr marL="214035" indent="-214035" defTabSz="684922">
              <a:buFont typeface="Arial"/>
              <a:buChar char="•"/>
            </a:pPr>
            <a:r>
              <a:rPr lang="en-US" sz="800" dirty="0">
                <a:solidFill>
                  <a:srgbClr val="008000"/>
                </a:solidFill>
                <a:latin typeface="GE Inspira Pitch"/>
              </a:rPr>
              <a:t>Failure indicator values tend to rapidly increase near the actual failure </a:t>
            </a:r>
          </a:p>
          <a:p>
            <a:pPr marL="214035" indent="-214035" defTabSz="684922">
              <a:buFont typeface="Arial"/>
              <a:buChar char="•"/>
            </a:pPr>
            <a:r>
              <a:rPr lang="en-US" sz="800" dirty="0">
                <a:solidFill>
                  <a:srgbClr val="008000"/>
                </a:solidFill>
                <a:latin typeface="GE Inspira Pitch"/>
              </a:rPr>
              <a:t>A threshold-based replacement policy can be designed based on this failure indicator </a:t>
            </a:r>
          </a:p>
          <a:p>
            <a:pPr defTabSz="684922"/>
            <a:endParaRPr lang="en-US" sz="800" dirty="0">
              <a:solidFill>
                <a:srgbClr val="008000"/>
              </a:solidFill>
              <a:latin typeface="GE Inspira Pitch"/>
            </a:endParaRPr>
          </a:p>
        </p:txBody>
      </p:sp>
      <p:sp>
        <p:nvSpPr>
          <p:cNvPr id="10" name="Date Placeholder 3"/>
          <p:cNvSpPr txBox="1">
            <a:spLocks/>
          </p:cNvSpPr>
          <p:nvPr/>
        </p:nvSpPr>
        <p:spPr>
          <a:xfrm>
            <a:off x="3796749" y="4755235"/>
            <a:ext cx="2067270" cy="101918"/>
          </a:xfrm>
          <a:prstGeom prst="rect">
            <a:avLst/>
          </a:prstGeom>
        </p:spPr>
        <p:txBody>
          <a:bodyPr lIns="68487" tIns="34244" rIns="68487" bIns="34244"/>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a:solidFill>
                  <a:prstClr val="white">
                    <a:lumMod val="50000"/>
                  </a:prstClr>
                </a:solidFill>
                <a:latin typeface="GE Inspira Pitch"/>
              </a:rPr>
              <a:t>BMA 797F Truck Optimization FTO</a:t>
            </a:r>
          </a:p>
          <a:p>
            <a:pPr algn="ctr"/>
            <a:endParaRPr lang="en-US" sz="200" dirty="0">
              <a:solidFill>
                <a:prstClr val="white">
                  <a:lumMod val="50000"/>
                </a:prstClr>
              </a:solidFill>
              <a:latin typeface="GE Inspira Pitch"/>
            </a:endParaRPr>
          </a:p>
          <a:p>
            <a:pPr algn="ctr"/>
            <a:r>
              <a:rPr lang="en-US" sz="700" dirty="0">
                <a:solidFill>
                  <a:prstClr val="white">
                    <a:lumMod val="50000"/>
                  </a:prstClr>
                </a:solidFill>
                <a:latin typeface="GE Inspira Pitch"/>
              </a:rPr>
              <a:t>Privileged and Confidential</a:t>
            </a:r>
          </a:p>
        </p:txBody>
      </p:sp>
      <p:sp>
        <p:nvSpPr>
          <p:cNvPr id="11" name="Slide Number Placeholder 5"/>
          <p:cNvSpPr>
            <a:spLocks noGrp="1"/>
          </p:cNvSpPr>
          <p:nvPr>
            <p:ph type="sldNum" sz="quarter" idx="12"/>
          </p:nvPr>
        </p:nvSpPr>
        <p:spPr>
          <a:xfrm>
            <a:off x="8560532" y="4757554"/>
            <a:ext cx="274320" cy="101918"/>
          </a:xfrm>
        </p:spPr>
        <p:txBody>
          <a:bodyPr/>
          <a:lstStyle/>
          <a:p>
            <a:fld id="{0D558541-60C9-42A2-8392-FF12533A6B7A}" type="slidenum">
              <a:rPr lang="en-US" smtClean="0">
                <a:latin typeface="GE Inspira Pitch"/>
              </a:rPr>
              <a:pPr/>
              <a:t>1</a:t>
            </a:fld>
            <a:endParaRPr lang="en-US" dirty="0">
              <a:latin typeface="GE Inspira Pitch"/>
            </a:endParaRPr>
          </a:p>
        </p:txBody>
      </p:sp>
      <p:sp>
        <p:nvSpPr>
          <p:cNvPr id="13" name="Rectangle 12"/>
          <p:cNvSpPr/>
          <p:nvPr/>
        </p:nvSpPr>
        <p:spPr>
          <a:xfrm>
            <a:off x="6215690" y="25486"/>
            <a:ext cx="2889231" cy="27816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lIns="68487" tIns="34244" rIns="68487" bIns="34244" rtlCol="0" anchor="ctr"/>
          <a:lstStyle/>
          <a:p>
            <a:pPr algn="ctr" defTabSz="684922"/>
            <a:r>
              <a:rPr lang="en-US" sz="1600" dirty="0" smtClean="0">
                <a:solidFill>
                  <a:prstClr val="white"/>
                </a:solidFill>
                <a:latin typeface="GE Inspira Pitch"/>
              </a:rPr>
              <a:t>Failure risk model</a:t>
            </a:r>
            <a:endParaRPr lang="en-US" sz="1600" dirty="0">
              <a:solidFill>
                <a:prstClr val="white"/>
              </a:solidFill>
              <a:latin typeface="GE Inspira Pitch"/>
            </a:endParaRPr>
          </a:p>
        </p:txBody>
      </p:sp>
    </p:spTree>
    <p:extLst>
      <p:ext uri="{BB962C8B-B14F-4D97-AF65-F5344CB8AC3E}">
        <p14:creationId xmlns:p14="http://schemas.microsoft.com/office/powerpoint/2010/main" val="93400383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Individualized </a:t>
            </a:r>
            <a:r>
              <a:rPr lang="en-US" sz="2400" dirty="0"/>
              <a:t>Failure </a:t>
            </a:r>
            <a:r>
              <a:rPr lang="en-US" sz="2400" dirty="0" smtClean="0"/>
              <a:t>Indicator</a:t>
            </a:r>
            <a:endParaRPr lang="en-US" sz="2400" dirty="0"/>
          </a:p>
        </p:txBody>
      </p:sp>
      <p:pic>
        <p:nvPicPr>
          <p:cNvPr id="4" name="Content Placeholder 3"/>
          <p:cNvPicPr>
            <a:picLocks noGrp="1" noChangeAspect="1"/>
          </p:cNvPicPr>
          <p:nvPr>
            <p:ph idx="1"/>
          </p:nvPr>
        </p:nvPicPr>
        <p:blipFill>
          <a:blip r:embed="rId3"/>
          <a:srcRect t="2201" b="2201"/>
          <a:stretch>
            <a:fillRect/>
          </a:stretch>
        </p:blipFill>
        <p:spPr>
          <a:xfrm>
            <a:off x="2687901" y="2953853"/>
            <a:ext cx="4001521" cy="1650512"/>
          </a:xfrm>
        </p:spPr>
      </p:pic>
      <p:sp>
        <p:nvSpPr>
          <p:cNvPr id="5" name="TextBox 4"/>
          <p:cNvSpPr txBox="1"/>
          <p:nvPr/>
        </p:nvSpPr>
        <p:spPr>
          <a:xfrm>
            <a:off x="3144082" y="2870879"/>
            <a:ext cx="1398229" cy="311507"/>
          </a:xfrm>
          <a:prstGeom prst="rect">
            <a:avLst/>
          </a:prstGeom>
          <a:solidFill>
            <a:schemeClr val="bg1"/>
          </a:solidFill>
        </p:spPr>
        <p:txBody>
          <a:bodyPr wrap="none" lIns="91272" tIns="45636" rIns="91272" bIns="45636" rtlCol="0">
            <a:spAutoFit/>
          </a:bodyPr>
          <a:lstStyle/>
          <a:p>
            <a:pPr defTabSz="456402"/>
            <a:r>
              <a:rPr lang="en-US" sz="1400">
                <a:solidFill>
                  <a:prstClr val="black"/>
                </a:solidFill>
                <a:latin typeface="Calibri"/>
              </a:rPr>
              <a:t>Failure Indicator </a:t>
            </a:r>
          </a:p>
        </p:txBody>
      </p:sp>
      <p:sp>
        <p:nvSpPr>
          <p:cNvPr id="7" name="TextBox 6"/>
          <p:cNvSpPr txBox="1"/>
          <p:nvPr/>
        </p:nvSpPr>
        <p:spPr>
          <a:xfrm>
            <a:off x="5374113" y="4457930"/>
            <a:ext cx="1061032" cy="530798"/>
          </a:xfrm>
          <a:prstGeom prst="rect">
            <a:avLst/>
          </a:prstGeom>
          <a:solidFill>
            <a:schemeClr val="bg1"/>
          </a:solidFill>
        </p:spPr>
        <p:txBody>
          <a:bodyPr wrap="none" lIns="91272" tIns="45636" rIns="91272" bIns="45636" rtlCol="0">
            <a:spAutoFit/>
          </a:bodyPr>
          <a:lstStyle/>
          <a:p>
            <a:pPr defTabSz="456402"/>
            <a:r>
              <a:rPr lang="en-US" sz="1400">
                <a:solidFill>
                  <a:prstClr val="black"/>
                </a:solidFill>
                <a:latin typeface="Calibri"/>
              </a:rPr>
              <a:t>Component</a:t>
            </a:r>
          </a:p>
          <a:p>
            <a:pPr defTabSz="456402"/>
            <a:r>
              <a:rPr lang="en-US" sz="1400">
                <a:solidFill>
                  <a:prstClr val="black"/>
                </a:solidFill>
                <a:latin typeface="Calibri"/>
              </a:rPr>
              <a:t>    Cycles</a:t>
            </a:r>
          </a:p>
        </p:txBody>
      </p:sp>
      <p:sp>
        <p:nvSpPr>
          <p:cNvPr id="8" name="Rectangle 7"/>
          <p:cNvSpPr/>
          <p:nvPr/>
        </p:nvSpPr>
        <p:spPr>
          <a:xfrm>
            <a:off x="853083" y="923561"/>
            <a:ext cx="7847651" cy="1815712"/>
          </a:xfrm>
          <a:prstGeom prst="rect">
            <a:avLst/>
          </a:prstGeom>
        </p:spPr>
        <p:txBody>
          <a:bodyPr wrap="square" lIns="91272" tIns="45636" rIns="91272" bIns="45636">
            <a:spAutoFit/>
          </a:bodyPr>
          <a:lstStyle/>
          <a:p>
            <a:pPr marL="285246" indent="-285246" defTabSz="456402">
              <a:buFont typeface="Arial"/>
              <a:buChar char="•"/>
            </a:pPr>
            <a:r>
              <a:rPr lang="en-US" sz="1400" dirty="0">
                <a:solidFill>
                  <a:prstClr val="black"/>
                </a:solidFill>
                <a:latin typeface="Calibri"/>
              </a:rPr>
              <a:t>Individualized Failure </a:t>
            </a:r>
            <a:r>
              <a:rPr lang="en-US" sz="1400" dirty="0" smtClean="0">
                <a:solidFill>
                  <a:prstClr val="black"/>
                </a:solidFill>
                <a:latin typeface="Calibri"/>
              </a:rPr>
              <a:t>Indicator </a:t>
            </a:r>
            <a:endParaRPr lang="en-US" sz="1400" dirty="0">
              <a:solidFill>
                <a:prstClr val="black"/>
              </a:solidFill>
              <a:latin typeface="Calibri"/>
            </a:endParaRPr>
          </a:p>
          <a:p>
            <a:pPr defTabSz="456402"/>
            <a:r>
              <a:rPr lang="en-US" sz="1400" dirty="0">
                <a:solidFill>
                  <a:prstClr val="black"/>
                </a:solidFill>
                <a:latin typeface="Calibri"/>
              </a:rPr>
              <a:t>    =  Cumulative Failure Probability over </a:t>
            </a:r>
            <a:r>
              <a:rPr lang="en-US" sz="1400" dirty="0" smtClean="0">
                <a:solidFill>
                  <a:prstClr val="black"/>
                </a:solidFill>
                <a:latin typeface="Calibri"/>
              </a:rPr>
              <a:t>component cycles (or component usage time)  individualized for </a:t>
            </a:r>
            <a:r>
              <a:rPr lang="en-US" sz="1400" dirty="0">
                <a:solidFill>
                  <a:prstClr val="black"/>
                </a:solidFill>
                <a:latin typeface="Calibri"/>
              </a:rPr>
              <a:t>each </a:t>
            </a:r>
            <a:r>
              <a:rPr lang="en-US" sz="1400" dirty="0" smtClean="0">
                <a:solidFill>
                  <a:prstClr val="black"/>
                </a:solidFill>
                <a:latin typeface="Calibri"/>
              </a:rPr>
              <a:t>component considering its real usage conditions</a:t>
            </a:r>
          </a:p>
          <a:p>
            <a:pPr defTabSz="456402"/>
            <a:r>
              <a:rPr lang="en-US" sz="1400" dirty="0" smtClean="0">
                <a:solidFill>
                  <a:prstClr val="black"/>
                </a:solidFill>
                <a:latin typeface="Calibri"/>
              </a:rPr>
              <a:t>e.g., severe usages or harsh conditions may increase the likelihood of failure</a:t>
            </a:r>
            <a:endParaRPr lang="en-US" sz="1400" dirty="0">
              <a:solidFill>
                <a:prstClr val="black"/>
              </a:solidFill>
              <a:latin typeface="Calibri"/>
            </a:endParaRPr>
          </a:p>
          <a:p>
            <a:pPr defTabSz="456402"/>
            <a:r>
              <a:rPr lang="en-US" sz="1400" dirty="0">
                <a:solidFill>
                  <a:prstClr val="black"/>
                </a:solidFill>
                <a:latin typeface="Calibri"/>
              </a:rPr>
              <a:t>  </a:t>
            </a:r>
          </a:p>
          <a:p>
            <a:pPr marL="285246" indent="-285246" defTabSz="456402">
              <a:buFont typeface="Arial"/>
              <a:buChar char="•"/>
            </a:pPr>
            <a:r>
              <a:rPr lang="en-US" sz="1400" dirty="0" smtClean="0">
                <a:solidFill>
                  <a:srgbClr val="000000"/>
                </a:solidFill>
                <a:latin typeface="Calibri"/>
              </a:rPr>
              <a:t>Ideal failure indicator values should tend </a:t>
            </a:r>
            <a:r>
              <a:rPr lang="en-US" sz="1400" dirty="0">
                <a:solidFill>
                  <a:srgbClr val="000000"/>
                </a:solidFill>
                <a:latin typeface="Calibri"/>
              </a:rPr>
              <a:t>to rapidly increase near the actual failure </a:t>
            </a:r>
          </a:p>
          <a:p>
            <a:pPr marL="285246" indent="-285246" defTabSz="456402">
              <a:buFont typeface="Arial"/>
              <a:buChar char="•"/>
            </a:pPr>
            <a:r>
              <a:rPr lang="en-US" sz="1400" dirty="0" smtClean="0">
                <a:solidFill>
                  <a:srgbClr val="000000"/>
                </a:solidFill>
                <a:latin typeface="Calibri"/>
              </a:rPr>
              <a:t>A </a:t>
            </a:r>
            <a:r>
              <a:rPr lang="en-US" sz="1400" dirty="0">
                <a:solidFill>
                  <a:srgbClr val="000000"/>
                </a:solidFill>
                <a:latin typeface="Calibri"/>
              </a:rPr>
              <a:t>threshold-based replacement policy can be designed based on this failure indicator </a:t>
            </a:r>
          </a:p>
          <a:p>
            <a:pPr defTabSz="456402"/>
            <a:endParaRPr lang="en-US" sz="1400" dirty="0">
              <a:solidFill>
                <a:srgbClr val="000000"/>
              </a:solidFill>
              <a:latin typeface="Calibri"/>
            </a:endParaRPr>
          </a:p>
        </p:txBody>
      </p:sp>
      <p:sp>
        <p:nvSpPr>
          <p:cNvPr id="9" name="Freeform 8"/>
          <p:cNvSpPr>
            <a:spLocks noChangeArrowheads="1"/>
          </p:cNvSpPr>
          <p:nvPr/>
        </p:nvSpPr>
        <p:spPr bwMode="auto">
          <a:xfrm>
            <a:off x="3778397" y="4617178"/>
            <a:ext cx="1802933" cy="233225"/>
          </a:xfrm>
          <a:custGeom>
            <a:avLst/>
            <a:gdLst>
              <a:gd name="T0" fmla="*/ 0 w 4292600"/>
              <a:gd name="T1" fmla="*/ 719138 h 719667"/>
              <a:gd name="T2" fmla="*/ 1335003 w 4292600"/>
              <a:gd name="T3" fmla="*/ 427253 h 719667"/>
              <a:gd name="T4" fmla="*/ 2487960 w 4292600"/>
              <a:gd name="T5" fmla="*/ 46533 h 719667"/>
              <a:gd name="T6" fmla="*/ 3143325 w 4292600"/>
              <a:gd name="T7" fmla="*/ 148058 h 719667"/>
              <a:gd name="T8" fmla="*/ 4102100 w 4292600"/>
              <a:gd name="T9" fmla="*/ 719138 h 719667"/>
              <a:gd name="T10" fmla="*/ 0 60000 65536"/>
              <a:gd name="T11" fmla="*/ 0 60000 65536"/>
              <a:gd name="T12" fmla="*/ 0 60000 65536"/>
              <a:gd name="T13" fmla="*/ 0 60000 65536"/>
              <a:gd name="T14" fmla="*/ 0 60000 65536"/>
              <a:gd name="T15" fmla="*/ 0 w 4292600"/>
              <a:gd name="T16" fmla="*/ 0 h 719667"/>
              <a:gd name="T17" fmla="*/ 4292600 w 4292600"/>
              <a:gd name="T18" fmla="*/ 719667 h 719667"/>
            </a:gdLst>
            <a:ahLst/>
            <a:cxnLst>
              <a:cxn ang="T10">
                <a:pos x="T0" y="T1"/>
              </a:cxn>
              <a:cxn ang="T11">
                <a:pos x="T2" y="T3"/>
              </a:cxn>
              <a:cxn ang="T12">
                <a:pos x="T4" y="T5"/>
              </a:cxn>
              <a:cxn ang="T13">
                <a:pos x="T6" y="T7"/>
              </a:cxn>
              <a:cxn ang="T14">
                <a:pos x="T8" y="T9"/>
              </a:cxn>
            </a:cxnLst>
            <a:rect l="T15" t="T16" r="T17" b="T18"/>
            <a:pathLst>
              <a:path w="4292600" h="719667">
                <a:moveTo>
                  <a:pt x="0" y="719667"/>
                </a:moveTo>
                <a:cubicBezTo>
                  <a:pt x="481541" y="629708"/>
                  <a:pt x="963083" y="539750"/>
                  <a:pt x="1397000" y="427567"/>
                </a:cubicBezTo>
                <a:cubicBezTo>
                  <a:pt x="1830917" y="315384"/>
                  <a:pt x="2288117" y="93134"/>
                  <a:pt x="2603500" y="46567"/>
                </a:cubicBezTo>
                <a:cubicBezTo>
                  <a:pt x="2918883" y="0"/>
                  <a:pt x="3007783" y="35984"/>
                  <a:pt x="3289300" y="148167"/>
                </a:cubicBezTo>
                <a:cubicBezTo>
                  <a:pt x="3570817" y="260350"/>
                  <a:pt x="4292600" y="719667"/>
                  <a:pt x="4292600" y="719667"/>
                </a:cubicBezTo>
              </a:path>
            </a:pathLst>
          </a:custGeom>
          <a:solidFill>
            <a:srgbClr val="AAAAAA">
              <a:alpha val="50195"/>
            </a:srgbClr>
          </a:solidFill>
          <a:ln w="25400">
            <a:solidFill>
              <a:srgbClr val="AAAAAA"/>
            </a:solidFill>
            <a:miter lim="800000"/>
            <a:headEnd/>
            <a:tailEnd/>
          </a:ln>
          <a:effectLst>
            <a:outerShdw dist="20000" dir="5400000" rotWithShape="0">
              <a:srgbClr val="808080">
                <a:alpha val="37999"/>
              </a:srgbClr>
            </a:outerShdw>
          </a:effectLst>
        </p:spPr>
        <p:txBody>
          <a:bodyPr lIns="91272" tIns="45636" rIns="91272" bIns="45636" anchor="ctr"/>
          <a:lstStyle/>
          <a:p>
            <a:pPr algn="ctr" defTabSz="912804" fontAlgn="base">
              <a:spcBef>
                <a:spcPct val="0"/>
              </a:spcBef>
              <a:spcAft>
                <a:spcPct val="0"/>
              </a:spcAft>
            </a:pPr>
            <a:endParaRPr lang="en-US" sz="1600">
              <a:solidFill>
                <a:srgbClr val="FFFFFF"/>
              </a:solidFill>
              <a:latin typeface="Arial" charset="0"/>
              <a:ea typeface="PMingLiU" pitchFamily="18" charset="-120"/>
            </a:endParaRPr>
          </a:p>
        </p:txBody>
      </p:sp>
      <p:sp>
        <p:nvSpPr>
          <p:cNvPr id="10" name="Rectangle 9"/>
          <p:cNvSpPr/>
          <p:nvPr/>
        </p:nvSpPr>
        <p:spPr>
          <a:xfrm>
            <a:off x="6215690" y="25486"/>
            <a:ext cx="2889231" cy="27816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lIns="68487" tIns="34244" rIns="68487" bIns="34244" rtlCol="0" anchor="ctr"/>
          <a:lstStyle/>
          <a:p>
            <a:pPr algn="ctr" defTabSz="684922"/>
            <a:r>
              <a:rPr lang="en-US" sz="1600" dirty="0" smtClean="0">
                <a:solidFill>
                  <a:prstClr val="white"/>
                </a:solidFill>
                <a:latin typeface="GE Inspira Pitch"/>
              </a:rPr>
              <a:t>Failure risk model</a:t>
            </a:r>
            <a:endParaRPr lang="en-US" sz="1600" dirty="0">
              <a:solidFill>
                <a:prstClr val="white"/>
              </a:solidFill>
              <a:latin typeface="GE Inspira Pitch"/>
            </a:endParaRPr>
          </a:p>
        </p:txBody>
      </p:sp>
    </p:spTree>
    <p:extLst>
      <p:ext uri="{BB962C8B-B14F-4D97-AF65-F5344CB8AC3E}">
        <p14:creationId xmlns:p14="http://schemas.microsoft.com/office/powerpoint/2010/main" val="133894564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400" dirty="0"/>
              <a:t>A data-driven ML function model for the failure risk indicator is to combine a failure classification task with the time-dependent </a:t>
            </a:r>
            <a:r>
              <a:rPr lang="en-US" sz="1400" dirty="0" err="1"/>
              <a:t>CoxPH</a:t>
            </a:r>
            <a:r>
              <a:rPr lang="en-US" sz="1400" dirty="0"/>
              <a:t> model.  </a:t>
            </a:r>
          </a:p>
          <a:p>
            <a:endParaRPr lang="en-US" sz="1400" dirty="0"/>
          </a:p>
          <a:p>
            <a:pPr lvl="1"/>
            <a:r>
              <a:rPr lang="en-US" sz="1200" dirty="0"/>
              <a:t>First, we generate time-based sample points (e.g., one sample per day (or per cycle) from healthy and failure components.  Each sample point has features calculated over the last N-days (N-cycles) time window.</a:t>
            </a:r>
          </a:p>
          <a:p>
            <a:endParaRPr lang="en-US" sz="1400" dirty="0"/>
          </a:p>
          <a:p>
            <a:pPr lvl="1"/>
            <a:r>
              <a:rPr lang="en-US" sz="1200" dirty="0"/>
              <a:t>Second, we label as “Unhealthy class” only the sample points within a pre-specified time window (a model parameter) ahead of the failure time of each failure component.  Other remaining sample points are labeled “Healthy class”.  This assumes that the failure component was in unhealthy state with this specified time window.  </a:t>
            </a:r>
          </a:p>
          <a:p>
            <a:endParaRPr lang="en-US" sz="1400" dirty="0"/>
          </a:p>
          <a:p>
            <a:endParaRPr lang="en-US" sz="1400" dirty="0"/>
          </a:p>
          <a:p>
            <a:endParaRPr lang="en-US" sz="1400" dirty="0"/>
          </a:p>
          <a:p>
            <a:endParaRPr lang="en-US" sz="1400" dirty="0"/>
          </a:p>
          <a:p>
            <a:endParaRPr lang="en-US" sz="1400" dirty="0"/>
          </a:p>
          <a:p>
            <a:endParaRPr lang="en-US" sz="1400" dirty="0"/>
          </a:p>
        </p:txBody>
      </p:sp>
      <p:sp>
        <p:nvSpPr>
          <p:cNvPr id="12" name="Rectangle 11"/>
          <p:cNvSpPr/>
          <p:nvPr/>
        </p:nvSpPr>
        <p:spPr>
          <a:xfrm>
            <a:off x="2213539" y="3750852"/>
            <a:ext cx="3579258" cy="217714"/>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lIns="91272" tIns="45636" rIns="91272" bIns="45636" rtlCol="0" anchor="ctr"/>
          <a:lstStyle/>
          <a:p>
            <a:pPr algn="ctr" defTabSz="456402"/>
            <a:r>
              <a:rPr lang="en-US" sz="1100" b="1" dirty="0">
                <a:solidFill>
                  <a:prstClr val="white"/>
                </a:solidFill>
                <a:latin typeface="Calibri"/>
              </a:rPr>
              <a:t>Healthy</a:t>
            </a:r>
          </a:p>
        </p:txBody>
      </p:sp>
      <p:cxnSp>
        <p:nvCxnSpPr>
          <p:cNvPr id="13" name="Straight Arrow Connector 12"/>
          <p:cNvCxnSpPr/>
          <p:nvPr/>
        </p:nvCxnSpPr>
        <p:spPr>
          <a:xfrm flipV="1">
            <a:off x="2213539" y="3970518"/>
            <a:ext cx="0" cy="24967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623898" y="4218702"/>
            <a:ext cx="1332915" cy="276898"/>
          </a:xfrm>
          <a:prstGeom prst="rect">
            <a:avLst/>
          </a:prstGeom>
          <a:noFill/>
        </p:spPr>
        <p:txBody>
          <a:bodyPr wrap="none" lIns="91272" tIns="45636" rIns="91272" bIns="45636" rtlCol="0">
            <a:spAutoFit/>
          </a:bodyPr>
          <a:lstStyle/>
          <a:p>
            <a:pPr algn="ctr" defTabSz="456402"/>
            <a:r>
              <a:rPr lang="en-US" sz="1200" dirty="0">
                <a:solidFill>
                  <a:prstClr val="black"/>
                </a:solidFill>
                <a:latin typeface="Calibri"/>
              </a:rPr>
              <a:t>Component Install </a:t>
            </a:r>
          </a:p>
        </p:txBody>
      </p:sp>
      <p:cxnSp>
        <p:nvCxnSpPr>
          <p:cNvPr id="15" name="Straight Arrow Connector 14"/>
          <p:cNvCxnSpPr/>
          <p:nvPr/>
        </p:nvCxnSpPr>
        <p:spPr>
          <a:xfrm flipV="1">
            <a:off x="5788079" y="3970518"/>
            <a:ext cx="0" cy="24823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487582" y="4188333"/>
            <a:ext cx="610587" cy="276898"/>
          </a:xfrm>
          <a:prstGeom prst="rect">
            <a:avLst/>
          </a:prstGeom>
          <a:noFill/>
        </p:spPr>
        <p:txBody>
          <a:bodyPr wrap="none" lIns="91272" tIns="45636" rIns="91272" bIns="45636" rtlCol="0">
            <a:spAutoFit/>
          </a:bodyPr>
          <a:lstStyle/>
          <a:p>
            <a:pPr algn="ctr" defTabSz="456402"/>
            <a:r>
              <a:rPr lang="en-US" sz="1200" dirty="0">
                <a:solidFill>
                  <a:prstClr val="black"/>
                </a:solidFill>
                <a:latin typeface="Calibri"/>
              </a:rPr>
              <a:t>Failure</a:t>
            </a:r>
          </a:p>
        </p:txBody>
      </p:sp>
      <p:sp>
        <p:nvSpPr>
          <p:cNvPr id="17" name="Rectangle 16"/>
          <p:cNvSpPr/>
          <p:nvPr/>
        </p:nvSpPr>
        <p:spPr>
          <a:xfrm>
            <a:off x="3926035" y="3309921"/>
            <a:ext cx="3890607" cy="276898"/>
          </a:xfrm>
          <a:prstGeom prst="rect">
            <a:avLst/>
          </a:prstGeom>
        </p:spPr>
        <p:txBody>
          <a:bodyPr wrap="none" lIns="91272" tIns="45636" rIns="91272" bIns="45636">
            <a:spAutoFit/>
          </a:bodyPr>
          <a:lstStyle/>
          <a:p>
            <a:pPr defTabSz="456402"/>
            <a:r>
              <a:rPr lang="en-US" sz="1200" b="1" dirty="0">
                <a:solidFill>
                  <a:srgbClr val="4F81BD"/>
                </a:solidFill>
                <a:latin typeface="Calibri"/>
              </a:rPr>
              <a:t>Time Window – Variable Parameter for classification label</a:t>
            </a:r>
          </a:p>
        </p:txBody>
      </p:sp>
      <p:cxnSp>
        <p:nvCxnSpPr>
          <p:cNvPr id="18" name="Straight Arrow Connector 17"/>
          <p:cNvCxnSpPr/>
          <p:nvPr/>
        </p:nvCxnSpPr>
        <p:spPr>
          <a:xfrm>
            <a:off x="4580789" y="3616303"/>
            <a:ext cx="1212007"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621697" y="3747959"/>
            <a:ext cx="1172759" cy="217714"/>
          </a:xfrm>
          <a:prstGeom prst="rect">
            <a:avLst/>
          </a:prstGeom>
          <a:solidFill>
            <a:srgbClr val="C0504D"/>
          </a:solidFill>
          <a:ln>
            <a:noFill/>
          </a:ln>
        </p:spPr>
        <p:style>
          <a:lnRef idx="2">
            <a:schemeClr val="accent3">
              <a:shade val="50000"/>
            </a:schemeClr>
          </a:lnRef>
          <a:fillRef idx="1">
            <a:schemeClr val="accent3"/>
          </a:fillRef>
          <a:effectRef idx="0">
            <a:schemeClr val="accent3"/>
          </a:effectRef>
          <a:fontRef idx="minor">
            <a:schemeClr val="lt1"/>
          </a:fontRef>
        </p:style>
        <p:txBody>
          <a:bodyPr lIns="91272" tIns="45636" rIns="91272" bIns="45636" rtlCol="0" anchor="ctr"/>
          <a:lstStyle/>
          <a:p>
            <a:pPr algn="ctr" defTabSz="456402"/>
            <a:r>
              <a:rPr lang="en-US" sz="1100" b="1" dirty="0">
                <a:solidFill>
                  <a:prstClr val="white"/>
                </a:solidFill>
                <a:latin typeface="Calibri"/>
              </a:rPr>
              <a:t>Unhealthy</a:t>
            </a:r>
          </a:p>
        </p:txBody>
      </p:sp>
      <p:sp>
        <p:nvSpPr>
          <p:cNvPr id="20" name="Title 1"/>
          <p:cNvSpPr txBox="1">
            <a:spLocks/>
          </p:cNvSpPr>
          <p:nvPr/>
        </p:nvSpPr>
        <p:spPr>
          <a:xfrm>
            <a:off x="609600" y="358379"/>
            <a:ext cx="8229600" cy="857250"/>
          </a:xfrm>
          <a:prstGeom prst="rect">
            <a:avLst/>
          </a:prstGeom>
        </p:spPr>
        <p:txBody>
          <a:bodyPr vert="horz" lIns="91272" tIns="45636" rIns="91272" bIns="45636" rtlCol="0" anchor="ctr">
            <a:normAutofit/>
          </a:bodyPr>
          <a:lstStyle>
            <a:lvl1pPr algn="ctr" defTabSz="456402" rtl="0" eaLnBrk="1" latinLnBrk="0" hangingPunct="1">
              <a:spcBef>
                <a:spcPct val="0"/>
              </a:spcBef>
              <a:buNone/>
              <a:defRPr sz="4400" kern="1200">
                <a:solidFill>
                  <a:schemeClr val="tx1"/>
                </a:solidFill>
                <a:latin typeface="+mj-lt"/>
                <a:ea typeface="+mj-ea"/>
                <a:cs typeface="+mj-cs"/>
              </a:defRPr>
            </a:lvl1pPr>
          </a:lstStyle>
          <a:p>
            <a:r>
              <a:rPr lang="en-US" sz="2400" dirty="0" smtClean="0"/>
              <a:t>Classification + Time-dependent </a:t>
            </a:r>
            <a:r>
              <a:rPr lang="en-US" sz="2400" dirty="0" err="1" smtClean="0"/>
              <a:t>CoxPH</a:t>
            </a:r>
            <a:endParaRPr lang="en-US" sz="2400" dirty="0"/>
          </a:p>
        </p:txBody>
      </p:sp>
      <p:sp>
        <p:nvSpPr>
          <p:cNvPr id="21" name="Rectangle 20"/>
          <p:cNvSpPr/>
          <p:nvPr/>
        </p:nvSpPr>
        <p:spPr>
          <a:xfrm>
            <a:off x="6215690" y="25486"/>
            <a:ext cx="2889231" cy="27816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lIns="68487" tIns="34244" rIns="68487" bIns="34244" rtlCol="0" anchor="ctr"/>
          <a:lstStyle/>
          <a:p>
            <a:pPr algn="ctr" defTabSz="684922"/>
            <a:r>
              <a:rPr lang="en-US" sz="1600" dirty="0" smtClean="0">
                <a:solidFill>
                  <a:prstClr val="white"/>
                </a:solidFill>
                <a:latin typeface="GE Inspira Pitch"/>
              </a:rPr>
              <a:t>Failure risk model</a:t>
            </a:r>
            <a:endParaRPr lang="en-US" sz="1600" dirty="0">
              <a:solidFill>
                <a:prstClr val="white"/>
              </a:solidFill>
              <a:latin typeface="GE Inspira Pitch"/>
            </a:endParaRPr>
          </a:p>
        </p:txBody>
      </p:sp>
    </p:spTree>
    <p:extLst>
      <p:ext uri="{BB962C8B-B14F-4D97-AF65-F5344CB8AC3E}">
        <p14:creationId xmlns:p14="http://schemas.microsoft.com/office/powerpoint/2010/main" val="390806352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1600"/>
          </a:p>
          <a:p>
            <a:pPr lvl="1"/>
            <a:r>
              <a:rPr lang="en-US" sz="1400"/>
              <a:t>Third, we perform a classification task to classify healthy samples vs. unhealthy samples.  This classification task also estimates the instant failure probability of each sample point.  </a:t>
            </a:r>
          </a:p>
          <a:p>
            <a:endParaRPr lang="en-US" sz="1600"/>
          </a:p>
          <a:p>
            <a:pPr lvl="1"/>
            <a:r>
              <a:rPr lang="en-US" sz="1400"/>
              <a:t>Fourth, we use the instant failure probability estimate as one covariate in the time-dependent CoxPH model.  Using the instant hazards over time from the time-dependent CoxPH model, we obtain a cumulative failure probability for an individual component over time and use it as our failure risk indicator. </a:t>
            </a:r>
          </a:p>
          <a:p>
            <a:pPr marL="0" indent="0">
              <a:buNone/>
            </a:pPr>
            <a:r>
              <a:rPr lang="en-US" sz="1600"/>
              <a:t> </a:t>
            </a:r>
          </a:p>
          <a:p>
            <a:r>
              <a:rPr lang="en-US" sz="1600"/>
              <a:t>Note that the failure risk indicator based on a cumulative failure probability is monotonically increasing over time and enables us to make a threshold-based maintenance policy in terms of the failure risk indicator.</a:t>
            </a:r>
          </a:p>
          <a:p>
            <a:endParaRPr lang="en-US" sz="1600"/>
          </a:p>
          <a:p>
            <a:endParaRPr lang="en-US" sz="1600"/>
          </a:p>
        </p:txBody>
      </p:sp>
      <p:sp>
        <p:nvSpPr>
          <p:cNvPr id="4" name="Rectangle 3"/>
          <p:cNvSpPr/>
          <p:nvPr/>
        </p:nvSpPr>
        <p:spPr>
          <a:xfrm>
            <a:off x="6215690" y="25486"/>
            <a:ext cx="2889231" cy="27816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lIns="68487" tIns="34244" rIns="68487" bIns="34244" rtlCol="0" anchor="ctr"/>
          <a:lstStyle/>
          <a:p>
            <a:pPr algn="ctr" defTabSz="684922"/>
            <a:r>
              <a:rPr lang="en-US" sz="1600" dirty="0" smtClean="0">
                <a:solidFill>
                  <a:prstClr val="white"/>
                </a:solidFill>
                <a:latin typeface="GE Inspira Pitch"/>
              </a:rPr>
              <a:t>Failure risk model</a:t>
            </a:r>
            <a:endParaRPr lang="en-US" sz="1600" dirty="0">
              <a:solidFill>
                <a:prstClr val="white"/>
              </a:solidFill>
              <a:latin typeface="GE Inspira Pitch"/>
            </a:endParaRPr>
          </a:p>
        </p:txBody>
      </p:sp>
    </p:spTree>
    <p:extLst>
      <p:ext uri="{BB962C8B-B14F-4D97-AF65-F5344CB8AC3E}">
        <p14:creationId xmlns:p14="http://schemas.microsoft.com/office/powerpoint/2010/main" val="112222907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Component-level </a:t>
            </a:r>
            <a:r>
              <a:rPr lang="en-US" sz="2400" dirty="0" smtClean="0"/>
              <a:t>failure risk model (on a failure mode)</a:t>
            </a:r>
            <a:endParaRPr lang="en-US" sz="2400" dirty="0"/>
          </a:p>
        </p:txBody>
      </p:sp>
      <p:graphicFrame>
        <p:nvGraphicFramePr>
          <p:cNvPr id="4" name="Object 3"/>
          <p:cNvGraphicFramePr>
            <a:graphicFrameLocks noChangeAspect="1"/>
          </p:cNvGraphicFramePr>
          <p:nvPr>
            <p:extLst>
              <p:ext uri="{D42A27DB-BD31-4B8C-83A1-F6EECF244321}">
                <p14:modId xmlns:p14="http://schemas.microsoft.com/office/powerpoint/2010/main" val="831212754"/>
              </p:ext>
            </p:extLst>
          </p:nvPr>
        </p:nvGraphicFramePr>
        <p:xfrm>
          <a:off x="1093788" y="1379538"/>
          <a:ext cx="3854450" cy="598487"/>
        </p:xfrm>
        <a:graphic>
          <a:graphicData uri="http://schemas.openxmlformats.org/presentationml/2006/ole">
            <mc:AlternateContent xmlns:mc="http://schemas.openxmlformats.org/markup-compatibility/2006">
              <mc:Choice xmlns:v="urn:schemas-microsoft-com:vml" Requires="v">
                <p:oleObj spid="_x0000_s51205" name="Equation" r:id="rId4" imgW="2184400" imgH="368300" progId="Equation.3">
                  <p:embed/>
                </p:oleObj>
              </mc:Choice>
              <mc:Fallback>
                <p:oleObj name="Equation" r:id="rId4" imgW="2184400" imgH="368300" progId="Equation.3">
                  <p:embed/>
                  <p:pic>
                    <p:nvPicPr>
                      <p:cNvPr id="0" name=""/>
                      <p:cNvPicPr/>
                      <p:nvPr/>
                    </p:nvPicPr>
                    <p:blipFill>
                      <a:blip r:embed="rId5"/>
                      <a:stretch>
                        <a:fillRect/>
                      </a:stretch>
                    </p:blipFill>
                    <p:spPr>
                      <a:xfrm>
                        <a:off x="1093788" y="1379538"/>
                        <a:ext cx="3854450" cy="598487"/>
                      </a:xfrm>
                      <a:prstGeom prst="rect">
                        <a:avLst/>
                      </a:prstGeom>
                      <a:ln>
                        <a:noFill/>
                      </a:ln>
                    </p:spPr>
                  </p:pic>
                </p:oleObj>
              </mc:Fallback>
            </mc:AlternateContent>
          </a:graphicData>
        </a:graphic>
      </p:graphicFrame>
      <p:sp>
        <p:nvSpPr>
          <p:cNvPr id="5" name="TextBox 4"/>
          <p:cNvSpPr txBox="1"/>
          <p:nvPr/>
        </p:nvSpPr>
        <p:spPr>
          <a:xfrm>
            <a:off x="446266" y="897650"/>
            <a:ext cx="4779922" cy="369231"/>
          </a:xfrm>
          <a:prstGeom prst="rect">
            <a:avLst/>
          </a:prstGeom>
          <a:noFill/>
        </p:spPr>
        <p:txBody>
          <a:bodyPr wrap="none" lIns="91272" tIns="45636" rIns="91272" bIns="45636" rtlCol="0">
            <a:spAutoFit/>
          </a:bodyPr>
          <a:lstStyle/>
          <a:p>
            <a:pPr defTabSz="456402"/>
            <a:r>
              <a:rPr lang="en-US">
                <a:solidFill>
                  <a:prstClr val="black"/>
                </a:solidFill>
                <a:latin typeface="Calibri"/>
              </a:rPr>
              <a:t>1. Cox PH model with time-dependent covariates</a:t>
            </a:r>
          </a:p>
        </p:txBody>
      </p:sp>
      <p:sp>
        <p:nvSpPr>
          <p:cNvPr id="6" name="Content Placeholder 2"/>
          <p:cNvSpPr>
            <a:spLocks noGrp="1"/>
          </p:cNvSpPr>
          <p:nvPr>
            <p:ph idx="1"/>
          </p:nvPr>
        </p:nvSpPr>
        <p:spPr>
          <a:xfrm>
            <a:off x="832104" y="1854485"/>
            <a:ext cx="8311896" cy="622173"/>
          </a:xfrm>
        </p:spPr>
        <p:txBody>
          <a:bodyPr>
            <a:normAutofit/>
          </a:bodyPr>
          <a:lstStyle/>
          <a:p>
            <a:pPr marL="0" indent="0">
              <a:buNone/>
            </a:pPr>
            <a:r>
              <a:rPr lang="en-US" sz="1600" dirty="0">
                <a:solidFill>
                  <a:srgbClr val="0000FF"/>
                </a:solidFill>
              </a:rPr>
              <a:t>where </a:t>
            </a:r>
            <a:r>
              <a:rPr lang="en-US" sz="1600" i="1" dirty="0" err="1" smtClean="0">
                <a:solidFill>
                  <a:srgbClr val="0000FF"/>
                </a:solidFill>
                <a:latin typeface="Times New Roman"/>
                <a:cs typeface="Times New Roman"/>
              </a:rPr>
              <a:t>x</a:t>
            </a:r>
            <a:r>
              <a:rPr lang="en-US" sz="1600" i="1" baseline="-25000" dirty="0" err="1" smtClean="0">
                <a:solidFill>
                  <a:srgbClr val="0000FF"/>
                </a:solidFill>
                <a:latin typeface="Times New Roman"/>
                <a:cs typeface="Times New Roman"/>
              </a:rPr>
              <a:t>k</a:t>
            </a:r>
            <a:r>
              <a:rPr lang="en-US" sz="1600" i="1" baseline="-25000" dirty="0" smtClean="0">
                <a:solidFill>
                  <a:srgbClr val="0000FF"/>
                </a:solidFill>
                <a:latin typeface="Times New Roman"/>
                <a:cs typeface="Times New Roman"/>
              </a:rPr>
              <a:t> </a:t>
            </a:r>
            <a:r>
              <a:rPr lang="en-US" sz="1600" dirty="0" smtClean="0">
                <a:solidFill>
                  <a:srgbClr val="0000FF"/>
                </a:solidFill>
                <a:latin typeface="Times New Roman"/>
                <a:cs typeface="Times New Roman"/>
              </a:rPr>
              <a:t>(</a:t>
            </a:r>
            <a:r>
              <a:rPr lang="en-US" sz="1600" i="1" dirty="0">
                <a:solidFill>
                  <a:srgbClr val="0000FF"/>
                </a:solidFill>
                <a:latin typeface="Times New Roman"/>
                <a:cs typeface="Times New Roman"/>
              </a:rPr>
              <a:t>t</a:t>
            </a:r>
            <a:r>
              <a:rPr lang="en-US" sz="1600" dirty="0" smtClean="0">
                <a:solidFill>
                  <a:srgbClr val="0000FF"/>
                </a:solidFill>
                <a:latin typeface="Times New Roman"/>
                <a:cs typeface="Times New Roman"/>
              </a:rPr>
              <a:t>)</a:t>
            </a:r>
            <a:r>
              <a:rPr lang="en-US" sz="1600" dirty="0">
                <a:solidFill>
                  <a:srgbClr val="0000FF"/>
                </a:solidFill>
              </a:rPr>
              <a:t> </a:t>
            </a:r>
            <a:r>
              <a:rPr lang="en-US" sz="1600" dirty="0" smtClean="0">
                <a:solidFill>
                  <a:srgbClr val="0000FF"/>
                </a:solidFill>
              </a:rPr>
              <a:t> </a:t>
            </a:r>
            <a:r>
              <a:rPr lang="en-US" sz="1600" dirty="0" smtClean="0">
                <a:solidFill>
                  <a:srgbClr val="0000FF"/>
                </a:solidFill>
                <a:latin typeface="Times New Roman"/>
                <a:cs typeface="Times New Roman"/>
              </a:rPr>
              <a:t>are time-dependent covariates</a:t>
            </a:r>
            <a:endParaRPr lang="en-US" sz="1600" baseline="-25000" dirty="0">
              <a:solidFill>
                <a:srgbClr val="0000FF"/>
              </a:solidFill>
            </a:endParaRPr>
          </a:p>
          <a:p>
            <a:pPr marL="0" indent="0">
              <a:buNone/>
            </a:pPr>
            <a:endParaRPr lang="en-US" sz="1600" baseline="-25000" dirty="0">
              <a:solidFill>
                <a:srgbClr val="0000FF"/>
              </a:solidFill>
            </a:endParaRPr>
          </a:p>
          <a:p>
            <a:pPr marL="0" indent="0">
              <a:buNone/>
            </a:pPr>
            <a:endParaRPr lang="en-US" sz="1600" dirty="0"/>
          </a:p>
        </p:txBody>
      </p:sp>
      <p:sp>
        <p:nvSpPr>
          <p:cNvPr id="7" name="TextBox 6"/>
          <p:cNvSpPr txBox="1"/>
          <p:nvPr/>
        </p:nvSpPr>
        <p:spPr>
          <a:xfrm>
            <a:off x="451141" y="3487676"/>
            <a:ext cx="2281318" cy="369162"/>
          </a:xfrm>
          <a:prstGeom prst="rect">
            <a:avLst/>
          </a:prstGeom>
          <a:noFill/>
        </p:spPr>
        <p:txBody>
          <a:bodyPr wrap="none" lIns="91272" tIns="45636" rIns="91272" bIns="45636" rtlCol="0">
            <a:spAutoFit/>
          </a:bodyPr>
          <a:lstStyle/>
          <a:p>
            <a:pPr defTabSz="456402"/>
            <a:r>
              <a:rPr lang="en-US" dirty="0" smtClean="0">
                <a:solidFill>
                  <a:prstClr val="black"/>
                </a:solidFill>
                <a:latin typeface="Calibri"/>
              </a:rPr>
              <a:t>2. Classificatio</a:t>
            </a:r>
            <a:r>
              <a:rPr lang="en-US" dirty="0">
                <a:solidFill>
                  <a:prstClr val="black"/>
                </a:solidFill>
                <a:latin typeface="Calibri"/>
              </a:rPr>
              <a:t>n</a:t>
            </a:r>
            <a:r>
              <a:rPr lang="en-US" dirty="0" smtClean="0">
                <a:solidFill>
                  <a:prstClr val="black"/>
                </a:solidFill>
                <a:latin typeface="Calibri"/>
              </a:rPr>
              <a:t> model  </a:t>
            </a:r>
            <a:endParaRPr lang="en-US" dirty="0">
              <a:solidFill>
                <a:prstClr val="black"/>
              </a:solidFill>
              <a:latin typeface="Calibri"/>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644153250"/>
              </p:ext>
            </p:extLst>
          </p:nvPr>
        </p:nvGraphicFramePr>
        <p:xfrm>
          <a:off x="5391150" y="3786574"/>
          <a:ext cx="2785696" cy="740191"/>
        </p:xfrm>
        <a:graphic>
          <a:graphicData uri="http://schemas.openxmlformats.org/presentationml/2006/ole">
            <mc:AlternateContent xmlns:mc="http://schemas.openxmlformats.org/markup-compatibility/2006">
              <mc:Choice xmlns:v="urn:schemas-microsoft-com:vml" Requires="v">
                <p:oleObj spid="_x0000_s51206" name="Equation" r:id="rId6" imgW="1993900" imgH="558800" progId="Equation.3">
                  <p:embed/>
                </p:oleObj>
              </mc:Choice>
              <mc:Fallback>
                <p:oleObj name="Equation" r:id="rId6" imgW="1993900" imgH="558800" progId="Equation.3">
                  <p:embed/>
                  <p:pic>
                    <p:nvPicPr>
                      <p:cNvPr id="0" name=""/>
                      <p:cNvPicPr/>
                      <p:nvPr/>
                    </p:nvPicPr>
                    <p:blipFill>
                      <a:blip r:embed="rId7"/>
                      <a:stretch>
                        <a:fillRect/>
                      </a:stretch>
                    </p:blipFill>
                    <p:spPr>
                      <a:xfrm>
                        <a:off x="5391150" y="3786574"/>
                        <a:ext cx="2785696" cy="740191"/>
                      </a:xfrm>
                      <a:prstGeom prst="rect">
                        <a:avLst/>
                      </a:prstGeom>
                    </p:spPr>
                  </p:pic>
                </p:oleObj>
              </mc:Fallback>
            </mc:AlternateContent>
          </a:graphicData>
        </a:graphic>
      </p:graphicFrame>
      <p:sp>
        <p:nvSpPr>
          <p:cNvPr id="11" name="Rectangle 10"/>
          <p:cNvSpPr/>
          <p:nvPr/>
        </p:nvSpPr>
        <p:spPr>
          <a:xfrm>
            <a:off x="832104" y="2418075"/>
            <a:ext cx="6515100" cy="646230"/>
          </a:xfrm>
          <a:prstGeom prst="rect">
            <a:avLst/>
          </a:prstGeom>
        </p:spPr>
        <p:txBody>
          <a:bodyPr wrap="square" lIns="91272" tIns="45636" rIns="91272" bIns="45636">
            <a:spAutoFit/>
          </a:bodyPr>
          <a:lstStyle/>
          <a:p>
            <a:pPr defTabSz="456402"/>
            <a:r>
              <a:rPr lang="en-US" dirty="0">
                <a:solidFill>
                  <a:srgbClr val="0000FF"/>
                </a:solidFill>
                <a:latin typeface="Calibri"/>
              </a:rPr>
              <a:t>Cumulative Hazard    </a:t>
            </a:r>
            <a:r>
              <a:rPr lang="en-US" i="1" dirty="0">
                <a:solidFill>
                  <a:srgbClr val="000000"/>
                </a:solidFill>
                <a:latin typeface="Times"/>
                <a:cs typeface="Times"/>
              </a:rPr>
              <a:t>H(t)  = </a:t>
            </a:r>
            <a:r>
              <a:rPr lang="en-US" i="1" dirty="0" err="1">
                <a:solidFill>
                  <a:srgbClr val="000000"/>
                </a:solidFill>
                <a:latin typeface="Times"/>
                <a:ea typeface="Lucida Grande"/>
                <a:cs typeface="Times"/>
              </a:rPr>
              <a:t>Σ</a:t>
            </a:r>
            <a:r>
              <a:rPr lang="en-US" i="1" baseline="-25000" dirty="0" err="1">
                <a:solidFill>
                  <a:srgbClr val="000000"/>
                </a:solidFill>
                <a:latin typeface="Times"/>
                <a:ea typeface="Lucida Grande"/>
                <a:cs typeface="Times"/>
              </a:rPr>
              <a:t>t</a:t>
            </a:r>
            <a:r>
              <a:rPr lang="en-US" i="1" dirty="0">
                <a:solidFill>
                  <a:srgbClr val="000000"/>
                </a:solidFill>
                <a:latin typeface="Times"/>
                <a:ea typeface="Lucida Grande"/>
                <a:cs typeface="Times"/>
              </a:rPr>
              <a:t> h</a:t>
            </a:r>
            <a:r>
              <a:rPr lang="en-US" i="1" dirty="0">
                <a:solidFill>
                  <a:srgbClr val="000000"/>
                </a:solidFill>
                <a:latin typeface="Times"/>
                <a:cs typeface="Times"/>
              </a:rPr>
              <a:t>(t) </a:t>
            </a:r>
          </a:p>
          <a:p>
            <a:pPr defTabSz="456402"/>
            <a:r>
              <a:rPr lang="en-US" dirty="0">
                <a:solidFill>
                  <a:srgbClr val="0000FF"/>
                </a:solidFill>
                <a:latin typeface="Calibri"/>
              </a:rPr>
              <a:t>Cumulative Failure Probability    </a:t>
            </a:r>
            <a:r>
              <a:rPr lang="en-US" i="1" dirty="0" err="1">
                <a:solidFill>
                  <a:prstClr val="black"/>
                </a:solidFill>
                <a:latin typeface="Times"/>
                <a:cs typeface="Times"/>
              </a:rPr>
              <a:t>P</a:t>
            </a:r>
            <a:r>
              <a:rPr lang="en-US" i="1" dirty="0">
                <a:solidFill>
                  <a:prstClr val="black"/>
                </a:solidFill>
                <a:latin typeface="Times"/>
                <a:cs typeface="Times"/>
              </a:rPr>
              <a:t>(t)  =  1 – exp (-H(t) ) </a:t>
            </a:r>
          </a:p>
        </p:txBody>
      </p:sp>
      <p:sp>
        <p:nvSpPr>
          <p:cNvPr id="43" name="TextBox 42"/>
          <p:cNvSpPr txBox="1"/>
          <p:nvPr/>
        </p:nvSpPr>
        <p:spPr>
          <a:xfrm>
            <a:off x="5703169" y="1527325"/>
            <a:ext cx="2659363" cy="461495"/>
          </a:xfrm>
          <a:prstGeom prst="rect">
            <a:avLst/>
          </a:prstGeom>
          <a:noFill/>
        </p:spPr>
        <p:txBody>
          <a:bodyPr wrap="none" lIns="91272" tIns="45636" rIns="91272" bIns="45636" rtlCol="0">
            <a:spAutoFit/>
          </a:bodyPr>
          <a:lstStyle/>
          <a:p>
            <a:pPr defTabSz="456402"/>
            <a:r>
              <a:rPr lang="en-US" sz="1200" dirty="0">
                <a:solidFill>
                  <a:srgbClr val="008000"/>
                </a:solidFill>
                <a:latin typeface="Calibri"/>
              </a:rPr>
              <a:t>A </a:t>
            </a:r>
            <a:r>
              <a:rPr lang="en-US" sz="1200" dirty="0" smtClean="0">
                <a:solidFill>
                  <a:srgbClr val="008000"/>
                </a:solidFill>
                <a:latin typeface="Calibri"/>
              </a:rPr>
              <a:t>covariate with </a:t>
            </a:r>
            <a:r>
              <a:rPr lang="en-US" sz="1200" dirty="0">
                <a:solidFill>
                  <a:srgbClr val="008000"/>
                </a:solidFill>
                <a:latin typeface="Calibri"/>
              </a:rPr>
              <a:t>more frequent failures </a:t>
            </a:r>
          </a:p>
          <a:p>
            <a:pPr defTabSz="456402"/>
            <a:r>
              <a:rPr lang="en-US" sz="1200" dirty="0">
                <a:solidFill>
                  <a:srgbClr val="008000"/>
                </a:solidFill>
                <a:latin typeface="Calibri"/>
              </a:rPr>
              <a:t>will have larger estimated beta</a:t>
            </a:r>
          </a:p>
        </p:txBody>
      </p:sp>
      <p:sp>
        <p:nvSpPr>
          <p:cNvPr id="12" name="Rectangle 11"/>
          <p:cNvSpPr/>
          <p:nvPr/>
        </p:nvSpPr>
        <p:spPr>
          <a:xfrm>
            <a:off x="710353" y="4502859"/>
            <a:ext cx="6515100" cy="646230"/>
          </a:xfrm>
          <a:prstGeom prst="rect">
            <a:avLst/>
          </a:prstGeom>
        </p:spPr>
        <p:txBody>
          <a:bodyPr wrap="square" lIns="91272" tIns="45636" rIns="91272" bIns="45636">
            <a:spAutoFit/>
          </a:bodyPr>
          <a:lstStyle/>
          <a:p>
            <a:pPr defTabSz="456402"/>
            <a:r>
              <a:rPr lang="en-US" dirty="0">
                <a:solidFill>
                  <a:srgbClr val="0000FF"/>
                </a:solidFill>
                <a:latin typeface="Calibri"/>
              </a:rPr>
              <a:t>Cumulative Hazard    </a:t>
            </a:r>
            <a:r>
              <a:rPr lang="en-US" i="1" dirty="0">
                <a:solidFill>
                  <a:srgbClr val="000000"/>
                </a:solidFill>
                <a:latin typeface="Times"/>
                <a:cs typeface="Times"/>
              </a:rPr>
              <a:t>H(t)  = </a:t>
            </a:r>
            <a:r>
              <a:rPr lang="en-US" i="1" dirty="0" err="1">
                <a:solidFill>
                  <a:srgbClr val="000000"/>
                </a:solidFill>
                <a:latin typeface="Times"/>
                <a:ea typeface="Lucida Grande"/>
                <a:cs typeface="Times"/>
              </a:rPr>
              <a:t>Σ</a:t>
            </a:r>
            <a:r>
              <a:rPr lang="en-US" i="1" baseline="-25000" dirty="0" err="1">
                <a:solidFill>
                  <a:srgbClr val="000000"/>
                </a:solidFill>
                <a:latin typeface="Times"/>
                <a:ea typeface="Lucida Grande"/>
                <a:cs typeface="Times"/>
              </a:rPr>
              <a:t>t</a:t>
            </a:r>
            <a:r>
              <a:rPr lang="en-US" i="1" dirty="0">
                <a:solidFill>
                  <a:srgbClr val="000000"/>
                </a:solidFill>
                <a:latin typeface="Times"/>
                <a:ea typeface="Lucida Grande"/>
                <a:cs typeface="Times"/>
              </a:rPr>
              <a:t> h</a:t>
            </a:r>
            <a:r>
              <a:rPr lang="en-US" i="1" dirty="0">
                <a:solidFill>
                  <a:srgbClr val="000000"/>
                </a:solidFill>
                <a:latin typeface="Times"/>
                <a:cs typeface="Times"/>
              </a:rPr>
              <a:t>(t)</a:t>
            </a:r>
          </a:p>
          <a:p>
            <a:pPr defTabSz="456402"/>
            <a:r>
              <a:rPr lang="en-US" dirty="0">
                <a:solidFill>
                  <a:srgbClr val="0000FF"/>
                </a:solidFill>
                <a:latin typeface="Calibri"/>
              </a:rPr>
              <a:t>Cumulative Failure Probability    </a:t>
            </a:r>
            <a:r>
              <a:rPr lang="en-US" i="1" dirty="0">
                <a:solidFill>
                  <a:prstClr val="black"/>
                </a:solidFill>
                <a:latin typeface="Times"/>
                <a:cs typeface="Times"/>
              </a:rPr>
              <a:t>P(t)  =  1 – exp (</a:t>
            </a:r>
            <a:r>
              <a:rPr lang="en-US" i="1" dirty="0" smtClean="0">
                <a:solidFill>
                  <a:prstClr val="black"/>
                </a:solidFill>
                <a:latin typeface="Times"/>
                <a:cs typeface="Times"/>
              </a:rPr>
              <a:t>- α H</a:t>
            </a:r>
            <a:r>
              <a:rPr lang="en-US" i="1" dirty="0">
                <a:solidFill>
                  <a:prstClr val="black"/>
                </a:solidFill>
                <a:latin typeface="Times"/>
                <a:cs typeface="Times"/>
              </a:rPr>
              <a:t>(t) ) </a:t>
            </a:r>
          </a:p>
        </p:txBody>
      </p:sp>
      <p:sp>
        <p:nvSpPr>
          <p:cNvPr id="3" name="TextBox 2"/>
          <p:cNvSpPr txBox="1"/>
          <p:nvPr/>
        </p:nvSpPr>
        <p:spPr>
          <a:xfrm>
            <a:off x="719261" y="1188944"/>
            <a:ext cx="1550748" cy="369231"/>
          </a:xfrm>
          <a:prstGeom prst="rect">
            <a:avLst/>
          </a:prstGeom>
          <a:noFill/>
        </p:spPr>
        <p:txBody>
          <a:bodyPr wrap="none" lIns="91272" tIns="45636" rIns="91272" bIns="45636" rtlCol="0">
            <a:spAutoFit/>
          </a:bodyPr>
          <a:lstStyle/>
          <a:p>
            <a:pPr defTabSz="456402"/>
            <a:r>
              <a:rPr lang="en-US">
                <a:solidFill>
                  <a:srgbClr val="0000FF"/>
                </a:solidFill>
                <a:latin typeface="Calibri"/>
              </a:rPr>
              <a:t>Instant Hazard </a:t>
            </a:r>
          </a:p>
        </p:txBody>
      </p:sp>
      <p:sp>
        <p:nvSpPr>
          <p:cNvPr id="14" name="TextBox 13"/>
          <p:cNvSpPr txBox="1"/>
          <p:nvPr/>
        </p:nvSpPr>
        <p:spPr>
          <a:xfrm>
            <a:off x="4205391" y="3425362"/>
            <a:ext cx="4157142" cy="369162"/>
          </a:xfrm>
          <a:prstGeom prst="rect">
            <a:avLst/>
          </a:prstGeom>
          <a:noFill/>
        </p:spPr>
        <p:txBody>
          <a:bodyPr wrap="square" lIns="91272" tIns="45636" rIns="91272" bIns="45636" rtlCol="0">
            <a:spAutoFit/>
          </a:bodyPr>
          <a:lstStyle/>
          <a:p>
            <a:pPr defTabSz="456402"/>
            <a:r>
              <a:rPr lang="en-US" dirty="0" smtClean="0">
                <a:solidFill>
                  <a:srgbClr val="0000FF"/>
                </a:solidFill>
                <a:latin typeface="Calibri"/>
              </a:rPr>
              <a:t>(e.g.) logistic model, </a:t>
            </a:r>
            <a:r>
              <a:rPr lang="en-US" dirty="0" err="1" smtClean="0">
                <a:solidFill>
                  <a:srgbClr val="0000FF"/>
                </a:solidFill>
                <a:latin typeface="Calibri"/>
              </a:rPr>
              <a:t>SVM</a:t>
            </a:r>
            <a:r>
              <a:rPr lang="en-US" dirty="0" smtClean="0">
                <a:solidFill>
                  <a:srgbClr val="0000FF"/>
                </a:solidFill>
                <a:latin typeface="Calibri"/>
              </a:rPr>
              <a:t>, </a:t>
            </a:r>
            <a:r>
              <a:rPr lang="en-US" dirty="0" err="1" smtClean="0">
                <a:solidFill>
                  <a:srgbClr val="0000FF"/>
                </a:solidFill>
                <a:latin typeface="Calibri"/>
              </a:rPr>
              <a:t>RandomForest</a:t>
            </a:r>
            <a:endParaRPr lang="en-US" dirty="0">
              <a:solidFill>
                <a:srgbClr val="0000FF"/>
              </a:solidFill>
              <a:latin typeface="Calibri"/>
            </a:endParaRPr>
          </a:p>
        </p:txBody>
      </p:sp>
      <p:sp>
        <p:nvSpPr>
          <p:cNvPr id="15" name="Rectangle 14"/>
          <p:cNvSpPr/>
          <p:nvPr/>
        </p:nvSpPr>
        <p:spPr>
          <a:xfrm>
            <a:off x="6215690" y="25486"/>
            <a:ext cx="2889231" cy="27816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lIns="68487" tIns="34244" rIns="68487" bIns="34244" rtlCol="0" anchor="ctr"/>
          <a:lstStyle/>
          <a:p>
            <a:pPr algn="ctr" defTabSz="684922"/>
            <a:r>
              <a:rPr lang="en-US" sz="1600" dirty="0" smtClean="0">
                <a:solidFill>
                  <a:prstClr val="white"/>
                </a:solidFill>
                <a:latin typeface="GE Inspira Pitch"/>
              </a:rPr>
              <a:t>Failure risk model</a:t>
            </a:r>
            <a:endParaRPr lang="en-US" sz="1600" dirty="0">
              <a:solidFill>
                <a:prstClr val="white"/>
              </a:solidFill>
              <a:latin typeface="GE Inspira Pitch"/>
            </a:endParaRPr>
          </a:p>
        </p:txBody>
      </p:sp>
      <p:sp>
        <p:nvSpPr>
          <p:cNvPr id="16" name="TextBox 15"/>
          <p:cNvSpPr txBox="1"/>
          <p:nvPr/>
        </p:nvSpPr>
        <p:spPr>
          <a:xfrm>
            <a:off x="656577" y="3842997"/>
            <a:ext cx="3446500" cy="584606"/>
          </a:xfrm>
          <a:prstGeom prst="rect">
            <a:avLst/>
          </a:prstGeom>
          <a:noFill/>
        </p:spPr>
        <p:txBody>
          <a:bodyPr wrap="square" lIns="91272" tIns="45636" rIns="91272" bIns="45636" rtlCol="0">
            <a:spAutoFit/>
          </a:bodyPr>
          <a:lstStyle/>
          <a:p>
            <a:pPr defTabSz="456402"/>
            <a:r>
              <a:rPr lang="en-US" sz="1600" dirty="0">
                <a:solidFill>
                  <a:srgbClr val="0000FF"/>
                </a:solidFill>
                <a:latin typeface="Calibri"/>
              </a:rPr>
              <a:t> </a:t>
            </a:r>
            <a:r>
              <a:rPr lang="en-US" sz="1600" dirty="0" smtClean="0">
                <a:solidFill>
                  <a:srgbClr val="0000FF"/>
                </a:solidFill>
                <a:latin typeface="Calibri"/>
              </a:rPr>
              <a:t>Set the instant hazard  </a:t>
            </a:r>
            <a:r>
              <a:rPr lang="en-US" sz="1600" dirty="0" smtClean="0">
                <a:solidFill>
                  <a:srgbClr val="0000FF"/>
                </a:solidFill>
                <a:latin typeface="Calibri"/>
              </a:rPr>
              <a:t>h(t) = Pr(t)  </a:t>
            </a:r>
            <a:endParaRPr lang="en-US" sz="1600" dirty="0" smtClean="0">
              <a:solidFill>
                <a:srgbClr val="0000FF"/>
              </a:solidFill>
              <a:latin typeface="Calibri"/>
            </a:endParaRPr>
          </a:p>
          <a:p>
            <a:pPr defTabSz="456402"/>
            <a:r>
              <a:rPr lang="en-US" sz="1600" dirty="0" smtClean="0">
                <a:solidFill>
                  <a:srgbClr val="0000FF"/>
                </a:solidFill>
                <a:latin typeface="Calibri"/>
              </a:rPr>
              <a:t>= </a:t>
            </a:r>
            <a:r>
              <a:rPr lang="en-US" sz="1600" dirty="0" smtClean="0">
                <a:solidFill>
                  <a:srgbClr val="0000FF"/>
                </a:solidFill>
                <a:latin typeface="Calibri"/>
              </a:rPr>
              <a:t>Classification Failure </a:t>
            </a:r>
            <a:r>
              <a:rPr lang="en-US" sz="1600" dirty="0">
                <a:solidFill>
                  <a:srgbClr val="0000FF"/>
                </a:solidFill>
                <a:latin typeface="Calibri"/>
              </a:rPr>
              <a:t>probability </a:t>
            </a:r>
            <a:r>
              <a:rPr lang="en-US" sz="1600" dirty="0" smtClean="0">
                <a:solidFill>
                  <a:srgbClr val="0000FF"/>
                </a:solidFill>
                <a:latin typeface="Calibri"/>
              </a:rPr>
              <a:t>at t</a:t>
            </a:r>
            <a:endParaRPr lang="en-US" sz="1600" dirty="0">
              <a:solidFill>
                <a:srgbClr val="0000FF"/>
              </a:solidFill>
              <a:latin typeface="Calibri"/>
            </a:endParaRPr>
          </a:p>
        </p:txBody>
      </p:sp>
    </p:spTree>
    <p:extLst>
      <p:ext uri="{BB962C8B-B14F-4D97-AF65-F5344CB8AC3E}">
        <p14:creationId xmlns:p14="http://schemas.microsoft.com/office/powerpoint/2010/main" val="30107355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Component-level </a:t>
            </a:r>
            <a:r>
              <a:rPr lang="en-US" sz="2400" dirty="0" smtClean="0"/>
              <a:t>failure risk model (on a failure mode)</a:t>
            </a:r>
            <a:endParaRPr lang="en-US" sz="2400" dirty="0"/>
          </a:p>
        </p:txBody>
      </p:sp>
      <p:graphicFrame>
        <p:nvGraphicFramePr>
          <p:cNvPr id="4" name="Object 3"/>
          <p:cNvGraphicFramePr>
            <a:graphicFrameLocks noChangeAspect="1"/>
          </p:cNvGraphicFramePr>
          <p:nvPr>
            <p:extLst>
              <p:ext uri="{D42A27DB-BD31-4B8C-83A1-F6EECF244321}">
                <p14:modId xmlns:p14="http://schemas.microsoft.com/office/powerpoint/2010/main" val="793849376"/>
              </p:ext>
            </p:extLst>
          </p:nvPr>
        </p:nvGraphicFramePr>
        <p:xfrm>
          <a:off x="1946738" y="2678850"/>
          <a:ext cx="2419350" cy="350837"/>
        </p:xfrm>
        <a:graphic>
          <a:graphicData uri="http://schemas.openxmlformats.org/presentationml/2006/ole">
            <mc:AlternateContent xmlns:mc="http://schemas.openxmlformats.org/markup-compatibility/2006">
              <mc:Choice xmlns:v="urn:schemas-microsoft-com:vml" Requires="v">
                <p:oleObj spid="_x0000_s52227" name="Equation" r:id="rId4" imgW="1371600" imgH="215900" progId="Equation.3">
                  <p:embed/>
                </p:oleObj>
              </mc:Choice>
              <mc:Fallback>
                <p:oleObj name="Equation" r:id="rId4" imgW="1371600" imgH="215900" progId="Equation.3">
                  <p:embed/>
                  <p:pic>
                    <p:nvPicPr>
                      <p:cNvPr id="0" name=""/>
                      <p:cNvPicPr/>
                      <p:nvPr/>
                    </p:nvPicPr>
                    <p:blipFill>
                      <a:blip r:embed="rId5"/>
                      <a:stretch>
                        <a:fillRect/>
                      </a:stretch>
                    </p:blipFill>
                    <p:spPr>
                      <a:xfrm>
                        <a:off x="1946738" y="2678850"/>
                        <a:ext cx="2419350" cy="350837"/>
                      </a:xfrm>
                      <a:prstGeom prst="rect">
                        <a:avLst/>
                      </a:prstGeom>
                      <a:ln>
                        <a:noFill/>
                      </a:ln>
                    </p:spPr>
                  </p:pic>
                </p:oleObj>
              </mc:Fallback>
            </mc:AlternateContent>
          </a:graphicData>
        </a:graphic>
      </p:graphicFrame>
      <p:sp>
        <p:nvSpPr>
          <p:cNvPr id="5" name="TextBox 4"/>
          <p:cNvSpPr txBox="1"/>
          <p:nvPr/>
        </p:nvSpPr>
        <p:spPr>
          <a:xfrm>
            <a:off x="446266" y="897650"/>
            <a:ext cx="6920846" cy="369162"/>
          </a:xfrm>
          <a:prstGeom prst="rect">
            <a:avLst/>
          </a:prstGeom>
          <a:noFill/>
        </p:spPr>
        <p:txBody>
          <a:bodyPr wrap="none" lIns="91272" tIns="45636" rIns="91272" bIns="45636" rtlCol="0">
            <a:spAutoFit/>
          </a:bodyPr>
          <a:lstStyle/>
          <a:p>
            <a:pPr defTabSz="456402"/>
            <a:r>
              <a:rPr lang="en-US" dirty="0" smtClean="0">
                <a:solidFill>
                  <a:prstClr val="black"/>
                </a:solidFill>
                <a:latin typeface="Calibri"/>
              </a:rPr>
              <a:t> 3. Classification model &amp; Cox </a:t>
            </a:r>
            <a:r>
              <a:rPr lang="en-US" dirty="0">
                <a:solidFill>
                  <a:prstClr val="black"/>
                </a:solidFill>
                <a:latin typeface="Calibri"/>
              </a:rPr>
              <a:t>PH model with time-dependent covariates</a:t>
            </a:r>
          </a:p>
        </p:txBody>
      </p:sp>
      <p:sp>
        <p:nvSpPr>
          <p:cNvPr id="6" name="Content Placeholder 2"/>
          <p:cNvSpPr>
            <a:spLocks noGrp="1"/>
          </p:cNvSpPr>
          <p:nvPr>
            <p:ph idx="1"/>
          </p:nvPr>
        </p:nvSpPr>
        <p:spPr>
          <a:xfrm>
            <a:off x="967504" y="3029972"/>
            <a:ext cx="8311896" cy="622173"/>
          </a:xfrm>
        </p:spPr>
        <p:txBody>
          <a:bodyPr>
            <a:normAutofit/>
          </a:bodyPr>
          <a:lstStyle/>
          <a:p>
            <a:pPr marL="0" indent="0">
              <a:buNone/>
            </a:pPr>
            <a:r>
              <a:rPr lang="en-US" sz="1600" dirty="0">
                <a:solidFill>
                  <a:srgbClr val="0000FF"/>
                </a:solidFill>
              </a:rPr>
              <a:t>where </a:t>
            </a:r>
            <a:r>
              <a:rPr lang="en-US" sz="1600" i="1" dirty="0" smtClean="0">
                <a:solidFill>
                  <a:srgbClr val="0000FF"/>
                </a:solidFill>
                <a:latin typeface="Times New Roman"/>
                <a:cs typeface="Times New Roman"/>
              </a:rPr>
              <a:t>x</a:t>
            </a:r>
            <a:r>
              <a:rPr lang="en-US" sz="1600" dirty="0" smtClean="0">
                <a:solidFill>
                  <a:srgbClr val="0000FF"/>
                </a:solidFill>
                <a:latin typeface="Times New Roman"/>
                <a:cs typeface="Times New Roman"/>
              </a:rPr>
              <a:t>(</a:t>
            </a:r>
            <a:r>
              <a:rPr lang="en-US" sz="1600" i="1" dirty="0">
                <a:solidFill>
                  <a:srgbClr val="0000FF"/>
                </a:solidFill>
                <a:latin typeface="Times New Roman"/>
                <a:cs typeface="Times New Roman"/>
              </a:rPr>
              <a:t>t</a:t>
            </a:r>
            <a:r>
              <a:rPr lang="en-US" sz="1600" dirty="0" smtClean="0">
                <a:solidFill>
                  <a:srgbClr val="0000FF"/>
                </a:solidFill>
                <a:latin typeface="Times New Roman"/>
                <a:cs typeface="Times New Roman"/>
              </a:rPr>
              <a:t>) = Pr(t)  = classification failure probability </a:t>
            </a:r>
            <a:endParaRPr lang="en-US" sz="1600" dirty="0"/>
          </a:p>
        </p:txBody>
      </p:sp>
      <p:sp>
        <p:nvSpPr>
          <p:cNvPr id="11" name="Rectangle 10"/>
          <p:cNvSpPr/>
          <p:nvPr/>
        </p:nvSpPr>
        <p:spPr>
          <a:xfrm>
            <a:off x="967504" y="3593562"/>
            <a:ext cx="6515100" cy="646230"/>
          </a:xfrm>
          <a:prstGeom prst="rect">
            <a:avLst/>
          </a:prstGeom>
        </p:spPr>
        <p:txBody>
          <a:bodyPr wrap="square" lIns="91272" tIns="45636" rIns="91272" bIns="45636">
            <a:spAutoFit/>
          </a:bodyPr>
          <a:lstStyle/>
          <a:p>
            <a:pPr defTabSz="456402"/>
            <a:r>
              <a:rPr lang="en-US" dirty="0">
                <a:solidFill>
                  <a:srgbClr val="0000FF"/>
                </a:solidFill>
                <a:latin typeface="Calibri"/>
              </a:rPr>
              <a:t>Cumulative Hazard    </a:t>
            </a:r>
            <a:r>
              <a:rPr lang="en-US" i="1" dirty="0">
                <a:solidFill>
                  <a:srgbClr val="000000"/>
                </a:solidFill>
                <a:latin typeface="Times"/>
                <a:cs typeface="Times"/>
              </a:rPr>
              <a:t>H(t)  = </a:t>
            </a:r>
            <a:r>
              <a:rPr lang="en-US" i="1" dirty="0" err="1">
                <a:solidFill>
                  <a:srgbClr val="000000"/>
                </a:solidFill>
                <a:latin typeface="Times"/>
                <a:ea typeface="Lucida Grande"/>
                <a:cs typeface="Times"/>
              </a:rPr>
              <a:t>Σ</a:t>
            </a:r>
            <a:r>
              <a:rPr lang="en-US" i="1" baseline="-25000" dirty="0" err="1">
                <a:solidFill>
                  <a:srgbClr val="000000"/>
                </a:solidFill>
                <a:latin typeface="Times"/>
                <a:ea typeface="Lucida Grande"/>
                <a:cs typeface="Times"/>
              </a:rPr>
              <a:t>t</a:t>
            </a:r>
            <a:r>
              <a:rPr lang="en-US" i="1" dirty="0">
                <a:solidFill>
                  <a:srgbClr val="000000"/>
                </a:solidFill>
                <a:latin typeface="Times"/>
                <a:ea typeface="Lucida Grande"/>
                <a:cs typeface="Times"/>
              </a:rPr>
              <a:t> h</a:t>
            </a:r>
            <a:r>
              <a:rPr lang="en-US" i="1" dirty="0">
                <a:solidFill>
                  <a:srgbClr val="000000"/>
                </a:solidFill>
                <a:latin typeface="Times"/>
                <a:cs typeface="Times"/>
              </a:rPr>
              <a:t>(t) </a:t>
            </a:r>
          </a:p>
          <a:p>
            <a:pPr defTabSz="456402"/>
            <a:r>
              <a:rPr lang="en-US" dirty="0">
                <a:solidFill>
                  <a:srgbClr val="0000FF"/>
                </a:solidFill>
                <a:latin typeface="Calibri"/>
              </a:rPr>
              <a:t>Cumulative Failure Probability    </a:t>
            </a:r>
            <a:r>
              <a:rPr lang="en-US" i="1" dirty="0">
                <a:solidFill>
                  <a:prstClr val="black"/>
                </a:solidFill>
                <a:latin typeface="Times"/>
                <a:cs typeface="Times"/>
              </a:rPr>
              <a:t>P(t)  =  1 – exp (-</a:t>
            </a:r>
            <a:r>
              <a:rPr lang="en-US" i="1" dirty="0" smtClean="0">
                <a:solidFill>
                  <a:prstClr val="black"/>
                </a:solidFill>
                <a:latin typeface="Times"/>
                <a:cs typeface="Times"/>
              </a:rPr>
              <a:t>α H</a:t>
            </a:r>
            <a:r>
              <a:rPr lang="en-US" i="1" dirty="0">
                <a:solidFill>
                  <a:prstClr val="black"/>
                </a:solidFill>
                <a:latin typeface="Times"/>
                <a:cs typeface="Times"/>
              </a:rPr>
              <a:t>(t) ) </a:t>
            </a:r>
          </a:p>
        </p:txBody>
      </p:sp>
      <p:sp>
        <p:nvSpPr>
          <p:cNvPr id="3" name="TextBox 2"/>
          <p:cNvSpPr txBox="1"/>
          <p:nvPr/>
        </p:nvSpPr>
        <p:spPr>
          <a:xfrm>
            <a:off x="854661" y="2364431"/>
            <a:ext cx="1550748" cy="369231"/>
          </a:xfrm>
          <a:prstGeom prst="rect">
            <a:avLst/>
          </a:prstGeom>
          <a:noFill/>
        </p:spPr>
        <p:txBody>
          <a:bodyPr wrap="none" lIns="91272" tIns="45636" rIns="91272" bIns="45636" rtlCol="0">
            <a:spAutoFit/>
          </a:bodyPr>
          <a:lstStyle/>
          <a:p>
            <a:pPr defTabSz="456402"/>
            <a:r>
              <a:rPr lang="en-US" dirty="0">
                <a:solidFill>
                  <a:srgbClr val="0000FF"/>
                </a:solidFill>
                <a:latin typeface="Calibri"/>
              </a:rPr>
              <a:t>Instant Hazard </a:t>
            </a:r>
          </a:p>
        </p:txBody>
      </p:sp>
      <p:sp>
        <p:nvSpPr>
          <p:cNvPr id="13" name="TextBox 12"/>
          <p:cNvSpPr txBox="1"/>
          <p:nvPr/>
        </p:nvSpPr>
        <p:spPr>
          <a:xfrm>
            <a:off x="719261" y="1266812"/>
            <a:ext cx="7705954" cy="646161"/>
          </a:xfrm>
          <a:prstGeom prst="rect">
            <a:avLst/>
          </a:prstGeom>
          <a:noFill/>
        </p:spPr>
        <p:txBody>
          <a:bodyPr wrap="square" lIns="91272" tIns="45636" rIns="91272" bIns="45636" rtlCol="0">
            <a:spAutoFit/>
          </a:bodyPr>
          <a:lstStyle/>
          <a:p>
            <a:pPr defTabSz="456402"/>
            <a:r>
              <a:rPr lang="en-US" dirty="0">
                <a:solidFill>
                  <a:srgbClr val="0000FF"/>
                </a:solidFill>
                <a:latin typeface="Calibri"/>
              </a:rPr>
              <a:t> </a:t>
            </a:r>
            <a:r>
              <a:rPr lang="en-US" dirty="0" smtClean="0">
                <a:solidFill>
                  <a:srgbClr val="0000FF"/>
                </a:solidFill>
                <a:latin typeface="Calibri"/>
              </a:rPr>
              <a:t>Set the covariate  x(t) = Pr(t)  = Classification Failure </a:t>
            </a:r>
            <a:r>
              <a:rPr lang="en-US" dirty="0">
                <a:solidFill>
                  <a:srgbClr val="0000FF"/>
                </a:solidFill>
                <a:latin typeface="Calibri"/>
              </a:rPr>
              <a:t>probability </a:t>
            </a:r>
            <a:r>
              <a:rPr lang="en-US" dirty="0" smtClean="0">
                <a:solidFill>
                  <a:srgbClr val="0000FF"/>
                </a:solidFill>
                <a:latin typeface="Calibri"/>
              </a:rPr>
              <a:t>at t  </a:t>
            </a:r>
          </a:p>
          <a:p>
            <a:pPr defTabSz="456402"/>
            <a:r>
              <a:rPr lang="en-US" dirty="0" smtClean="0">
                <a:solidFill>
                  <a:srgbClr val="0000FF"/>
                </a:solidFill>
                <a:latin typeface="Calibri"/>
              </a:rPr>
              <a:t>(from Classification task)   </a:t>
            </a:r>
            <a:endParaRPr lang="en-US" dirty="0">
              <a:solidFill>
                <a:srgbClr val="0000FF"/>
              </a:solidFill>
              <a:latin typeface="Calibri"/>
            </a:endParaRPr>
          </a:p>
        </p:txBody>
      </p:sp>
      <p:sp>
        <p:nvSpPr>
          <p:cNvPr id="15" name="Rectangle 14"/>
          <p:cNvSpPr/>
          <p:nvPr/>
        </p:nvSpPr>
        <p:spPr>
          <a:xfrm>
            <a:off x="6215690" y="25486"/>
            <a:ext cx="2889231" cy="27816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lIns="68487" tIns="34244" rIns="68487" bIns="34244" rtlCol="0" anchor="ctr"/>
          <a:lstStyle/>
          <a:p>
            <a:pPr algn="ctr" defTabSz="684922"/>
            <a:r>
              <a:rPr lang="en-US" sz="1600" dirty="0" smtClean="0">
                <a:solidFill>
                  <a:prstClr val="white"/>
                </a:solidFill>
                <a:latin typeface="GE Inspira Pitch"/>
              </a:rPr>
              <a:t>Failure risk model</a:t>
            </a:r>
            <a:endParaRPr lang="en-US" sz="1600" dirty="0">
              <a:solidFill>
                <a:prstClr val="white"/>
              </a:solidFill>
              <a:latin typeface="GE Inspira Pitch"/>
            </a:endParaRPr>
          </a:p>
        </p:txBody>
      </p:sp>
    </p:spTree>
    <p:extLst>
      <p:ext uri="{BB962C8B-B14F-4D97-AF65-F5344CB8AC3E}">
        <p14:creationId xmlns:p14="http://schemas.microsoft.com/office/powerpoint/2010/main" val="157774065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094" y="413811"/>
            <a:ext cx="8352156" cy="428248"/>
          </a:xfrm>
        </p:spPr>
        <p:txBody>
          <a:bodyPr/>
          <a:lstStyle/>
          <a:p>
            <a:r>
              <a:rPr lang="en-US" dirty="0" smtClean="0"/>
              <a:t>Analytic Output  - Probability of Delay or Cancellation By Tail</a:t>
            </a:r>
            <a:br>
              <a:rPr lang="en-US" dirty="0" smtClean="0"/>
            </a:br>
            <a:endParaRPr lang="en-US" dirty="0"/>
          </a:p>
        </p:txBody>
      </p:sp>
      <p:sp>
        <p:nvSpPr>
          <p:cNvPr id="3" name="Content Placeholder 2"/>
          <p:cNvSpPr>
            <a:spLocks noGrp="1"/>
          </p:cNvSpPr>
          <p:nvPr>
            <p:ph idx="1"/>
          </p:nvPr>
        </p:nvSpPr>
        <p:spPr>
          <a:xfrm>
            <a:off x="379117" y="839221"/>
            <a:ext cx="7282667" cy="609278"/>
          </a:xfrm>
        </p:spPr>
        <p:txBody>
          <a:bodyPr/>
          <a:lstStyle/>
          <a:p>
            <a:r>
              <a:rPr lang="en-US" dirty="0" smtClean="0">
                <a:solidFill>
                  <a:schemeClr val="accent1"/>
                </a:solidFill>
              </a:rPr>
              <a:t>Tail Number P(failure)   </a:t>
            </a:r>
            <a:r>
              <a:rPr lang="en-US" dirty="0" smtClean="0"/>
              <a:t>=    Aggregated Component P(failure)</a:t>
            </a:r>
            <a:endParaRPr lang="en-US" dirty="0"/>
          </a:p>
        </p:txBody>
      </p:sp>
      <p:sp>
        <p:nvSpPr>
          <p:cNvPr id="4" name="Slide Number Placeholder 3"/>
          <p:cNvSpPr>
            <a:spLocks noGrp="1"/>
          </p:cNvSpPr>
          <p:nvPr>
            <p:ph type="sldNum" sz="quarter" idx="12"/>
          </p:nvPr>
        </p:nvSpPr>
        <p:spPr/>
        <p:txBody>
          <a:bodyPr/>
          <a:lstStyle/>
          <a:p>
            <a:fld id="{0D558541-60C9-42A2-8392-FF12533A6B7A}" type="slidenum">
              <a:rPr lang="en-US" smtClean="0">
                <a:latin typeface="GE Inspira Pitch"/>
              </a:rPr>
              <a:pPr/>
              <a:t>7</a:t>
            </a:fld>
            <a:endParaRPr lang="en-US" dirty="0">
              <a:latin typeface="GE Inspira Pitch"/>
            </a:endParaRPr>
          </a:p>
        </p:txBody>
      </p:sp>
      <p:pic>
        <p:nvPicPr>
          <p:cNvPr id="2053" name="Picture 5" descr="http://www.aerospaceweb.org/aircraft/jetliner/dc10/dc10_schem_01.gif"/>
          <p:cNvPicPr>
            <a:picLocks noChangeAspect="1" noChangeArrowheads="1"/>
          </p:cNvPicPr>
          <p:nvPr/>
        </p:nvPicPr>
        <p:blipFill rotWithShape="1">
          <a:blip r:embed="rId3">
            <a:extLst>
              <a:ext uri="{28A0092B-C50C-407E-A947-70E740481C1C}">
                <a14:useLocalDpi xmlns:a14="http://schemas.microsoft.com/office/drawing/2010/main" val="0"/>
              </a:ext>
            </a:extLst>
          </a:blip>
          <a:srcRect b="19140"/>
          <a:stretch/>
        </p:blipFill>
        <p:spPr bwMode="auto">
          <a:xfrm>
            <a:off x="844444" y="1841629"/>
            <a:ext cx="1507413" cy="2283099"/>
          </a:xfrm>
          <a:prstGeom prst="rect">
            <a:avLst/>
          </a:prstGeom>
          <a:solidFill>
            <a:schemeClr val="accent1">
              <a:lumMod val="40000"/>
              <a:lumOff val="60000"/>
            </a:schemeClr>
          </a:solidFill>
          <a:ln>
            <a:solidFill>
              <a:schemeClr val="accent1"/>
            </a:solidFill>
          </a:ln>
          <a:extLst/>
        </p:spPr>
      </p:pic>
      <p:sp>
        <p:nvSpPr>
          <p:cNvPr id="5" name="Rectangle 4"/>
          <p:cNvSpPr/>
          <p:nvPr/>
        </p:nvSpPr>
        <p:spPr>
          <a:xfrm>
            <a:off x="3053544" y="1518964"/>
            <a:ext cx="1523723" cy="388418"/>
          </a:xfrm>
          <a:prstGeom prst="rect">
            <a:avLst/>
          </a:prstGeom>
          <a:ln/>
        </p:spPr>
        <p:style>
          <a:lnRef idx="1">
            <a:schemeClr val="dk1"/>
          </a:lnRef>
          <a:fillRef idx="2">
            <a:schemeClr val="dk1"/>
          </a:fillRef>
          <a:effectRef idx="1">
            <a:schemeClr val="dk1"/>
          </a:effectRef>
          <a:fontRef idx="minor">
            <a:schemeClr val="dk1"/>
          </a:fontRef>
        </p:style>
        <p:txBody>
          <a:bodyPr lIns="68487" tIns="34244" rIns="68487" bIns="34244" rtlCol="0" anchor="ctr"/>
          <a:lstStyle/>
          <a:p>
            <a:pPr algn="ctr" defTabSz="684922"/>
            <a:r>
              <a:rPr lang="en-US" sz="1400" dirty="0">
                <a:solidFill>
                  <a:srgbClr val="575757"/>
                </a:solidFill>
                <a:latin typeface="GE Inspira Pitch"/>
              </a:rPr>
              <a:t>Starter Air Valve</a:t>
            </a:r>
          </a:p>
        </p:txBody>
      </p:sp>
      <p:sp>
        <p:nvSpPr>
          <p:cNvPr id="8" name="Rectangle 7"/>
          <p:cNvSpPr/>
          <p:nvPr/>
        </p:nvSpPr>
        <p:spPr>
          <a:xfrm>
            <a:off x="3053544" y="2032807"/>
            <a:ext cx="1523723" cy="388418"/>
          </a:xfrm>
          <a:prstGeom prst="rect">
            <a:avLst/>
          </a:prstGeom>
          <a:ln/>
        </p:spPr>
        <p:style>
          <a:lnRef idx="1">
            <a:schemeClr val="dk1"/>
          </a:lnRef>
          <a:fillRef idx="2">
            <a:schemeClr val="dk1"/>
          </a:fillRef>
          <a:effectRef idx="1">
            <a:schemeClr val="dk1"/>
          </a:effectRef>
          <a:fontRef idx="minor">
            <a:schemeClr val="dk1"/>
          </a:fontRef>
        </p:style>
        <p:txBody>
          <a:bodyPr lIns="68487" tIns="34244" rIns="68487" bIns="34244" rtlCol="0" anchor="ctr"/>
          <a:lstStyle/>
          <a:p>
            <a:pPr algn="ctr" defTabSz="684922"/>
            <a:r>
              <a:rPr lang="en-US" sz="1400" dirty="0">
                <a:solidFill>
                  <a:srgbClr val="575757"/>
                </a:solidFill>
                <a:latin typeface="GE Inspira Pitch"/>
              </a:rPr>
              <a:t>Thrust Reverser</a:t>
            </a:r>
          </a:p>
        </p:txBody>
      </p:sp>
      <p:sp>
        <p:nvSpPr>
          <p:cNvPr id="10" name="Rectangle 9"/>
          <p:cNvSpPr/>
          <p:nvPr/>
        </p:nvSpPr>
        <p:spPr>
          <a:xfrm>
            <a:off x="3053544" y="2594761"/>
            <a:ext cx="1523723" cy="388418"/>
          </a:xfrm>
          <a:prstGeom prst="rect">
            <a:avLst/>
          </a:prstGeom>
          <a:ln/>
        </p:spPr>
        <p:style>
          <a:lnRef idx="1">
            <a:schemeClr val="dk1"/>
          </a:lnRef>
          <a:fillRef idx="2">
            <a:schemeClr val="dk1"/>
          </a:fillRef>
          <a:effectRef idx="1">
            <a:schemeClr val="dk1"/>
          </a:effectRef>
          <a:fontRef idx="minor">
            <a:schemeClr val="dk1"/>
          </a:fontRef>
        </p:style>
        <p:txBody>
          <a:bodyPr lIns="68487" tIns="34244" rIns="68487" bIns="34244" rtlCol="0" anchor="ctr"/>
          <a:lstStyle/>
          <a:p>
            <a:pPr algn="ctr" defTabSz="684922"/>
            <a:r>
              <a:rPr lang="en-US" sz="1400" dirty="0">
                <a:solidFill>
                  <a:srgbClr val="575757"/>
                </a:solidFill>
                <a:latin typeface="GE Inspira Pitch"/>
              </a:rPr>
              <a:t>Brakes</a:t>
            </a:r>
          </a:p>
        </p:txBody>
      </p:sp>
      <p:sp>
        <p:nvSpPr>
          <p:cNvPr id="11" name="Rectangle 10"/>
          <p:cNvSpPr/>
          <p:nvPr/>
        </p:nvSpPr>
        <p:spPr>
          <a:xfrm>
            <a:off x="3053541" y="3164239"/>
            <a:ext cx="1523723" cy="388418"/>
          </a:xfrm>
          <a:prstGeom prst="rect">
            <a:avLst/>
          </a:prstGeom>
          <a:ln/>
        </p:spPr>
        <p:style>
          <a:lnRef idx="1">
            <a:schemeClr val="dk1"/>
          </a:lnRef>
          <a:fillRef idx="2">
            <a:schemeClr val="dk1"/>
          </a:fillRef>
          <a:effectRef idx="1">
            <a:schemeClr val="dk1"/>
          </a:effectRef>
          <a:fontRef idx="minor">
            <a:schemeClr val="dk1"/>
          </a:fontRef>
        </p:style>
        <p:txBody>
          <a:bodyPr lIns="68487" tIns="34244" rIns="68487" bIns="34244" rtlCol="0" anchor="ctr"/>
          <a:lstStyle/>
          <a:p>
            <a:pPr algn="ctr" defTabSz="684922"/>
            <a:r>
              <a:rPr lang="en-US" sz="1400" dirty="0">
                <a:solidFill>
                  <a:srgbClr val="575757"/>
                </a:solidFill>
                <a:latin typeface="GE Inspira Pitch"/>
              </a:rPr>
              <a:t>AC Generation</a:t>
            </a:r>
          </a:p>
        </p:txBody>
      </p:sp>
      <p:sp>
        <p:nvSpPr>
          <p:cNvPr id="12" name="Rectangle 11"/>
          <p:cNvSpPr/>
          <p:nvPr/>
        </p:nvSpPr>
        <p:spPr>
          <a:xfrm>
            <a:off x="3053541" y="3660319"/>
            <a:ext cx="1523723" cy="388418"/>
          </a:xfrm>
          <a:prstGeom prst="rect">
            <a:avLst/>
          </a:prstGeom>
          <a:ln/>
        </p:spPr>
        <p:style>
          <a:lnRef idx="1">
            <a:schemeClr val="dk1"/>
          </a:lnRef>
          <a:fillRef idx="2">
            <a:schemeClr val="dk1"/>
          </a:fillRef>
          <a:effectRef idx="1">
            <a:schemeClr val="dk1"/>
          </a:effectRef>
          <a:fontRef idx="minor">
            <a:schemeClr val="dk1"/>
          </a:fontRef>
        </p:style>
        <p:txBody>
          <a:bodyPr lIns="68487" tIns="34244" rIns="68487" bIns="34244" rtlCol="0" anchor="ctr"/>
          <a:lstStyle/>
          <a:p>
            <a:pPr algn="ctr" defTabSz="684922"/>
            <a:r>
              <a:rPr lang="en-US" sz="1400" dirty="0">
                <a:solidFill>
                  <a:srgbClr val="575757"/>
                </a:solidFill>
                <a:latin typeface="GE Inspira Pitch"/>
              </a:rPr>
              <a:t>Bleed Valves</a:t>
            </a:r>
          </a:p>
        </p:txBody>
      </p:sp>
      <p:sp>
        <p:nvSpPr>
          <p:cNvPr id="6" name="Left Brace 5"/>
          <p:cNvSpPr/>
          <p:nvPr/>
        </p:nvSpPr>
        <p:spPr>
          <a:xfrm flipH="1">
            <a:off x="4807929" y="1542798"/>
            <a:ext cx="619201" cy="2889557"/>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lIns="68487" tIns="34244" rIns="68487" bIns="34244" rtlCol="0" anchor="ctr"/>
          <a:lstStyle/>
          <a:p>
            <a:pPr algn="ctr" defTabSz="684922"/>
            <a:endParaRPr lang="en-US" sz="1400">
              <a:solidFill>
                <a:srgbClr val="575757"/>
              </a:solidFill>
              <a:latin typeface="GE Inspira Pitch"/>
            </a:endParaRPr>
          </a:p>
        </p:txBody>
      </p:sp>
      <p:cxnSp>
        <p:nvCxnSpPr>
          <p:cNvPr id="13" name="Straight Connector 12"/>
          <p:cNvCxnSpPr>
            <a:stCxn id="5" idx="1"/>
            <a:endCxn id="2053" idx="3"/>
          </p:cNvCxnSpPr>
          <p:nvPr/>
        </p:nvCxnSpPr>
        <p:spPr>
          <a:xfrm flipH="1">
            <a:off x="2351841" y="1713174"/>
            <a:ext cx="701717" cy="12700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1"/>
            <a:endCxn id="2053" idx="3"/>
          </p:cNvCxnSpPr>
          <p:nvPr/>
        </p:nvCxnSpPr>
        <p:spPr>
          <a:xfrm flipH="1">
            <a:off x="2351841" y="2227050"/>
            <a:ext cx="701717" cy="7561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1"/>
            <a:endCxn id="2053" idx="3"/>
          </p:cNvCxnSpPr>
          <p:nvPr/>
        </p:nvCxnSpPr>
        <p:spPr>
          <a:xfrm flipH="1">
            <a:off x="2351841" y="2789003"/>
            <a:ext cx="701717" cy="1942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1"/>
            <a:endCxn id="2053" idx="3"/>
          </p:cNvCxnSpPr>
          <p:nvPr/>
        </p:nvCxnSpPr>
        <p:spPr>
          <a:xfrm flipH="1" flipV="1">
            <a:off x="2351796" y="2983225"/>
            <a:ext cx="701716" cy="3752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2" idx="1"/>
            <a:endCxn id="2053" idx="3"/>
          </p:cNvCxnSpPr>
          <p:nvPr/>
        </p:nvCxnSpPr>
        <p:spPr>
          <a:xfrm flipH="1" flipV="1">
            <a:off x="2351814" y="2983178"/>
            <a:ext cx="701715" cy="8713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3053544" y="4185304"/>
            <a:ext cx="1523723" cy="388418"/>
          </a:xfrm>
          <a:prstGeom prst="rect">
            <a:avLst/>
          </a:prstGeom>
          <a:ln/>
        </p:spPr>
        <p:style>
          <a:lnRef idx="1">
            <a:schemeClr val="dk1"/>
          </a:lnRef>
          <a:fillRef idx="2">
            <a:schemeClr val="dk1"/>
          </a:fillRef>
          <a:effectRef idx="1">
            <a:schemeClr val="dk1"/>
          </a:effectRef>
          <a:fontRef idx="minor">
            <a:schemeClr val="dk1"/>
          </a:fontRef>
        </p:style>
        <p:txBody>
          <a:bodyPr lIns="68487" tIns="34244" rIns="68487" bIns="34244" rtlCol="0" anchor="ctr"/>
          <a:lstStyle/>
          <a:p>
            <a:pPr algn="ctr" defTabSz="684922"/>
            <a:r>
              <a:rPr lang="en-US" sz="1400" dirty="0" err="1">
                <a:solidFill>
                  <a:srgbClr val="575757"/>
                </a:solidFill>
                <a:latin typeface="GE Inspira Pitch"/>
              </a:rPr>
              <a:t>Etc</a:t>
            </a:r>
            <a:r>
              <a:rPr lang="en-US" sz="1400" dirty="0">
                <a:solidFill>
                  <a:srgbClr val="575757"/>
                </a:solidFill>
                <a:latin typeface="GE Inspira Pitch"/>
              </a:rPr>
              <a:t> …</a:t>
            </a:r>
          </a:p>
        </p:txBody>
      </p:sp>
      <p:sp>
        <p:nvSpPr>
          <p:cNvPr id="2054" name="Rectangle 2053"/>
          <p:cNvSpPr/>
          <p:nvPr/>
        </p:nvSpPr>
        <p:spPr>
          <a:xfrm>
            <a:off x="5574397" y="1508857"/>
            <a:ext cx="3497541" cy="2042814"/>
          </a:xfrm>
          <a:prstGeom prst="rect">
            <a:avLst/>
          </a:prstGeom>
        </p:spPr>
        <p:txBody>
          <a:bodyPr wrap="none" lIns="68487" tIns="34244" rIns="68487" bIns="34244">
            <a:spAutoFit/>
          </a:bodyPr>
          <a:lstStyle/>
          <a:p>
            <a:pPr defTabSz="684922"/>
            <a:r>
              <a:rPr lang="en-US" sz="1400" i="1" dirty="0">
                <a:solidFill>
                  <a:srgbClr val="3693F8"/>
                </a:solidFill>
                <a:latin typeface="GE Inspira Pitch"/>
              </a:rPr>
              <a:t>Multiple Models to Aggregate Risk:</a:t>
            </a:r>
          </a:p>
          <a:p>
            <a:pPr defTabSz="684922"/>
            <a:endParaRPr lang="en-US" sz="1400" i="1" dirty="0">
              <a:solidFill>
                <a:srgbClr val="575757"/>
              </a:solidFill>
              <a:latin typeface="GE Inspira Pitch"/>
            </a:endParaRPr>
          </a:p>
          <a:p>
            <a:pPr marL="256849" indent="-256849" defTabSz="684922">
              <a:buFont typeface="+mj-lt"/>
              <a:buAutoNum type="arabicPeriod"/>
            </a:pPr>
            <a:r>
              <a:rPr lang="en-US" sz="1400" i="1" dirty="0" err="1">
                <a:solidFill>
                  <a:srgbClr val="575757"/>
                </a:solidFill>
                <a:latin typeface="GE Inspira Pitch"/>
              </a:rPr>
              <a:t>P</a:t>
            </a:r>
            <a:r>
              <a:rPr lang="en-US" sz="1400" i="1" baseline="-25000" dirty="0" err="1">
                <a:solidFill>
                  <a:srgbClr val="575757"/>
                </a:solidFill>
                <a:latin typeface="GE Inspira Pitch"/>
              </a:rPr>
              <a:t>tail</a:t>
            </a:r>
            <a:r>
              <a:rPr lang="en-US" sz="1400" i="1" dirty="0">
                <a:solidFill>
                  <a:srgbClr val="575757"/>
                </a:solidFill>
                <a:latin typeface="GE Inspira Pitch"/>
              </a:rPr>
              <a:t> (t) = max { </a:t>
            </a:r>
            <a:r>
              <a:rPr lang="en-US" sz="1400" i="1" dirty="0" err="1">
                <a:solidFill>
                  <a:srgbClr val="575757"/>
                </a:solidFill>
                <a:latin typeface="GE Inspira Pitch"/>
              </a:rPr>
              <a:t>P</a:t>
            </a:r>
            <a:r>
              <a:rPr lang="en-US" sz="1400" i="1" baseline="-25000" dirty="0" err="1">
                <a:solidFill>
                  <a:srgbClr val="575757"/>
                </a:solidFill>
                <a:latin typeface="GE Inspira Pitch"/>
              </a:rPr>
              <a:t>j</a:t>
            </a:r>
            <a:r>
              <a:rPr lang="en-US" sz="1400" i="1" dirty="0">
                <a:solidFill>
                  <a:srgbClr val="575757"/>
                </a:solidFill>
                <a:latin typeface="GE Inspira Pitch"/>
              </a:rPr>
              <a:t> (t) }</a:t>
            </a:r>
          </a:p>
          <a:p>
            <a:pPr marL="256849" indent="-256849" defTabSz="684922">
              <a:buFont typeface="+mj-lt"/>
              <a:buAutoNum type="arabicPeriod"/>
            </a:pPr>
            <a:endParaRPr lang="en-US" sz="1400" i="1" dirty="0">
              <a:solidFill>
                <a:srgbClr val="575757"/>
              </a:solidFill>
              <a:latin typeface="GE Inspira Pitch"/>
            </a:endParaRPr>
          </a:p>
          <a:p>
            <a:pPr marL="256849" indent="-256849" defTabSz="684922">
              <a:buFont typeface="+mj-lt"/>
              <a:buAutoNum type="arabicPeriod"/>
            </a:pPr>
            <a:r>
              <a:rPr lang="en-US" sz="1400" i="1" dirty="0" err="1">
                <a:solidFill>
                  <a:srgbClr val="575757"/>
                </a:solidFill>
                <a:latin typeface="GE Inspira Pitch"/>
              </a:rPr>
              <a:t>P</a:t>
            </a:r>
            <a:r>
              <a:rPr lang="en-US" sz="1400" i="1" baseline="-25000" dirty="0" err="1">
                <a:solidFill>
                  <a:srgbClr val="575757"/>
                </a:solidFill>
                <a:latin typeface="GE Inspira Pitch"/>
              </a:rPr>
              <a:t>tail</a:t>
            </a:r>
            <a:r>
              <a:rPr lang="en-US" sz="1400" i="1" dirty="0">
                <a:solidFill>
                  <a:srgbClr val="575757"/>
                </a:solidFill>
                <a:latin typeface="GE Inspira Pitch"/>
              </a:rPr>
              <a:t> (t) = 1 -  (1 - P</a:t>
            </a:r>
            <a:r>
              <a:rPr lang="en-US" sz="1400" i="1" baseline="-25000" dirty="0">
                <a:solidFill>
                  <a:srgbClr val="575757"/>
                </a:solidFill>
                <a:latin typeface="GE Inspira Pitch"/>
              </a:rPr>
              <a:t>1</a:t>
            </a:r>
            <a:r>
              <a:rPr lang="en-US" sz="1400" i="1" dirty="0">
                <a:solidFill>
                  <a:srgbClr val="575757"/>
                </a:solidFill>
                <a:latin typeface="GE Inspira Pitch"/>
              </a:rPr>
              <a:t> (t)) (1 - P</a:t>
            </a:r>
            <a:r>
              <a:rPr lang="en-US" sz="1400" i="1" baseline="-25000" dirty="0">
                <a:solidFill>
                  <a:srgbClr val="575757"/>
                </a:solidFill>
                <a:latin typeface="GE Inspira Pitch"/>
              </a:rPr>
              <a:t>2</a:t>
            </a:r>
            <a:r>
              <a:rPr lang="en-US" sz="1400" i="1" dirty="0">
                <a:solidFill>
                  <a:srgbClr val="575757"/>
                </a:solidFill>
                <a:latin typeface="GE Inspira Pitch"/>
              </a:rPr>
              <a:t> (t)) ... (1 - P</a:t>
            </a:r>
            <a:r>
              <a:rPr lang="en-US" sz="1400" i="1" baseline="-25000" dirty="0">
                <a:solidFill>
                  <a:srgbClr val="575757"/>
                </a:solidFill>
                <a:latin typeface="GE Inspira Pitch"/>
              </a:rPr>
              <a:t>J</a:t>
            </a:r>
            <a:r>
              <a:rPr lang="en-US" sz="1400" i="1" dirty="0">
                <a:solidFill>
                  <a:srgbClr val="575757"/>
                </a:solidFill>
                <a:latin typeface="GE Inspira Pitch"/>
              </a:rPr>
              <a:t> (t))  </a:t>
            </a:r>
          </a:p>
          <a:p>
            <a:pPr marL="256849" indent="-256849" defTabSz="684922">
              <a:buFont typeface="+mj-lt"/>
              <a:buAutoNum type="arabicPeriod"/>
            </a:pPr>
            <a:endParaRPr lang="en-US" sz="1400" i="1" dirty="0">
              <a:solidFill>
                <a:srgbClr val="575757"/>
              </a:solidFill>
              <a:latin typeface="GE Inspira Pitch"/>
            </a:endParaRPr>
          </a:p>
          <a:p>
            <a:pPr marL="256849" indent="-256849" defTabSz="684922">
              <a:buFont typeface="+mj-lt"/>
              <a:buAutoNum type="arabicPeriod"/>
            </a:pPr>
            <a:endParaRPr lang="en-US" sz="1400" i="1" dirty="0">
              <a:solidFill>
                <a:srgbClr val="575757"/>
              </a:solidFill>
              <a:latin typeface="GE Inspira Pitch"/>
            </a:endParaRPr>
          </a:p>
          <a:p>
            <a:pPr marL="256849" indent="-256849" defTabSz="684922">
              <a:buFont typeface="+mj-lt"/>
              <a:buAutoNum type="arabicPeriod"/>
            </a:pPr>
            <a:r>
              <a:rPr lang="en-US" sz="1400" i="1" dirty="0" err="1">
                <a:solidFill>
                  <a:srgbClr val="575757"/>
                </a:solidFill>
                <a:latin typeface="GE Inspira Pitch"/>
              </a:rPr>
              <a:t>P</a:t>
            </a:r>
            <a:r>
              <a:rPr lang="en-US" sz="1400" i="1" baseline="-25000" dirty="0" err="1">
                <a:solidFill>
                  <a:srgbClr val="575757"/>
                </a:solidFill>
                <a:latin typeface="GE Inspira Pitch"/>
              </a:rPr>
              <a:t>tail</a:t>
            </a:r>
            <a:r>
              <a:rPr lang="en-US" sz="1400" i="1" dirty="0">
                <a:solidFill>
                  <a:srgbClr val="575757"/>
                </a:solidFill>
                <a:latin typeface="GE Inspira Pitch"/>
              </a:rPr>
              <a:t> (t) = </a:t>
            </a:r>
          </a:p>
          <a:p>
            <a:pPr marL="256849" indent="-256849" defTabSz="684922">
              <a:buFont typeface="+mj-lt"/>
              <a:buAutoNum type="arabicPeriod"/>
            </a:pPr>
            <a:endParaRPr lang="en-US" sz="1400" i="1" dirty="0">
              <a:solidFill>
                <a:srgbClr val="575757"/>
              </a:solidFill>
              <a:latin typeface="GE Inspira Pitch"/>
            </a:endParaRPr>
          </a:p>
        </p:txBody>
      </p:sp>
      <p:graphicFrame>
        <p:nvGraphicFramePr>
          <p:cNvPr id="40" name="Object 39"/>
          <p:cNvGraphicFramePr>
            <a:graphicFrameLocks noChangeAspect="1"/>
          </p:cNvGraphicFramePr>
          <p:nvPr>
            <p:extLst>
              <p:ext uri="{D42A27DB-BD31-4B8C-83A1-F6EECF244321}">
                <p14:modId xmlns:p14="http://schemas.microsoft.com/office/powerpoint/2010/main" val="1808411296"/>
              </p:ext>
            </p:extLst>
          </p:nvPr>
        </p:nvGraphicFramePr>
        <p:xfrm>
          <a:off x="6527759" y="2691813"/>
          <a:ext cx="2086518" cy="756047"/>
        </p:xfrm>
        <a:graphic>
          <a:graphicData uri="http://schemas.openxmlformats.org/presentationml/2006/ole">
            <mc:AlternateContent xmlns:mc="http://schemas.openxmlformats.org/markup-compatibility/2006">
              <mc:Choice xmlns:v="urn:schemas-microsoft-com:vml" Requires="v">
                <p:oleObj spid="_x0000_s15486" name="Equation" r:id="rId4" imgW="1612900" imgH="584200" progId="Equation.3">
                  <p:embed/>
                </p:oleObj>
              </mc:Choice>
              <mc:Fallback>
                <p:oleObj name="Equation" r:id="rId4" imgW="1612900" imgH="584200" progId="Equation.3">
                  <p:embed/>
                  <p:pic>
                    <p:nvPicPr>
                      <p:cNvPr id="0" name=""/>
                      <p:cNvPicPr/>
                      <p:nvPr/>
                    </p:nvPicPr>
                    <p:blipFill>
                      <a:blip r:embed="rId5"/>
                      <a:stretch>
                        <a:fillRect/>
                      </a:stretch>
                    </p:blipFill>
                    <p:spPr>
                      <a:xfrm>
                        <a:off x="6527759" y="2691813"/>
                        <a:ext cx="2086518" cy="756047"/>
                      </a:xfrm>
                      <a:prstGeom prst="rect">
                        <a:avLst/>
                      </a:prstGeom>
                    </p:spPr>
                  </p:pic>
                </p:oleObj>
              </mc:Fallback>
            </mc:AlternateContent>
          </a:graphicData>
        </a:graphic>
      </p:graphicFrame>
      <p:cxnSp>
        <p:nvCxnSpPr>
          <p:cNvPr id="26" name="Straight Connector 25"/>
          <p:cNvCxnSpPr>
            <a:stCxn id="33" idx="1"/>
            <a:endCxn id="2053" idx="3"/>
          </p:cNvCxnSpPr>
          <p:nvPr/>
        </p:nvCxnSpPr>
        <p:spPr>
          <a:xfrm flipH="1" flipV="1">
            <a:off x="2351841" y="2983177"/>
            <a:ext cx="701717" cy="13963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574376" y="3739837"/>
            <a:ext cx="3156874" cy="727069"/>
          </a:xfrm>
          <a:prstGeom prst="rect">
            <a:avLst/>
          </a:prstGeom>
        </p:spPr>
        <p:txBody>
          <a:bodyPr wrap="square" lIns="68487" tIns="34244" rIns="68487" bIns="34244">
            <a:spAutoFit/>
          </a:bodyPr>
          <a:lstStyle/>
          <a:p>
            <a:pPr defTabSz="684922"/>
            <a:r>
              <a:rPr lang="en-US" sz="1400" b="1" i="1" dirty="0">
                <a:solidFill>
                  <a:srgbClr val="3693F8"/>
                </a:solidFill>
                <a:latin typeface="GE Inspira Pitch"/>
              </a:rPr>
              <a:t>Method is Scalable to as many component models required to achieve desired fidelity and business outcome.</a:t>
            </a:r>
          </a:p>
        </p:txBody>
      </p:sp>
      <p:sp>
        <p:nvSpPr>
          <p:cNvPr id="24" name="Rectangle 23"/>
          <p:cNvSpPr/>
          <p:nvPr/>
        </p:nvSpPr>
        <p:spPr>
          <a:xfrm>
            <a:off x="6215690" y="25486"/>
            <a:ext cx="2889231" cy="27816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lIns="68487" tIns="34244" rIns="68487" bIns="34244" rtlCol="0" anchor="ctr"/>
          <a:lstStyle/>
          <a:p>
            <a:pPr algn="ctr" defTabSz="684922"/>
            <a:r>
              <a:rPr lang="en-US" sz="1600" dirty="0" smtClean="0">
                <a:solidFill>
                  <a:prstClr val="white"/>
                </a:solidFill>
                <a:latin typeface="GE Inspira Pitch"/>
              </a:rPr>
              <a:t>Failure risk model</a:t>
            </a:r>
            <a:endParaRPr lang="en-US" sz="1600" dirty="0">
              <a:solidFill>
                <a:prstClr val="white"/>
              </a:solidFill>
              <a:latin typeface="GE Inspira Pitch"/>
            </a:endParaRPr>
          </a:p>
        </p:txBody>
      </p:sp>
    </p:spTree>
    <p:extLst>
      <p:ext uri="{BB962C8B-B14F-4D97-AF65-F5344CB8AC3E}">
        <p14:creationId xmlns:p14="http://schemas.microsoft.com/office/powerpoint/2010/main" val="387177548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solidFill>
                  <a:schemeClr val="accent2">
                    <a:lumMod val="60000"/>
                    <a:lumOff val="40000"/>
                  </a:schemeClr>
                </a:solidFill>
              </a:rPr>
              <a:t>Individualized Failure Indicator for Engine Oil Leakage Failure Mode </a:t>
            </a:r>
            <a:endParaRPr lang="en-US" sz="2000" b="1" dirty="0">
              <a:solidFill>
                <a:schemeClr val="accent2">
                  <a:lumMod val="60000"/>
                  <a:lumOff val="40000"/>
                </a:schemeClr>
              </a:solidFill>
            </a:endParaRPr>
          </a:p>
        </p:txBody>
      </p:sp>
      <p:pic>
        <p:nvPicPr>
          <p:cNvPr id="4" name="Picture 3" descr="Screen Shot 2015-11-19 at 11.21.0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584" y="1695800"/>
            <a:ext cx="4526116" cy="2566639"/>
          </a:xfrm>
          <a:prstGeom prst="rect">
            <a:avLst/>
          </a:prstGeom>
        </p:spPr>
      </p:pic>
      <p:cxnSp>
        <p:nvCxnSpPr>
          <p:cNvPr id="6" name="Straight Connector 5"/>
          <p:cNvCxnSpPr/>
          <p:nvPr/>
        </p:nvCxnSpPr>
        <p:spPr>
          <a:xfrm flipV="1">
            <a:off x="649824" y="3727526"/>
            <a:ext cx="4188876" cy="2857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371397" y="2474024"/>
            <a:ext cx="2102861" cy="761707"/>
          </a:xfrm>
          <a:prstGeom prst="rect">
            <a:avLst/>
          </a:prstGeom>
          <a:noFill/>
        </p:spPr>
        <p:txBody>
          <a:bodyPr wrap="square" lIns="68487" tIns="34244" rIns="68487" bIns="34244" rtlCol="0">
            <a:spAutoFit/>
          </a:bodyPr>
          <a:lstStyle/>
          <a:p>
            <a:pPr marL="214035" indent="-214035" defTabSz="684922">
              <a:buFont typeface="Arial"/>
              <a:buChar char="•"/>
            </a:pPr>
            <a:r>
              <a:rPr lang="en-US" sz="900" dirty="0">
                <a:solidFill>
                  <a:srgbClr val="575757"/>
                </a:solidFill>
                <a:latin typeface="GE Inspira Pitch"/>
              </a:rPr>
              <a:t>Each line represents one engine</a:t>
            </a:r>
          </a:p>
          <a:p>
            <a:pPr marL="214035" indent="-214035" defTabSz="684922">
              <a:buFont typeface="Arial"/>
              <a:buChar char="•"/>
            </a:pPr>
            <a:r>
              <a:rPr lang="en-US" sz="900" dirty="0">
                <a:solidFill>
                  <a:srgbClr val="575757"/>
                </a:solidFill>
                <a:latin typeface="GE Inspira Pitch"/>
              </a:rPr>
              <a:t>Red represents engine where engine oil leakage failure occurred</a:t>
            </a:r>
          </a:p>
          <a:p>
            <a:pPr marL="214035" indent="-214035" defTabSz="684922">
              <a:buFont typeface="Arial"/>
              <a:buChar char="•"/>
            </a:pPr>
            <a:r>
              <a:rPr lang="en-US" sz="900" dirty="0">
                <a:solidFill>
                  <a:srgbClr val="575757"/>
                </a:solidFill>
                <a:latin typeface="GE Inspira Pitch"/>
              </a:rPr>
              <a:t>Blue represents engines without engine oil leakage failure</a:t>
            </a:r>
          </a:p>
        </p:txBody>
      </p:sp>
      <p:sp>
        <p:nvSpPr>
          <p:cNvPr id="8" name="TextBox 7"/>
          <p:cNvSpPr txBox="1"/>
          <p:nvPr/>
        </p:nvSpPr>
        <p:spPr>
          <a:xfrm>
            <a:off x="2162022" y="3456982"/>
            <a:ext cx="2290410" cy="288488"/>
          </a:xfrm>
          <a:prstGeom prst="rect">
            <a:avLst/>
          </a:prstGeom>
          <a:noFill/>
        </p:spPr>
        <p:txBody>
          <a:bodyPr wrap="none" lIns="68487" tIns="34244" rIns="68487" bIns="34244" rtlCol="0">
            <a:spAutoFit/>
          </a:bodyPr>
          <a:lstStyle/>
          <a:p>
            <a:pPr defTabSz="684922"/>
            <a:r>
              <a:rPr lang="en-US" sz="1400" dirty="0">
                <a:solidFill>
                  <a:srgbClr val="575757"/>
                </a:solidFill>
                <a:latin typeface="GE Inspira Pitch"/>
              </a:rPr>
              <a:t>Inspection action threshold</a:t>
            </a:r>
          </a:p>
        </p:txBody>
      </p:sp>
      <p:sp>
        <p:nvSpPr>
          <p:cNvPr id="9" name="Rectangle 8"/>
          <p:cNvSpPr/>
          <p:nvPr/>
        </p:nvSpPr>
        <p:spPr>
          <a:xfrm>
            <a:off x="5767977" y="1339318"/>
            <a:ext cx="3261733" cy="2469866"/>
          </a:xfrm>
          <a:prstGeom prst="rect">
            <a:avLst/>
          </a:prstGeom>
        </p:spPr>
        <p:txBody>
          <a:bodyPr wrap="square" lIns="68487" tIns="34244" rIns="68487" bIns="34244">
            <a:spAutoFit/>
          </a:bodyPr>
          <a:lstStyle/>
          <a:p>
            <a:pPr marL="214035" indent="-214035" defTabSz="684922">
              <a:buFont typeface="Arial"/>
              <a:buChar char="•"/>
            </a:pPr>
            <a:r>
              <a:rPr lang="en-US" sz="1200" dirty="0">
                <a:solidFill>
                  <a:srgbClr val="575757"/>
                </a:solidFill>
                <a:latin typeface="GE Inspira Pitch"/>
              </a:rPr>
              <a:t>Individualized Failure Indicator </a:t>
            </a:r>
          </a:p>
          <a:p>
            <a:pPr defTabSz="684922"/>
            <a:r>
              <a:rPr lang="en-US" sz="1200" dirty="0">
                <a:solidFill>
                  <a:srgbClr val="575757"/>
                </a:solidFill>
                <a:latin typeface="GE Inspira Pitch"/>
              </a:rPr>
              <a:t>      =  Cumulative Failure Risk Score      </a:t>
            </a:r>
          </a:p>
          <a:p>
            <a:pPr defTabSz="684922"/>
            <a:r>
              <a:rPr lang="en-US" sz="1200" dirty="0">
                <a:solidFill>
                  <a:srgbClr val="575757"/>
                </a:solidFill>
                <a:latin typeface="GE Inspira Pitch"/>
              </a:rPr>
              <a:t>      over engine hours for each   </a:t>
            </a:r>
          </a:p>
          <a:p>
            <a:pPr defTabSz="684922"/>
            <a:r>
              <a:rPr lang="en-US" sz="1200" dirty="0">
                <a:solidFill>
                  <a:srgbClr val="575757"/>
                </a:solidFill>
                <a:latin typeface="GE Inspira Pitch"/>
              </a:rPr>
              <a:t>      component</a:t>
            </a:r>
          </a:p>
          <a:p>
            <a:pPr defTabSz="684922"/>
            <a:r>
              <a:rPr lang="en-US" sz="1200" dirty="0">
                <a:solidFill>
                  <a:srgbClr val="575757"/>
                </a:solidFill>
                <a:latin typeface="GE Inspira Pitch"/>
              </a:rPr>
              <a:t>  </a:t>
            </a:r>
          </a:p>
          <a:p>
            <a:pPr marL="214035" indent="-214035" defTabSz="684922">
              <a:buFont typeface="Arial"/>
              <a:buChar char="•"/>
            </a:pPr>
            <a:r>
              <a:rPr lang="en-US" sz="1200" dirty="0">
                <a:solidFill>
                  <a:srgbClr val="000000"/>
                </a:solidFill>
                <a:latin typeface="GE Inspira Pitch"/>
              </a:rPr>
              <a:t>A threshold-based inspection policy can be designed based on this failure indicator </a:t>
            </a:r>
          </a:p>
          <a:p>
            <a:pPr marL="214035" indent="-214035" defTabSz="684922">
              <a:buFont typeface="Arial"/>
              <a:buChar char="•"/>
            </a:pPr>
            <a:endParaRPr lang="en-US" sz="1200" dirty="0">
              <a:solidFill>
                <a:srgbClr val="000000"/>
              </a:solidFill>
              <a:latin typeface="GE Inspira Pitch"/>
            </a:endParaRPr>
          </a:p>
          <a:p>
            <a:pPr marL="214035" indent="-214035" defTabSz="684922">
              <a:buFont typeface="Arial"/>
              <a:buChar char="•"/>
            </a:pPr>
            <a:r>
              <a:rPr lang="en-US" sz="1200" dirty="0">
                <a:solidFill>
                  <a:srgbClr val="575757"/>
                </a:solidFill>
                <a:latin typeface="GE Inspira Pitch"/>
              </a:rPr>
              <a:t>Individualized cumulative failure risks score for a given component are calculated for each one, based on its VIMS characteristics</a:t>
            </a:r>
          </a:p>
          <a:p>
            <a:pPr marL="214035" indent="-214035" defTabSz="684922">
              <a:buFont typeface="Arial"/>
              <a:buChar char="•"/>
            </a:pPr>
            <a:endParaRPr lang="en-US" sz="1200" dirty="0">
              <a:solidFill>
                <a:srgbClr val="000000"/>
              </a:solidFill>
              <a:latin typeface="GE Inspira Pitch"/>
            </a:endParaRPr>
          </a:p>
          <a:p>
            <a:pPr defTabSz="684922"/>
            <a:endParaRPr lang="en-US" sz="1200" dirty="0">
              <a:solidFill>
                <a:srgbClr val="000000"/>
              </a:solidFill>
              <a:latin typeface="GE Inspira Pitch"/>
            </a:endParaRPr>
          </a:p>
        </p:txBody>
      </p:sp>
      <p:sp>
        <p:nvSpPr>
          <p:cNvPr id="10" name="TextBox 9"/>
          <p:cNvSpPr txBox="1"/>
          <p:nvPr/>
        </p:nvSpPr>
        <p:spPr>
          <a:xfrm>
            <a:off x="28724" y="1809432"/>
            <a:ext cx="538421" cy="2121001"/>
          </a:xfrm>
          <a:prstGeom prst="rect">
            <a:avLst/>
          </a:prstGeom>
          <a:noFill/>
        </p:spPr>
        <p:txBody>
          <a:bodyPr vert="vert270" wrap="none" lIns="68487" tIns="34244" rIns="68487" bIns="34244" rtlCol="0">
            <a:spAutoFit/>
          </a:bodyPr>
          <a:lstStyle/>
          <a:p>
            <a:pPr defTabSz="684922"/>
            <a:r>
              <a:rPr lang="en-US" sz="1200" dirty="0">
                <a:solidFill>
                  <a:srgbClr val="575757"/>
                </a:solidFill>
                <a:latin typeface="GE Inspira Pitch"/>
              </a:rPr>
              <a:t>Individualized Failure Indicator </a:t>
            </a:r>
          </a:p>
          <a:p>
            <a:pPr defTabSz="684922"/>
            <a:endParaRPr lang="en-US" sz="1400" dirty="0">
              <a:solidFill>
                <a:srgbClr val="575757"/>
              </a:solidFill>
              <a:latin typeface="GE Inspira Pitch"/>
            </a:endParaRPr>
          </a:p>
        </p:txBody>
      </p:sp>
      <p:sp>
        <p:nvSpPr>
          <p:cNvPr id="11" name="TextBox 10"/>
          <p:cNvSpPr txBox="1"/>
          <p:nvPr/>
        </p:nvSpPr>
        <p:spPr>
          <a:xfrm>
            <a:off x="312586" y="1199527"/>
            <a:ext cx="4467662" cy="415445"/>
          </a:xfrm>
          <a:prstGeom prst="rect">
            <a:avLst/>
          </a:prstGeom>
          <a:solidFill>
            <a:schemeClr val="accent3">
              <a:lumMod val="40000"/>
              <a:lumOff val="60000"/>
            </a:schemeClr>
          </a:solidFill>
        </p:spPr>
        <p:txBody>
          <a:bodyPr wrap="none" lIns="68487" tIns="34244" rIns="68487" bIns="34244" rtlCol="0">
            <a:spAutoFit/>
          </a:bodyPr>
          <a:lstStyle/>
          <a:p>
            <a:pPr marL="256849" indent="-256849" defTabSz="684922">
              <a:buFontTx/>
              <a:buAutoNum type="arabicPeriod"/>
            </a:pPr>
            <a:r>
              <a:rPr lang="en-US" sz="1100" dirty="0">
                <a:solidFill>
                  <a:srgbClr val="575757"/>
                </a:solidFill>
                <a:latin typeface="GE Inspira Pitch"/>
              </a:rPr>
              <a:t>Generate Individualized Failure risk curves, for each engine.</a:t>
            </a:r>
          </a:p>
          <a:p>
            <a:pPr marL="256849" indent="-256849" defTabSz="684922">
              <a:buFontTx/>
              <a:buAutoNum type="arabicPeriod"/>
            </a:pPr>
            <a:r>
              <a:rPr lang="en-US" sz="1100" dirty="0">
                <a:solidFill>
                  <a:srgbClr val="575757"/>
                </a:solidFill>
                <a:latin typeface="GE Inspira Pitch"/>
              </a:rPr>
              <a:t>An optimal threshold to schedule inspections could be calculated.</a:t>
            </a:r>
          </a:p>
        </p:txBody>
      </p:sp>
      <p:sp>
        <p:nvSpPr>
          <p:cNvPr id="12" name="TextBox 11"/>
          <p:cNvSpPr txBox="1"/>
          <p:nvPr/>
        </p:nvSpPr>
        <p:spPr>
          <a:xfrm>
            <a:off x="3521411" y="4380657"/>
            <a:ext cx="5334880" cy="242321"/>
          </a:xfrm>
          <a:prstGeom prst="rect">
            <a:avLst/>
          </a:prstGeom>
          <a:solidFill>
            <a:schemeClr val="accent2"/>
          </a:solidFill>
        </p:spPr>
        <p:txBody>
          <a:bodyPr wrap="square" lIns="68487" tIns="34244" rIns="68487" bIns="34244" rtlCol="0">
            <a:spAutoFit/>
          </a:bodyPr>
          <a:lstStyle/>
          <a:p>
            <a:pPr defTabSz="684922"/>
            <a:r>
              <a:rPr lang="en-US" sz="1100" dirty="0">
                <a:solidFill>
                  <a:prstClr val="white"/>
                </a:solidFill>
                <a:latin typeface="GE Inspira Pitch"/>
              </a:rPr>
              <a:t>Note: The scheduled inspection varies from engine to engine (different # of cycles) </a:t>
            </a:r>
          </a:p>
        </p:txBody>
      </p:sp>
      <p:sp>
        <p:nvSpPr>
          <p:cNvPr id="3" name="TextBox 2"/>
          <p:cNvSpPr txBox="1"/>
          <p:nvPr/>
        </p:nvSpPr>
        <p:spPr>
          <a:xfrm>
            <a:off x="2034109" y="4178575"/>
            <a:ext cx="1196684" cy="288488"/>
          </a:xfrm>
          <a:prstGeom prst="rect">
            <a:avLst/>
          </a:prstGeom>
          <a:solidFill>
            <a:schemeClr val="bg1"/>
          </a:solidFill>
        </p:spPr>
        <p:txBody>
          <a:bodyPr wrap="none" lIns="68487" tIns="34244" rIns="68487" bIns="34244" rtlCol="0">
            <a:spAutoFit/>
          </a:bodyPr>
          <a:lstStyle/>
          <a:p>
            <a:pPr defTabSz="684922"/>
            <a:r>
              <a:rPr lang="en-US" sz="1400" dirty="0">
                <a:solidFill>
                  <a:srgbClr val="575757"/>
                </a:solidFill>
                <a:latin typeface="GE Inspira Pitch"/>
              </a:rPr>
              <a:t>Engine Hours</a:t>
            </a:r>
          </a:p>
        </p:txBody>
      </p:sp>
      <p:sp>
        <p:nvSpPr>
          <p:cNvPr id="15" name="Rectangle 14"/>
          <p:cNvSpPr/>
          <p:nvPr/>
        </p:nvSpPr>
        <p:spPr>
          <a:xfrm>
            <a:off x="6215690" y="25486"/>
            <a:ext cx="2889231" cy="27816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lIns="68487" tIns="34244" rIns="68487" bIns="34244" rtlCol="0" anchor="ctr"/>
          <a:lstStyle/>
          <a:p>
            <a:pPr algn="ctr" defTabSz="684922"/>
            <a:r>
              <a:rPr lang="en-US" sz="1600" dirty="0" smtClean="0">
                <a:solidFill>
                  <a:prstClr val="white"/>
                </a:solidFill>
                <a:latin typeface="GE Inspira Pitch"/>
              </a:rPr>
              <a:t>(Example) Failure risk model</a:t>
            </a:r>
            <a:endParaRPr lang="en-US" sz="1600" dirty="0">
              <a:solidFill>
                <a:prstClr val="white"/>
              </a:solidFill>
              <a:latin typeface="GE Inspira Pitch"/>
            </a:endParaRPr>
          </a:p>
        </p:txBody>
      </p:sp>
    </p:spTree>
    <p:extLst>
      <p:ext uri="{BB962C8B-B14F-4D97-AF65-F5344CB8AC3E}">
        <p14:creationId xmlns:p14="http://schemas.microsoft.com/office/powerpoint/2010/main" val="1982722060"/>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lank">
  <a:themeElements>
    <a:clrScheme name="GE 2014 V01 Interim 05 (probably final)">
      <a:dk1>
        <a:srgbClr val="575757"/>
      </a:dk1>
      <a:lt1>
        <a:sysClr val="window" lastClr="FFFFFF"/>
      </a:lt1>
      <a:dk2>
        <a:srgbClr val="005CB9"/>
      </a:dk2>
      <a:lt2>
        <a:srgbClr val="E9E9E9"/>
      </a:lt2>
      <a:accent1>
        <a:srgbClr val="3693F8"/>
      </a:accent1>
      <a:accent2>
        <a:srgbClr val="00366E"/>
      </a:accent2>
      <a:accent3>
        <a:srgbClr val="46AD00"/>
      </a:accent3>
      <a:accent4>
        <a:srgbClr val="1D5F11"/>
      </a:accent4>
      <a:accent5>
        <a:srgbClr val="FFCF45"/>
      </a:accent5>
      <a:accent6>
        <a:srgbClr val="841225"/>
      </a:accent6>
      <a:hlink>
        <a:srgbClr val="005CBA"/>
      </a:hlink>
      <a:folHlink>
        <a:srgbClr val="005CB9"/>
      </a:folHlink>
    </a:clrScheme>
    <a:fontScheme name="GE Inspira Pitch 2014">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2000" dirty="0" smtClean="0"/>
        </a:defPPr>
      </a:lstStyle>
    </a:txDef>
  </a:objectDefaults>
  <a:extraClrSchemeLst/>
</a:theme>
</file>

<file path=ppt/theme/theme10.xml><?xml version="1.0" encoding="utf-8"?>
<a:theme xmlns:a="http://schemas.openxmlformats.org/drawingml/2006/main" name="2_GE 2014 BLUE">
  <a:themeElements>
    <a:clrScheme name="GE 2014 V01 Interim 05 (probably final)">
      <a:dk1>
        <a:srgbClr val="575757"/>
      </a:dk1>
      <a:lt1>
        <a:sysClr val="window" lastClr="FFFFFF"/>
      </a:lt1>
      <a:dk2>
        <a:srgbClr val="005CB9"/>
      </a:dk2>
      <a:lt2>
        <a:srgbClr val="E9E9E9"/>
      </a:lt2>
      <a:accent1>
        <a:srgbClr val="3693F8"/>
      </a:accent1>
      <a:accent2>
        <a:srgbClr val="00366E"/>
      </a:accent2>
      <a:accent3>
        <a:srgbClr val="46AD00"/>
      </a:accent3>
      <a:accent4>
        <a:srgbClr val="1D5F11"/>
      </a:accent4>
      <a:accent5>
        <a:srgbClr val="FFCF45"/>
      </a:accent5>
      <a:accent6>
        <a:srgbClr val="841225"/>
      </a:accent6>
      <a:hlink>
        <a:srgbClr val="005CBA"/>
      </a:hlink>
      <a:folHlink>
        <a:srgbClr val="005CB9"/>
      </a:folHlink>
    </a:clrScheme>
    <a:fontScheme name="GE Inspira Pitch 2014">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2000" dirty="0" smtClean="0"/>
        </a:defPPr>
      </a:lstStyle>
    </a:txDef>
  </a:objectDefaults>
  <a:extraClrSchemeLst/>
</a:theme>
</file>

<file path=ppt/theme/theme11.xml><?xml version="1.0" encoding="utf-8"?>
<a:theme xmlns:a="http://schemas.openxmlformats.org/drawingml/2006/main" name="3_GE 2014 BLUE">
  <a:themeElements>
    <a:clrScheme name="GE 2014 V01 Interim 05 (probably final)">
      <a:dk1>
        <a:srgbClr val="575757"/>
      </a:dk1>
      <a:lt1>
        <a:sysClr val="window" lastClr="FFFFFF"/>
      </a:lt1>
      <a:dk2>
        <a:srgbClr val="005CB9"/>
      </a:dk2>
      <a:lt2>
        <a:srgbClr val="E9E9E9"/>
      </a:lt2>
      <a:accent1>
        <a:srgbClr val="3693F8"/>
      </a:accent1>
      <a:accent2>
        <a:srgbClr val="00366E"/>
      </a:accent2>
      <a:accent3>
        <a:srgbClr val="46AD00"/>
      </a:accent3>
      <a:accent4>
        <a:srgbClr val="1D5F11"/>
      </a:accent4>
      <a:accent5>
        <a:srgbClr val="FFCF45"/>
      </a:accent5>
      <a:accent6>
        <a:srgbClr val="841225"/>
      </a:accent6>
      <a:hlink>
        <a:srgbClr val="005CBA"/>
      </a:hlink>
      <a:folHlink>
        <a:srgbClr val="005CB9"/>
      </a:folHlink>
    </a:clrScheme>
    <a:fontScheme name="GE Inspira Pitch 2014">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2000" dirty="0" smtClean="0"/>
        </a:defPPr>
      </a:lstStyle>
    </a:txDef>
  </a:objectDefaults>
  <a:extraClrSchemeLst/>
</a:theme>
</file>

<file path=ppt/theme/theme12.xml><?xml version="1.0" encoding="utf-8"?>
<a:theme xmlns:a="http://schemas.openxmlformats.org/drawingml/2006/main" name="7_blank">
  <a:themeElements>
    <a:clrScheme name="GE 2014 V01 Interim 05 (probably final)">
      <a:dk1>
        <a:srgbClr val="575757"/>
      </a:dk1>
      <a:lt1>
        <a:sysClr val="window" lastClr="FFFFFF"/>
      </a:lt1>
      <a:dk2>
        <a:srgbClr val="005CB9"/>
      </a:dk2>
      <a:lt2>
        <a:srgbClr val="E9E9E9"/>
      </a:lt2>
      <a:accent1>
        <a:srgbClr val="3693F8"/>
      </a:accent1>
      <a:accent2>
        <a:srgbClr val="00366E"/>
      </a:accent2>
      <a:accent3>
        <a:srgbClr val="46AD00"/>
      </a:accent3>
      <a:accent4>
        <a:srgbClr val="1D5F11"/>
      </a:accent4>
      <a:accent5>
        <a:srgbClr val="FFCF45"/>
      </a:accent5>
      <a:accent6>
        <a:srgbClr val="841225"/>
      </a:accent6>
      <a:hlink>
        <a:srgbClr val="005CBA"/>
      </a:hlink>
      <a:folHlink>
        <a:srgbClr val="005CB9"/>
      </a:folHlink>
    </a:clrScheme>
    <a:fontScheme name="GE Inspira Pitch 2014">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2000" dirty="0" smtClean="0"/>
        </a:defPPr>
      </a:lstStyle>
    </a:txDef>
  </a:objectDefaults>
  <a:extraClrSchemeLst/>
</a:theme>
</file>

<file path=ppt/theme/theme13.xml><?xml version="1.0" encoding="utf-8"?>
<a:theme xmlns:a="http://schemas.openxmlformats.org/drawingml/2006/main" name="8_blank">
  <a:themeElements>
    <a:clrScheme name="GE 2014 V01 Interim 05 (probably final)">
      <a:dk1>
        <a:srgbClr val="575757"/>
      </a:dk1>
      <a:lt1>
        <a:sysClr val="window" lastClr="FFFFFF"/>
      </a:lt1>
      <a:dk2>
        <a:srgbClr val="005CB9"/>
      </a:dk2>
      <a:lt2>
        <a:srgbClr val="E9E9E9"/>
      </a:lt2>
      <a:accent1>
        <a:srgbClr val="3693F8"/>
      </a:accent1>
      <a:accent2>
        <a:srgbClr val="00366E"/>
      </a:accent2>
      <a:accent3>
        <a:srgbClr val="46AD00"/>
      </a:accent3>
      <a:accent4>
        <a:srgbClr val="1D5F11"/>
      </a:accent4>
      <a:accent5>
        <a:srgbClr val="FFCF45"/>
      </a:accent5>
      <a:accent6>
        <a:srgbClr val="841225"/>
      </a:accent6>
      <a:hlink>
        <a:srgbClr val="005CBA"/>
      </a:hlink>
      <a:folHlink>
        <a:srgbClr val="005CB9"/>
      </a:folHlink>
    </a:clrScheme>
    <a:fontScheme name="GE Inspira Pitch 2014">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2000" dirty="0" smtClean="0"/>
        </a:defPPr>
      </a:lstStyle>
    </a:txDef>
  </a:objectDefaults>
  <a:extraClrSchemeLst/>
</a:theme>
</file>

<file path=ppt/theme/theme1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5.xml><?xml version="1.0" encoding="utf-8"?>
<a:theme xmlns:a="http://schemas.openxmlformats.org/drawingml/2006/main" name="4_GE 2014 BLUE">
  <a:themeElements>
    <a:clrScheme name="GE 2014 V01 Interim 05 (probably final)">
      <a:dk1>
        <a:srgbClr val="575757"/>
      </a:dk1>
      <a:lt1>
        <a:sysClr val="window" lastClr="FFFFFF"/>
      </a:lt1>
      <a:dk2>
        <a:srgbClr val="005CB9"/>
      </a:dk2>
      <a:lt2>
        <a:srgbClr val="E9E9E9"/>
      </a:lt2>
      <a:accent1>
        <a:srgbClr val="3693F8"/>
      </a:accent1>
      <a:accent2>
        <a:srgbClr val="00366E"/>
      </a:accent2>
      <a:accent3>
        <a:srgbClr val="46AD00"/>
      </a:accent3>
      <a:accent4>
        <a:srgbClr val="1D5F11"/>
      </a:accent4>
      <a:accent5>
        <a:srgbClr val="FFCF45"/>
      </a:accent5>
      <a:accent6>
        <a:srgbClr val="841225"/>
      </a:accent6>
      <a:hlink>
        <a:srgbClr val="005CBA"/>
      </a:hlink>
      <a:folHlink>
        <a:srgbClr val="005CB9"/>
      </a:folHlink>
    </a:clrScheme>
    <a:fontScheme name="GE Inspira Pitch 2014">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2000" dirty="0" smtClean="0"/>
        </a:defPPr>
      </a:lstStyle>
    </a:txDef>
  </a:objectDefaults>
  <a:extraClrSchemeLst/>
</a:theme>
</file>

<file path=ppt/theme/theme16.xml><?xml version="1.0" encoding="utf-8"?>
<a:theme xmlns:a="http://schemas.openxmlformats.org/drawingml/2006/main" name="5_GE 2014 BLUE">
  <a:themeElements>
    <a:clrScheme name="GE 2014 V01 Interim 05 (probably final)">
      <a:dk1>
        <a:srgbClr val="575757"/>
      </a:dk1>
      <a:lt1>
        <a:sysClr val="window" lastClr="FFFFFF"/>
      </a:lt1>
      <a:dk2>
        <a:srgbClr val="005CB9"/>
      </a:dk2>
      <a:lt2>
        <a:srgbClr val="E9E9E9"/>
      </a:lt2>
      <a:accent1>
        <a:srgbClr val="3693F8"/>
      </a:accent1>
      <a:accent2>
        <a:srgbClr val="00366E"/>
      </a:accent2>
      <a:accent3>
        <a:srgbClr val="46AD00"/>
      </a:accent3>
      <a:accent4>
        <a:srgbClr val="1D5F11"/>
      </a:accent4>
      <a:accent5>
        <a:srgbClr val="FFCF45"/>
      </a:accent5>
      <a:accent6>
        <a:srgbClr val="841225"/>
      </a:accent6>
      <a:hlink>
        <a:srgbClr val="005CBA"/>
      </a:hlink>
      <a:folHlink>
        <a:srgbClr val="005CB9"/>
      </a:folHlink>
    </a:clrScheme>
    <a:fontScheme name="GE Inspira Pitch 2014">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2000" dirty="0" smtClean="0"/>
        </a:defPPr>
      </a:lstStyle>
    </a:txDef>
  </a:objectDefaults>
  <a:extraClrSchemeLst/>
</a:theme>
</file>

<file path=ppt/theme/theme17.xml><?xml version="1.0" encoding="utf-8"?>
<a:theme xmlns:a="http://schemas.openxmlformats.org/drawingml/2006/main" name="9_blank">
  <a:themeElements>
    <a:clrScheme name="GE 2014 V01 Interim 05 (probably final)">
      <a:dk1>
        <a:srgbClr val="575757"/>
      </a:dk1>
      <a:lt1>
        <a:sysClr val="window" lastClr="FFFFFF"/>
      </a:lt1>
      <a:dk2>
        <a:srgbClr val="005CB9"/>
      </a:dk2>
      <a:lt2>
        <a:srgbClr val="E9E9E9"/>
      </a:lt2>
      <a:accent1>
        <a:srgbClr val="3693F8"/>
      </a:accent1>
      <a:accent2>
        <a:srgbClr val="00366E"/>
      </a:accent2>
      <a:accent3>
        <a:srgbClr val="46AD00"/>
      </a:accent3>
      <a:accent4>
        <a:srgbClr val="1D5F11"/>
      </a:accent4>
      <a:accent5>
        <a:srgbClr val="FFCF45"/>
      </a:accent5>
      <a:accent6>
        <a:srgbClr val="841225"/>
      </a:accent6>
      <a:hlink>
        <a:srgbClr val="005CBA"/>
      </a:hlink>
      <a:folHlink>
        <a:srgbClr val="005CB9"/>
      </a:folHlink>
    </a:clrScheme>
    <a:fontScheme name="GE Inspira Pitch 2014">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2000" dirty="0" smtClean="0"/>
        </a:defPPr>
      </a:lstStyle>
    </a:txDef>
  </a:objectDefaults>
  <a:extraClrSchemeLst/>
</a:theme>
</file>

<file path=ppt/theme/theme18.xml><?xml version="1.0" encoding="utf-8"?>
<a:theme xmlns:a="http://schemas.openxmlformats.org/drawingml/2006/main" name="6_GE 2014 BLUE">
  <a:themeElements>
    <a:clrScheme name="GE 2014 V01 Interim 05 (probably final)">
      <a:dk1>
        <a:srgbClr val="575757"/>
      </a:dk1>
      <a:lt1>
        <a:sysClr val="window" lastClr="FFFFFF"/>
      </a:lt1>
      <a:dk2>
        <a:srgbClr val="005CB9"/>
      </a:dk2>
      <a:lt2>
        <a:srgbClr val="E9E9E9"/>
      </a:lt2>
      <a:accent1>
        <a:srgbClr val="3693F8"/>
      </a:accent1>
      <a:accent2>
        <a:srgbClr val="00366E"/>
      </a:accent2>
      <a:accent3>
        <a:srgbClr val="46AD00"/>
      </a:accent3>
      <a:accent4>
        <a:srgbClr val="1D5F11"/>
      </a:accent4>
      <a:accent5>
        <a:srgbClr val="FFCF45"/>
      </a:accent5>
      <a:accent6>
        <a:srgbClr val="841225"/>
      </a:accent6>
      <a:hlink>
        <a:srgbClr val="005CBA"/>
      </a:hlink>
      <a:folHlink>
        <a:srgbClr val="005CB9"/>
      </a:folHlink>
    </a:clrScheme>
    <a:fontScheme name="GE Inspira Pitch 2014">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2000" dirty="0" smtClean="0"/>
        </a:defPPr>
      </a:lstStyle>
    </a:txDef>
  </a:objectDefaults>
  <a:extraClrSchemeLst/>
</a:theme>
</file>

<file path=ppt/theme/theme19.xml><?xml version="1.0" encoding="utf-8"?>
<a:theme xmlns:a="http://schemas.openxmlformats.org/drawingml/2006/main" name="7_GE 2014 BLUE">
  <a:themeElements>
    <a:clrScheme name="GE 2014 V01 Interim 05 (probably final)">
      <a:dk1>
        <a:srgbClr val="575757"/>
      </a:dk1>
      <a:lt1>
        <a:sysClr val="window" lastClr="FFFFFF"/>
      </a:lt1>
      <a:dk2>
        <a:srgbClr val="005CB9"/>
      </a:dk2>
      <a:lt2>
        <a:srgbClr val="E9E9E9"/>
      </a:lt2>
      <a:accent1>
        <a:srgbClr val="3693F8"/>
      </a:accent1>
      <a:accent2>
        <a:srgbClr val="00366E"/>
      </a:accent2>
      <a:accent3>
        <a:srgbClr val="46AD00"/>
      </a:accent3>
      <a:accent4>
        <a:srgbClr val="1D5F11"/>
      </a:accent4>
      <a:accent5>
        <a:srgbClr val="FFCF45"/>
      </a:accent5>
      <a:accent6>
        <a:srgbClr val="841225"/>
      </a:accent6>
      <a:hlink>
        <a:srgbClr val="005CBA"/>
      </a:hlink>
      <a:folHlink>
        <a:srgbClr val="005CB9"/>
      </a:folHlink>
    </a:clrScheme>
    <a:fontScheme name="GE Inspira Pitch 2014">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2000" dirty="0" smtClean="0"/>
        </a:defPPr>
      </a:lstStyle>
    </a:txDef>
  </a:objectDefaults>
  <a:extraClrSchemeLst/>
</a:theme>
</file>

<file path=ppt/theme/theme2.xml><?xml version="1.0" encoding="utf-8"?>
<a:theme xmlns:a="http://schemas.openxmlformats.org/drawingml/2006/main" name="1_blank">
  <a:themeElements>
    <a:clrScheme name="GE 2014 V01 Interim 05 (probably final)">
      <a:dk1>
        <a:srgbClr val="575757"/>
      </a:dk1>
      <a:lt1>
        <a:sysClr val="window" lastClr="FFFFFF"/>
      </a:lt1>
      <a:dk2>
        <a:srgbClr val="005CB9"/>
      </a:dk2>
      <a:lt2>
        <a:srgbClr val="E9E9E9"/>
      </a:lt2>
      <a:accent1>
        <a:srgbClr val="3693F8"/>
      </a:accent1>
      <a:accent2>
        <a:srgbClr val="00366E"/>
      </a:accent2>
      <a:accent3>
        <a:srgbClr val="46AD00"/>
      </a:accent3>
      <a:accent4>
        <a:srgbClr val="1D5F11"/>
      </a:accent4>
      <a:accent5>
        <a:srgbClr val="FFCF45"/>
      </a:accent5>
      <a:accent6>
        <a:srgbClr val="841225"/>
      </a:accent6>
      <a:hlink>
        <a:srgbClr val="005CBA"/>
      </a:hlink>
      <a:folHlink>
        <a:srgbClr val="005CB9"/>
      </a:folHlink>
    </a:clrScheme>
    <a:fontScheme name="GE Inspira Pitch 2014">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2000" dirty="0" smtClean="0"/>
        </a:defPPr>
      </a:lstStyle>
    </a:txDef>
  </a:objectDefaults>
  <a:extraClrSchemeLst/>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blank">
  <a:themeElements>
    <a:clrScheme name="GE 2014 V01 Interim 05 (probably final)">
      <a:dk1>
        <a:srgbClr val="575757"/>
      </a:dk1>
      <a:lt1>
        <a:sysClr val="window" lastClr="FFFFFF"/>
      </a:lt1>
      <a:dk2>
        <a:srgbClr val="005CB9"/>
      </a:dk2>
      <a:lt2>
        <a:srgbClr val="E9E9E9"/>
      </a:lt2>
      <a:accent1>
        <a:srgbClr val="3693F8"/>
      </a:accent1>
      <a:accent2>
        <a:srgbClr val="00366E"/>
      </a:accent2>
      <a:accent3>
        <a:srgbClr val="46AD00"/>
      </a:accent3>
      <a:accent4>
        <a:srgbClr val="1D5F11"/>
      </a:accent4>
      <a:accent5>
        <a:srgbClr val="FFCF45"/>
      </a:accent5>
      <a:accent6>
        <a:srgbClr val="841225"/>
      </a:accent6>
      <a:hlink>
        <a:srgbClr val="005CBA"/>
      </a:hlink>
      <a:folHlink>
        <a:srgbClr val="005CB9"/>
      </a:folHlink>
    </a:clrScheme>
    <a:fontScheme name="GE Inspira Pitch 2014">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2000" dirty="0" smtClean="0"/>
        </a:defPPr>
      </a:lstStyle>
    </a:txDef>
  </a:objectDefaults>
  <a:extraClrSchemeLst/>
</a:theme>
</file>

<file path=ppt/theme/theme4.xml><?xml version="1.0" encoding="utf-8"?>
<a:theme xmlns:a="http://schemas.openxmlformats.org/drawingml/2006/main" name="3_blank">
  <a:themeElements>
    <a:clrScheme name="GE 2014 V01 Interim 05 (probably final)">
      <a:dk1>
        <a:srgbClr val="575757"/>
      </a:dk1>
      <a:lt1>
        <a:sysClr val="window" lastClr="FFFFFF"/>
      </a:lt1>
      <a:dk2>
        <a:srgbClr val="005CB9"/>
      </a:dk2>
      <a:lt2>
        <a:srgbClr val="E9E9E9"/>
      </a:lt2>
      <a:accent1>
        <a:srgbClr val="3693F8"/>
      </a:accent1>
      <a:accent2>
        <a:srgbClr val="00366E"/>
      </a:accent2>
      <a:accent3>
        <a:srgbClr val="46AD00"/>
      </a:accent3>
      <a:accent4>
        <a:srgbClr val="1D5F11"/>
      </a:accent4>
      <a:accent5>
        <a:srgbClr val="FFCF45"/>
      </a:accent5>
      <a:accent6>
        <a:srgbClr val="841225"/>
      </a:accent6>
      <a:hlink>
        <a:srgbClr val="005CBA"/>
      </a:hlink>
      <a:folHlink>
        <a:srgbClr val="005CB9"/>
      </a:folHlink>
    </a:clrScheme>
    <a:fontScheme name="GE Inspira Pitch 2014">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2000" dirty="0" smtClean="0"/>
        </a:defPPr>
      </a:lstStyle>
    </a:txDef>
  </a:objectDefaults>
  <a:extraClrSchemeLst/>
</a:theme>
</file>

<file path=ppt/theme/theme5.xml><?xml version="1.0" encoding="utf-8"?>
<a:theme xmlns:a="http://schemas.openxmlformats.org/drawingml/2006/main" name="4_blank">
  <a:themeElements>
    <a:clrScheme name="GE 2014 V01 Interim 05 (probably final)">
      <a:dk1>
        <a:srgbClr val="575757"/>
      </a:dk1>
      <a:lt1>
        <a:sysClr val="window" lastClr="FFFFFF"/>
      </a:lt1>
      <a:dk2>
        <a:srgbClr val="005CB9"/>
      </a:dk2>
      <a:lt2>
        <a:srgbClr val="E9E9E9"/>
      </a:lt2>
      <a:accent1>
        <a:srgbClr val="3693F8"/>
      </a:accent1>
      <a:accent2>
        <a:srgbClr val="00366E"/>
      </a:accent2>
      <a:accent3>
        <a:srgbClr val="46AD00"/>
      </a:accent3>
      <a:accent4>
        <a:srgbClr val="1D5F11"/>
      </a:accent4>
      <a:accent5>
        <a:srgbClr val="FFCF45"/>
      </a:accent5>
      <a:accent6>
        <a:srgbClr val="841225"/>
      </a:accent6>
      <a:hlink>
        <a:srgbClr val="005CBA"/>
      </a:hlink>
      <a:folHlink>
        <a:srgbClr val="005CB9"/>
      </a:folHlink>
    </a:clrScheme>
    <a:fontScheme name="GE Inspira Pitch 2014">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2000" dirty="0" smtClean="0"/>
        </a:defPPr>
      </a:lstStyle>
    </a:txDef>
  </a:objectDefaults>
  <a:extraClrSchemeLst/>
</a:theme>
</file>

<file path=ppt/theme/theme6.xml><?xml version="1.0" encoding="utf-8"?>
<a:theme xmlns:a="http://schemas.openxmlformats.org/drawingml/2006/main" name="5_blank">
  <a:themeElements>
    <a:clrScheme name="GE 2014 V01 Interim 05 (probably final)">
      <a:dk1>
        <a:srgbClr val="575757"/>
      </a:dk1>
      <a:lt1>
        <a:sysClr val="window" lastClr="FFFFFF"/>
      </a:lt1>
      <a:dk2>
        <a:srgbClr val="005CB9"/>
      </a:dk2>
      <a:lt2>
        <a:srgbClr val="E9E9E9"/>
      </a:lt2>
      <a:accent1>
        <a:srgbClr val="3693F8"/>
      </a:accent1>
      <a:accent2>
        <a:srgbClr val="00366E"/>
      </a:accent2>
      <a:accent3>
        <a:srgbClr val="46AD00"/>
      </a:accent3>
      <a:accent4>
        <a:srgbClr val="1D5F11"/>
      </a:accent4>
      <a:accent5>
        <a:srgbClr val="FFCF45"/>
      </a:accent5>
      <a:accent6>
        <a:srgbClr val="841225"/>
      </a:accent6>
      <a:hlink>
        <a:srgbClr val="005CBA"/>
      </a:hlink>
      <a:folHlink>
        <a:srgbClr val="005CB9"/>
      </a:folHlink>
    </a:clrScheme>
    <a:fontScheme name="GE Inspira Pitch 2014">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2000" dirty="0" smtClean="0"/>
        </a:defPPr>
      </a:lstStyle>
    </a:txDef>
  </a:objectDefaults>
  <a:extraClrSchemeLst/>
</a:theme>
</file>

<file path=ppt/theme/theme7.xml><?xml version="1.0" encoding="utf-8"?>
<a:theme xmlns:a="http://schemas.openxmlformats.org/drawingml/2006/main" name="GE_Blue">
  <a:themeElements>
    <a:clrScheme name="GE_2013_BLUE">
      <a:dk1>
        <a:srgbClr val="454545"/>
      </a:dk1>
      <a:lt1>
        <a:sysClr val="window" lastClr="FFFFFF"/>
      </a:lt1>
      <a:dk2>
        <a:srgbClr val="0745AB"/>
      </a:dk2>
      <a:lt2>
        <a:srgbClr val="EEECE1"/>
      </a:lt2>
      <a:accent1>
        <a:srgbClr val="4583D1"/>
      </a:accent1>
      <a:accent2>
        <a:srgbClr val="052F69"/>
      </a:accent2>
      <a:accent3>
        <a:srgbClr val="7FBD2C"/>
      </a:accent3>
      <a:accent4>
        <a:srgbClr val="1F5A13"/>
      </a:accent4>
      <a:accent5>
        <a:srgbClr val="F4A82D"/>
      </a:accent5>
      <a:accent6>
        <a:srgbClr val="AC3905"/>
      </a:accent6>
      <a:hlink>
        <a:srgbClr val="0745AB"/>
      </a:hlink>
      <a:folHlink>
        <a:srgbClr val="0745AB"/>
      </a:folHlink>
    </a:clrScheme>
    <a:fontScheme name="GE_Font_2013">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GE 2014 BLUE">
  <a:themeElements>
    <a:clrScheme name="GE 2014 V01 Interim 05 (probably final)">
      <a:dk1>
        <a:srgbClr val="575757"/>
      </a:dk1>
      <a:lt1>
        <a:sysClr val="window" lastClr="FFFFFF"/>
      </a:lt1>
      <a:dk2>
        <a:srgbClr val="005CB9"/>
      </a:dk2>
      <a:lt2>
        <a:srgbClr val="E9E9E9"/>
      </a:lt2>
      <a:accent1>
        <a:srgbClr val="3693F8"/>
      </a:accent1>
      <a:accent2>
        <a:srgbClr val="00366E"/>
      </a:accent2>
      <a:accent3>
        <a:srgbClr val="46AD00"/>
      </a:accent3>
      <a:accent4>
        <a:srgbClr val="1D5F11"/>
      </a:accent4>
      <a:accent5>
        <a:srgbClr val="FFCF45"/>
      </a:accent5>
      <a:accent6>
        <a:srgbClr val="841225"/>
      </a:accent6>
      <a:hlink>
        <a:srgbClr val="005CBA"/>
      </a:hlink>
      <a:folHlink>
        <a:srgbClr val="005CB9"/>
      </a:folHlink>
    </a:clrScheme>
    <a:fontScheme name="GE Inspira Pitch 2014">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2000" dirty="0" smtClean="0"/>
        </a:defPPr>
      </a:lstStyle>
    </a:txDef>
  </a:objectDefaults>
  <a:extraClrSchemeLst/>
</a:theme>
</file>

<file path=ppt/theme/theme9.xml><?xml version="1.0" encoding="utf-8"?>
<a:theme xmlns:a="http://schemas.openxmlformats.org/drawingml/2006/main" name="1_GE 2014 BLUE">
  <a:themeElements>
    <a:clrScheme name="GE 2014 V01 Interim 05 (probably final)">
      <a:dk1>
        <a:srgbClr val="575757"/>
      </a:dk1>
      <a:lt1>
        <a:sysClr val="window" lastClr="FFFFFF"/>
      </a:lt1>
      <a:dk2>
        <a:srgbClr val="005CB9"/>
      </a:dk2>
      <a:lt2>
        <a:srgbClr val="E9E9E9"/>
      </a:lt2>
      <a:accent1>
        <a:srgbClr val="3693F8"/>
      </a:accent1>
      <a:accent2>
        <a:srgbClr val="00366E"/>
      </a:accent2>
      <a:accent3>
        <a:srgbClr val="46AD00"/>
      </a:accent3>
      <a:accent4>
        <a:srgbClr val="1D5F11"/>
      </a:accent4>
      <a:accent5>
        <a:srgbClr val="FFCF45"/>
      </a:accent5>
      <a:accent6>
        <a:srgbClr val="841225"/>
      </a:accent6>
      <a:hlink>
        <a:srgbClr val="005CBA"/>
      </a:hlink>
      <a:folHlink>
        <a:srgbClr val="005CB9"/>
      </a:folHlink>
    </a:clrScheme>
    <a:fontScheme name="GE Inspira Pitch 2014">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2000" dirty="0" smtClean="0"/>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24679</TotalTime>
  <Words>999</Words>
  <Application>Microsoft Macintosh PowerPoint</Application>
  <PresentationFormat>On-screen Show (16:9)</PresentationFormat>
  <Paragraphs>119</Paragraphs>
  <Slides>8</Slides>
  <Notes>4</Notes>
  <HiddenSlides>0</HiddenSlides>
  <MMClips>0</MMClips>
  <ScaleCrop>false</ScaleCrop>
  <HeadingPairs>
    <vt:vector size="6" baseType="variant">
      <vt:variant>
        <vt:lpstr>Theme</vt:lpstr>
      </vt:variant>
      <vt:variant>
        <vt:i4>19</vt:i4>
      </vt:variant>
      <vt:variant>
        <vt:lpstr>Embedded OLE Servers</vt:lpstr>
      </vt:variant>
      <vt:variant>
        <vt:i4>2</vt:i4>
      </vt:variant>
      <vt:variant>
        <vt:lpstr>Slide Titles</vt:lpstr>
      </vt:variant>
      <vt:variant>
        <vt:i4>8</vt:i4>
      </vt:variant>
    </vt:vector>
  </HeadingPairs>
  <TitlesOfParts>
    <vt:vector size="29" baseType="lpstr">
      <vt:lpstr>blank</vt:lpstr>
      <vt:lpstr>1_blank</vt:lpstr>
      <vt:lpstr>2_blank</vt:lpstr>
      <vt:lpstr>3_blank</vt:lpstr>
      <vt:lpstr>4_blank</vt:lpstr>
      <vt:lpstr>5_blank</vt:lpstr>
      <vt:lpstr>GE_Blue</vt:lpstr>
      <vt:lpstr>GE 2014 BLUE</vt:lpstr>
      <vt:lpstr>1_GE 2014 BLUE</vt:lpstr>
      <vt:lpstr>2_GE 2014 BLUE</vt:lpstr>
      <vt:lpstr>3_GE 2014 BLUE</vt:lpstr>
      <vt:lpstr>7_blank</vt:lpstr>
      <vt:lpstr>8_blank</vt:lpstr>
      <vt:lpstr>1_Office Theme</vt:lpstr>
      <vt:lpstr>4_GE 2014 BLUE</vt:lpstr>
      <vt:lpstr>5_GE 2014 BLUE</vt:lpstr>
      <vt:lpstr>9_blank</vt:lpstr>
      <vt:lpstr>6_GE 2014 BLUE</vt:lpstr>
      <vt:lpstr>7_GE 2014 BLUE</vt:lpstr>
      <vt:lpstr>think-cell Slide</vt:lpstr>
      <vt:lpstr>Equation</vt:lpstr>
      <vt:lpstr>Building Hierarchical Failure Risk Models</vt:lpstr>
      <vt:lpstr>Individualized Failure Indicator</vt:lpstr>
      <vt:lpstr>PowerPoint Presentation</vt:lpstr>
      <vt:lpstr>PowerPoint Presentation</vt:lpstr>
      <vt:lpstr>Component-level failure risk model (on a failure mode)</vt:lpstr>
      <vt:lpstr>Component-level failure risk model (on a failure mode)</vt:lpstr>
      <vt:lpstr>Analytic Output  - Probability of Delay or Cancellation By Tail </vt:lpstr>
      <vt:lpstr>Individualized Failure Indicator for Engine Oil Leakage Failure Mode </vt:lpstr>
    </vt:vector>
  </TitlesOfParts>
  <Company>General Electric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Hyung-il Ahn</dc:creator>
  <cp:lastModifiedBy>GE GE</cp:lastModifiedBy>
  <cp:revision>155</cp:revision>
  <dcterms:created xsi:type="dcterms:W3CDTF">2016-01-12T19:29:14Z</dcterms:created>
  <dcterms:modified xsi:type="dcterms:W3CDTF">2016-05-13T04:42:19Z</dcterms:modified>
</cp:coreProperties>
</file>