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38" r:id="rId4"/>
  </p:sldMasterIdLst>
  <p:sldIdLst>
    <p:sldId id="256" r:id="rId5"/>
    <p:sldId id="257" r:id="rId6"/>
    <p:sldId id="263" r:id="rId7"/>
    <p:sldId id="259" r:id="rId8"/>
    <p:sldId id="262" r:id="rId9"/>
    <p:sldId id="261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123" d="100"/>
          <a:sy n="123" d="100"/>
        </p:scale>
        <p:origin x="-114" y="-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dara De Paula" userId="3dffdad8004a11e4" providerId="LiveId" clId="{6D116DD9-3B1E-4955-AA21-18A94516A58B}"/>
    <pc:docChg chg="custSel addSld modSld">
      <pc:chgData name="Dandara De Paula" userId="3dffdad8004a11e4" providerId="LiveId" clId="{6D116DD9-3B1E-4955-AA21-18A94516A58B}" dt="2022-03-16T22:35:24.444" v="59" actId="122"/>
      <pc:docMkLst>
        <pc:docMk/>
      </pc:docMkLst>
      <pc:sldChg chg="modSp new mod">
        <pc:chgData name="Dandara De Paula" userId="3dffdad8004a11e4" providerId="LiveId" clId="{6D116DD9-3B1E-4955-AA21-18A94516A58B}" dt="2022-03-16T22:35:24.444" v="59" actId="122"/>
        <pc:sldMkLst>
          <pc:docMk/>
          <pc:sldMk cId="1637585804" sldId="264"/>
        </pc:sldMkLst>
        <pc:spChg chg="mod">
          <ac:chgData name="Dandara De Paula" userId="3dffdad8004a11e4" providerId="LiveId" clId="{6D116DD9-3B1E-4955-AA21-18A94516A58B}" dt="2022-03-16T22:35:24.444" v="59" actId="122"/>
          <ac:spMkLst>
            <pc:docMk/>
            <pc:sldMk cId="1637585804" sldId="264"/>
            <ac:spMk id="2" creationId="{E25C4226-C65A-48CB-AE58-6F6259B2268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001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3/30/2022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862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348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288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536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3/30/2022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202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117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949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080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2A54C80-263E-416B-A8E0-580EDEADCBDC}" type="datetimeFigureOut">
              <a:rPr lang="en-US" smtClean="0"/>
              <a:t>3/30/2022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695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236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96869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D329827-C0E7-4275-A846-DE7CD223F2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dirty="0"/>
              <a:t>Como Estará Itaquaquecetuba em 2030?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BD4E9D16-B28A-481B-9947-A41CC469BD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TEMA: SAÚDE</a:t>
            </a:r>
          </a:p>
        </p:txBody>
      </p:sp>
    </p:spTree>
    <p:extLst>
      <p:ext uri="{BB962C8B-B14F-4D97-AF65-F5344CB8AC3E}">
        <p14:creationId xmlns:p14="http://schemas.microsoft.com/office/powerpoint/2010/main" val="2739410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xmlns="" id="{A1CC5A34-45FA-44D9-A955-6B8F76C2D990}"/>
              </a:ext>
            </a:extLst>
          </p:cNvPr>
          <p:cNvSpPr txBox="1"/>
          <p:nvPr/>
        </p:nvSpPr>
        <p:spPr>
          <a:xfrm>
            <a:off x="0" y="1443841"/>
            <a:ext cx="121920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accent1"/>
                </a:solidFill>
              </a:rPr>
              <a:t>Fundamentos de Tecnologia da Informação</a:t>
            </a:r>
          </a:p>
          <a:p>
            <a:pPr algn="ctr"/>
            <a:endParaRPr lang="pt-BR" sz="2000" b="1" dirty="0">
              <a:solidFill>
                <a:schemeClr val="accent1"/>
              </a:solidFill>
            </a:endParaRPr>
          </a:p>
          <a:p>
            <a:pPr algn="ctr"/>
            <a:r>
              <a:rPr lang="pt-BR" sz="2400" b="1" dirty="0">
                <a:solidFill>
                  <a:schemeClr val="accent1"/>
                </a:solidFill>
              </a:rPr>
              <a:t>Alunos:</a:t>
            </a:r>
          </a:p>
          <a:p>
            <a:pPr algn="ctr"/>
            <a:r>
              <a:rPr lang="pt-BR" sz="2400" dirty="0"/>
              <a:t>Dandara de Paula Alves</a:t>
            </a:r>
          </a:p>
          <a:p>
            <a:pPr algn="ctr"/>
            <a:r>
              <a:rPr lang="pt-BR" sz="2400" dirty="0"/>
              <a:t>Francisco Danilo dos Santos</a:t>
            </a:r>
          </a:p>
          <a:p>
            <a:pPr algn="ctr"/>
            <a:r>
              <a:rPr lang="pt-BR" sz="2400" dirty="0"/>
              <a:t>Lauren Thais Santos</a:t>
            </a:r>
          </a:p>
          <a:p>
            <a:pPr algn="ctr"/>
            <a:r>
              <a:rPr lang="pt-BR" sz="2400" dirty="0"/>
              <a:t>Pablo Alves Pavão dos Santos</a:t>
            </a:r>
          </a:p>
          <a:p>
            <a:pPr algn="ctr"/>
            <a:r>
              <a:rPr lang="pt-BR" sz="2400" dirty="0"/>
              <a:t>Victor Pavlidis dos Santos</a:t>
            </a:r>
          </a:p>
          <a:p>
            <a:pPr algn="ctr"/>
            <a:endParaRPr lang="pt-BR" sz="2400" b="1" dirty="0"/>
          </a:p>
          <a:p>
            <a:pPr algn="ctr"/>
            <a:r>
              <a:rPr lang="pt-BR" sz="2400" b="1" dirty="0">
                <a:solidFill>
                  <a:schemeClr val="accent1"/>
                </a:solidFill>
              </a:rPr>
              <a:t>Professor:</a:t>
            </a:r>
          </a:p>
          <a:p>
            <a:pPr algn="ctr"/>
            <a:r>
              <a:rPr lang="pt-BR" sz="2400" dirty="0"/>
              <a:t>Carlos Alberto Pina Aragão</a:t>
            </a:r>
          </a:p>
          <a:p>
            <a:pPr algn="ctr"/>
            <a:endParaRPr lang="pt-BR" sz="2000" dirty="0"/>
          </a:p>
          <a:p>
            <a:pPr algn="ctr"/>
            <a:r>
              <a:rPr lang="pt-BR" sz="2000" dirty="0"/>
              <a:t>1° Semestre de 2022</a:t>
            </a:r>
          </a:p>
        </p:txBody>
      </p:sp>
    </p:spTree>
    <p:extLst>
      <p:ext uri="{BB962C8B-B14F-4D97-AF65-F5344CB8AC3E}">
        <p14:creationId xmlns:p14="http://schemas.microsoft.com/office/powerpoint/2010/main" val="1323774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estatística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População no último censo (2010) 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</a:rPr>
              <a:t>     321.770 pessoas</a:t>
            </a:r>
          </a:p>
          <a:p>
            <a:r>
              <a:rPr lang="pt-BR" dirty="0">
                <a:solidFill>
                  <a:schemeClr val="tx1"/>
                </a:solidFill>
              </a:rPr>
              <a:t>População estimada (2021)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</a:rPr>
              <a:t>     379.082 pessoas</a:t>
            </a:r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030" y="2667367"/>
            <a:ext cx="6689486" cy="2842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7983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1D12A2A-DDC1-47D3-9262-096D8FFE7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Bancos de dados que guardam informações médicas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xmlns="" id="{FA391083-EB4B-43F7-8C2C-7DD322E9545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01858" y="2228003"/>
            <a:ext cx="4717589" cy="32704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2C6B72A2-70DC-4597-8891-8D07562373C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Prontuário Virtual</a:t>
            </a:r>
          </a:p>
          <a:p>
            <a:r>
              <a:rPr lang="pt-BR" dirty="0">
                <a:solidFill>
                  <a:schemeClr val="tx1"/>
                </a:solidFill>
              </a:rPr>
              <a:t>Acesso a todo o histórico do paciente </a:t>
            </a:r>
          </a:p>
          <a:p>
            <a:r>
              <a:rPr lang="pt-BR" dirty="0">
                <a:solidFill>
                  <a:schemeClr val="tx1"/>
                </a:solidFill>
              </a:rPr>
              <a:t>Reduz a necessidade de exames repetidos</a:t>
            </a:r>
          </a:p>
          <a:p>
            <a:r>
              <a:rPr lang="pt-BR" dirty="0">
                <a:solidFill>
                  <a:schemeClr val="tx1"/>
                </a:solidFill>
              </a:rPr>
              <a:t>Sistema de agendamento automático</a:t>
            </a:r>
          </a:p>
          <a:p>
            <a:r>
              <a:rPr lang="pt-BR" dirty="0">
                <a:solidFill>
                  <a:schemeClr val="tx1"/>
                </a:solidFill>
              </a:rPr>
              <a:t>Com recursos de confirmação de presença</a:t>
            </a:r>
          </a:p>
          <a:p>
            <a:r>
              <a:rPr lang="pt-BR" dirty="0">
                <a:solidFill>
                  <a:schemeClr val="tx1"/>
                </a:solidFill>
              </a:rPr>
              <a:t>Diminuição das filas de espera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14127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94048BD-997D-4A4B-8E4C-78291C483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Cartão que armazena dados do paciente 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xmlns="" id="{EF993D12-632A-4EEE-9CC8-F2190AD018E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07515" y="2227263"/>
            <a:ext cx="4169919" cy="36337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9DF6255B-DA3A-4082-9792-2796C3428F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41182" y="2561218"/>
            <a:ext cx="5422392" cy="3273894"/>
          </a:xfrm>
        </p:spPr>
        <p:txBody>
          <a:bodyPr/>
          <a:lstStyle/>
          <a:p>
            <a:r>
              <a:rPr lang="pt-BR" dirty="0" smtClean="0">
                <a:solidFill>
                  <a:schemeClr val="tx1"/>
                </a:solidFill>
              </a:rPr>
              <a:t>Acesso </a:t>
            </a:r>
            <a:r>
              <a:rPr lang="pt-BR" dirty="0">
                <a:solidFill>
                  <a:schemeClr val="tx1"/>
                </a:solidFill>
              </a:rPr>
              <a:t>a todos os dados do paciente </a:t>
            </a:r>
            <a:r>
              <a:rPr lang="pt-BR" dirty="0" smtClean="0">
                <a:solidFill>
                  <a:schemeClr val="tx1"/>
                </a:solidFill>
              </a:rPr>
              <a:t>pelo cartão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Telemedicina</a:t>
            </a:r>
            <a:endParaRPr lang="pt-BR" dirty="0" smtClean="0">
              <a:solidFill>
                <a:schemeClr val="tx1"/>
              </a:solidFill>
            </a:endParaRPr>
          </a:p>
          <a:p>
            <a:r>
              <a:rPr lang="pt-BR" dirty="0" smtClean="0">
                <a:solidFill>
                  <a:schemeClr val="tx1"/>
                </a:solidFill>
              </a:rPr>
              <a:t>Armazena receitas 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Atestado Virtual</a:t>
            </a:r>
            <a:endParaRPr lang="pt-BR" dirty="0">
              <a:solidFill>
                <a:schemeClr val="tx1"/>
              </a:solidFill>
            </a:endParaRPr>
          </a:p>
          <a:p>
            <a:endParaRPr lang="pt-BR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pt-BR" dirty="0">
              <a:solidFill>
                <a:schemeClr val="tx1"/>
              </a:solidFill>
            </a:endParaRPr>
          </a:p>
          <a:p>
            <a:endParaRPr lang="pt-BR" dirty="0">
              <a:solidFill>
                <a:schemeClr val="tx1"/>
              </a:solidFill>
            </a:endParaRPr>
          </a:p>
          <a:p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3148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FDA501E-8248-479F-B812-CF37A900E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/>
              <a:t>Hospital universitário 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xmlns="" id="{60B16A73-67F3-4CDC-BF98-C359152A405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0684" y="2598027"/>
            <a:ext cx="5422900" cy="25419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53192C02-5EC8-492A-865F-DC00AA0CFAE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Atrai profissionais e estudantes da área da saúde</a:t>
            </a:r>
          </a:p>
          <a:p>
            <a:r>
              <a:rPr lang="pt-BR" dirty="0">
                <a:solidFill>
                  <a:schemeClr val="tx1"/>
                </a:solidFill>
              </a:rPr>
              <a:t>Permite que os alunos tenham acesso à prática profissional </a:t>
            </a:r>
          </a:p>
          <a:p>
            <a:r>
              <a:rPr lang="pt-BR" dirty="0">
                <a:solidFill>
                  <a:schemeClr val="tx1"/>
                </a:solidFill>
              </a:rPr>
              <a:t>Atrai investimentos para o município</a:t>
            </a:r>
          </a:p>
          <a:p>
            <a:r>
              <a:rPr lang="pt-BR" dirty="0">
                <a:solidFill>
                  <a:schemeClr val="tx1"/>
                </a:solidFill>
              </a:rPr>
              <a:t>Presta atendimento à população de forma gratuita</a:t>
            </a:r>
          </a:p>
          <a:p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9738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25C4226-C65A-48CB-AE58-6F6259B22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Incentivar médicos para trabalhar em hospitais em Itaquaquecetuba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xmlns="" id="{36702331-C262-48FA-98A3-01CA2BBB650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53733" y="2647798"/>
            <a:ext cx="4517074" cy="30137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FAA4B44C-C239-4275-8835-F4B798CF5AD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/>
              <a:t>Situação dos médicos em Itaqua</a:t>
            </a:r>
          </a:p>
          <a:p>
            <a:r>
              <a:rPr lang="pt-BR" dirty="0"/>
              <a:t>Hospitais em Itaquaquecetuba</a:t>
            </a:r>
          </a:p>
          <a:p>
            <a:r>
              <a:rPr lang="pt-BR" dirty="0"/>
              <a:t>Como isso afeta a FATEC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3758580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o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Dividendo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o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ividend" id="{9697A71B-4AB7-4A1A-BD5B-BB2D22835B57}" vid="{4BEC0EAF-CF86-4D49-B83B-56CC62D3CFF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AC6A00277EB454BAF42267C0650C6D1" ma:contentTypeVersion="0" ma:contentTypeDescription="Create a new document." ma:contentTypeScope="" ma:versionID="12094c253569e73e0802495e133219a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ac30d4199065191c2e5e13fe2df683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1FD7F78-31D4-4D50-95EC-A1ADA4DECE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88D7CF7-A52B-432C-B5E0-739E3DDDA3EE}">
  <ds:schemaRefs>
    <ds:schemaRef ds:uri="http://schemas.microsoft.com/office/infopath/2007/PartnerControls"/>
    <ds:schemaRef ds:uri="http://purl.org/dc/elements/1.1/"/>
    <ds:schemaRef ds:uri="http://purl.org/dc/dcmitype/"/>
    <ds:schemaRef ds:uri="http://www.w3.org/XML/1998/namespace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E5F7AEA8-D244-4A4A-8EB4-A311400BA28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Dividendo</Template>
  <TotalTime>347</TotalTime>
  <Words>175</Words>
  <Application>Microsoft Office PowerPoint</Application>
  <PresentationFormat>Personalizar</PresentationFormat>
  <Paragraphs>43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Dividendo</vt:lpstr>
      <vt:lpstr>Como Estará Itaquaquecetuba em 2030? </vt:lpstr>
      <vt:lpstr>Apresentação do PowerPoint</vt:lpstr>
      <vt:lpstr>estatística</vt:lpstr>
      <vt:lpstr>Bancos de dados que guardam informações médicas</vt:lpstr>
      <vt:lpstr>Cartão que armazena dados do paciente </vt:lpstr>
      <vt:lpstr>Hospital universitário </vt:lpstr>
      <vt:lpstr>Incentivar médicos para trabalhar em hospitais em Itaquaquecetuba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Como Estará Itaquaquecetuba em 2030?</dc:title>
  <dc:creator>DANDARA DE PAULA ALVES</dc:creator>
  <cp:lastModifiedBy>Aluno</cp:lastModifiedBy>
  <cp:revision>16</cp:revision>
  <dcterms:created xsi:type="dcterms:W3CDTF">2022-02-28T15:02:48Z</dcterms:created>
  <dcterms:modified xsi:type="dcterms:W3CDTF">2022-03-30T16:37:27Z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0x010100EAC6A00277EB454BAF42267C0650C6D1</vt:lpwstr>
  </property>
</Properties>
</file>