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"/>
  </p:notesMasterIdLst>
  <p:sldIdLst>
    <p:sldId id="256" r:id="rId2"/>
    <p:sldId id="259" r:id="rId3"/>
    <p:sldId id="262" r:id="rId4"/>
    <p:sldId id="264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AB2C86-D7C8-4610-B03D-D7CF86AF51FF}" v="1192" dt="2022-04-10T14:54:43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dara De Paula" userId="3dffdad8004a11e4" providerId="LiveId" clId="{25AB2C86-D7C8-4610-B03D-D7CF86AF51FF}"/>
    <pc:docChg chg="undo custSel addSld delSld modSld sldOrd">
      <pc:chgData name="Dandara De Paula" userId="3dffdad8004a11e4" providerId="LiveId" clId="{25AB2C86-D7C8-4610-B03D-D7CF86AF51FF}" dt="2022-04-10T14:56:50.227" v="1602" actId="1582"/>
      <pc:docMkLst>
        <pc:docMk/>
      </pc:docMkLst>
      <pc:sldChg chg="modSp mod">
        <pc:chgData name="Dandara De Paula" userId="3dffdad8004a11e4" providerId="LiveId" clId="{25AB2C86-D7C8-4610-B03D-D7CF86AF51FF}" dt="2022-04-10T14:56:36.816" v="1600" actId="208"/>
        <pc:sldMkLst>
          <pc:docMk/>
          <pc:sldMk cId="3923722407" sldId="256"/>
        </pc:sldMkLst>
        <pc:spChg chg="mod">
          <ac:chgData name="Dandara De Paula" userId="3dffdad8004a11e4" providerId="LiveId" clId="{25AB2C86-D7C8-4610-B03D-D7CF86AF51FF}" dt="2022-04-06T16:03:52.208" v="424"/>
          <ac:spMkLst>
            <pc:docMk/>
            <pc:sldMk cId="3923722407" sldId="256"/>
            <ac:spMk id="2" creationId="{00000000-0000-0000-0000-000000000000}"/>
          </ac:spMkLst>
        </pc:spChg>
        <pc:spChg chg="mod">
          <ac:chgData name="Dandara De Paula" userId="3dffdad8004a11e4" providerId="LiveId" clId="{25AB2C86-D7C8-4610-B03D-D7CF86AF51FF}" dt="2022-04-06T16:05:54.047" v="425" actId="207"/>
          <ac:spMkLst>
            <pc:docMk/>
            <pc:sldMk cId="3923722407" sldId="256"/>
            <ac:spMk id="3" creationId="{00000000-0000-0000-0000-000000000000}"/>
          </ac:spMkLst>
        </pc:spChg>
        <pc:picChg chg="mod">
          <ac:chgData name="Dandara De Paula" userId="3dffdad8004a11e4" providerId="LiveId" clId="{25AB2C86-D7C8-4610-B03D-D7CF86AF51FF}" dt="2022-04-10T14:56:36.816" v="1600" actId="208"/>
          <ac:picMkLst>
            <pc:docMk/>
            <pc:sldMk cId="3923722407" sldId="256"/>
            <ac:picMk id="5" creationId="{00000000-0000-0000-0000-000000000000}"/>
          </ac:picMkLst>
        </pc:picChg>
      </pc:sldChg>
      <pc:sldChg chg="addSp delSp modSp del mod">
        <pc:chgData name="Dandara De Paula" userId="3dffdad8004a11e4" providerId="LiveId" clId="{25AB2C86-D7C8-4610-B03D-D7CF86AF51FF}" dt="2022-04-06T15:48:21.711" v="317" actId="2696"/>
        <pc:sldMkLst>
          <pc:docMk/>
          <pc:sldMk cId="1897263351" sldId="257"/>
        </pc:sldMkLst>
        <pc:spChg chg="add mod">
          <ac:chgData name="Dandara De Paula" userId="3dffdad8004a11e4" providerId="LiveId" clId="{25AB2C86-D7C8-4610-B03D-D7CF86AF51FF}" dt="2022-04-06T15:35:33.889" v="201" actId="1076"/>
          <ac:spMkLst>
            <pc:docMk/>
            <pc:sldMk cId="1897263351" sldId="257"/>
            <ac:spMk id="2" creationId="{D8F9C2AE-1E3A-4668-B1C5-DEE3FDC20ABE}"/>
          </ac:spMkLst>
        </pc:spChg>
        <pc:spChg chg="mod">
          <ac:chgData name="Dandara De Paula" userId="3dffdad8004a11e4" providerId="LiveId" clId="{25AB2C86-D7C8-4610-B03D-D7CF86AF51FF}" dt="2022-04-06T15:36:25.299" v="209" actId="14100"/>
          <ac:spMkLst>
            <pc:docMk/>
            <pc:sldMk cId="1897263351" sldId="257"/>
            <ac:spMk id="3" creationId="{00000000-0000-0000-0000-000000000000}"/>
          </ac:spMkLst>
        </pc:spChg>
        <pc:spChg chg="mod">
          <ac:chgData name="Dandara De Paula" userId="3dffdad8004a11e4" providerId="LiveId" clId="{25AB2C86-D7C8-4610-B03D-D7CF86AF51FF}" dt="2022-04-06T15:07:56.368" v="28" actId="1076"/>
          <ac:spMkLst>
            <pc:docMk/>
            <pc:sldMk cId="1897263351" sldId="257"/>
            <ac:spMk id="4" creationId="{00000000-0000-0000-0000-000000000000}"/>
          </ac:spMkLst>
        </pc:spChg>
        <pc:spChg chg="add mod">
          <ac:chgData name="Dandara De Paula" userId="3dffdad8004a11e4" providerId="LiveId" clId="{25AB2C86-D7C8-4610-B03D-D7CF86AF51FF}" dt="2022-04-06T15:35:33.889" v="201" actId="1076"/>
          <ac:spMkLst>
            <pc:docMk/>
            <pc:sldMk cId="1897263351" sldId="257"/>
            <ac:spMk id="8" creationId="{F111143D-C335-4BC7-9D88-ED8B485D429F}"/>
          </ac:spMkLst>
        </pc:spChg>
        <pc:spChg chg="add mod">
          <ac:chgData name="Dandara De Paula" userId="3dffdad8004a11e4" providerId="LiveId" clId="{25AB2C86-D7C8-4610-B03D-D7CF86AF51FF}" dt="2022-04-06T15:35:33.889" v="201" actId="1076"/>
          <ac:spMkLst>
            <pc:docMk/>
            <pc:sldMk cId="1897263351" sldId="257"/>
            <ac:spMk id="10" creationId="{EAD65F94-DC51-4651-8C5A-F3252B77FC29}"/>
          </ac:spMkLst>
        </pc:spChg>
        <pc:spChg chg="add mod">
          <ac:chgData name="Dandara De Paula" userId="3dffdad8004a11e4" providerId="LiveId" clId="{25AB2C86-D7C8-4610-B03D-D7CF86AF51FF}" dt="2022-04-06T15:12:05.039" v="43"/>
          <ac:spMkLst>
            <pc:docMk/>
            <pc:sldMk cId="1897263351" sldId="257"/>
            <ac:spMk id="12" creationId="{7D2805EF-0F67-47B5-88DF-B6959FB3CF21}"/>
          </ac:spMkLst>
        </pc:spChg>
        <pc:spChg chg="add mod">
          <ac:chgData name="Dandara De Paula" userId="3dffdad8004a11e4" providerId="LiveId" clId="{25AB2C86-D7C8-4610-B03D-D7CF86AF51FF}" dt="2022-04-06T15:20:00.656" v="104" actId="1076"/>
          <ac:spMkLst>
            <pc:docMk/>
            <pc:sldMk cId="1897263351" sldId="257"/>
            <ac:spMk id="13" creationId="{A9EB2DC9-3DD5-4531-8DE6-B2D566380E38}"/>
          </ac:spMkLst>
        </pc:spChg>
        <pc:spChg chg="add mod">
          <ac:chgData name="Dandara De Paula" userId="3dffdad8004a11e4" providerId="LiveId" clId="{25AB2C86-D7C8-4610-B03D-D7CF86AF51FF}" dt="2022-04-06T15:35:33.889" v="201" actId="1076"/>
          <ac:spMkLst>
            <pc:docMk/>
            <pc:sldMk cId="1897263351" sldId="257"/>
            <ac:spMk id="15" creationId="{5FDA9D1B-0808-4ED5-9853-79842AC8A5ED}"/>
          </ac:spMkLst>
        </pc:spChg>
        <pc:spChg chg="add mod">
          <ac:chgData name="Dandara De Paula" userId="3dffdad8004a11e4" providerId="LiveId" clId="{25AB2C86-D7C8-4610-B03D-D7CF86AF51FF}" dt="2022-04-06T15:35:33.889" v="201" actId="1076"/>
          <ac:spMkLst>
            <pc:docMk/>
            <pc:sldMk cId="1897263351" sldId="257"/>
            <ac:spMk id="17" creationId="{14EBBDC3-EC40-41FA-A683-FF9EB2390239}"/>
          </ac:spMkLst>
        </pc:spChg>
        <pc:spChg chg="add mod">
          <ac:chgData name="Dandara De Paula" userId="3dffdad8004a11e4" providerId="LiveId" clId="{25AB2C86-D7C8-4610-B03D-D7CF86AF51FF}" dt="2022-04-06T15:35:33.889" v="201" actId="1076"/>
          <ac:spMkLst>
            <pc:docMk/>
            <pc:sldMk cId="1897263351" sldId="257"/>
            <ac:spMk id="19" creationId="{A999B45D-21E2-47AF-90EB-38B105D65EC8}"/>
          </ac:spMkLst>
        </pc:spChg>
        <pc:spChg chg="add mod">
          <ac:chgData name="Dandara De Paula" userId="3dffdad8004a11e4" providerId="LiveId" clId="{25AB2C86-D7C8-4610-B03D-D7CF86AF51FF}" dt="2022-04-06T15:21:12.048" v="113" actId="14100"/>
          <ac:spMkLst>
            <pc:docMk/>
            <pc:sldMk cId="1897263351" sldId="257"/>
            <ac:spMk id="21" creationId="{E2906EAB-4F9A-484A-9F76-A4F883D7F4CE}"/>
          </ac:spMkLst>
        </pc:spChg>
        <pc:spChg chg="add mod">
          <ac:chgData name="Dandara De Paula" userId="3dffdad8004a11e4" providerId="LiveId" clId="{25AB2C86-D7C8-4610-B03D-D7CF86AF51FF}" dt="2022-04-06T15:27:49.252" v="143" actId="255"/>
          <ac:spMkLst>
            <pc:docMk/>
            <pc:sldMk cId="1897263351" sldId="257"/>
            <ac:spMk id="22" creationId="{58A81B8F-3594-4B2C-8782-8475D7875300}"/>
          </ac:spMkLst>
        </pc:spChg>
        <pc:spChg chg="add mod">
          <ac:chgData name="Dandara De Paula" userId="3dffdad8004a11e4" providerId="LiveId" clId="{25AB2C86-D7C8-4610-B03D-D7CF86AF51FF}" dt="2022-04-06T15:35:33.889" v="201" actId="1076"/>
          <ac:spMkLst>
            <pc:docMk/>
            <pc:sldMk cId="1897263351" sldId="257"/>
            <ac:spMk id="24" creationId="{51725779-1846-4812-84C2-0A6BC699101D}"/>
          </ac:spMkLst>
        </pc:spChg>
        <pc:spChg chg="add mod">
          <ac:chgData name="Dandara De Paula" userId="3dffdad8004a11e4" providerId="LiveId" clId="{25AB2C86-D7C8-4610-B03D-D7CF86AF51FF}" dt="2022-04-06T15:35:33.889" v="201" actId="1076"/>
          <ac:spMkLst>
            <pc:docMk/>
            <pc:sldMk cId="1897263351" sldId="257"/>
            <ac:spMk id="25" creationId="{B3488C9B-CBE7-432D-8A37-D482AAC70BE4}"/>
          </ac:spMkLst>
        </pc:spChg>
        <pc:spChg chg="add mod">
          <ac:chgData name="Dandara De Paula" userId="3dffdad8004a11e4" providerId="LiveId" clId="{25AB2C86-D7C8-4610-B03D-D7CF86AF51FF}" dt="2022-04-06T15:35:33.889" v="201" actId="1076"/>
          <ac:spMkLst>
            <pc:docMk/>
            <pc:sldMk cId="1897263351" sldId="257"/>
            <ac:spMk id="26" creationId="{05ACB4A8-134F-4440-A4AD-3E982FE4D5D0}"/>
          </ac:spMkLst>
        </pc:spChg>
        <pc:spChg chg="add mod">
          <ac:chgData name="Dandara De Paula" userId="3dffdad8004a11e4" providerId="LiveId" clId="{25AB2C86-D7C8-4610-B03D-D7CF86AF51FF}" dt="2022-04-06T15:28:08.167" v="145" actId="255"/>
          <ac:spMkLst>
            <pc:docMk/>
            <pc:sldMk cId="1897263351" sldId="257"/>
            <ac:spMk id="27" creationId="{4D254F3F-F687-4E3E-8140-9D987A3B2189}"/>
          </ac:spMkLst>
        </pc:spChg>
        <pc:spChg chg="add mod">
          <ac:chgData name="Dandara De Paula" userId="3dffdad8004a11e4" providerId="LiveId" clId="{25AB2C86-D7C8-4610-B03D-D7CF86AF51FF}" dt="2022-04-06T15:37:36.613" v="227" actId="1076"/>
          <ac:spMkLst>
            <pc:docMk/>
            <pc:sldMk cId="1897263351" sldId="257"/>
            <ac:spMk id="32" creationId="{F3DC670F-64D7-4756-BA78-0F0D8860AF4F}"/>
          </ac:spMkLst>
        </pc:spChg>
        <pc:spChg chg="add mod">
          <ac:chgData name="Dandara De Paula" userId="3dffdad8004a11e4" providerId="LiveId" clId="{25AB2C86-D7C8-4610-B03D-D7CF86AF51FF}" dt="2022-04-06T15:37:36.240" v="226" actId="1076"/>
          <ac:spMkLst>
            <pc:docMk/>
            <pc:sldMk cId="1897263351" sldId="257"/>
            <ac:spMk id="33" creationId="{BC620078-7422-42CC-AE32-55B54359F5AD}"/>
          </ac:spMkLst>
        </pc:spChg>
        <pc:spChg chg="add mod">
          <ac:chgData name="Dandara De Paula" userId="3dffdad8004a11e4" providerId="LiveId" clId="{25AB2C86-D7C8-4610-B03D-D7CF86AF51FF}" dt="2022-04-06T15:37:35.906" v="225" actId="1076"/>
          <ac:spMkLst>
            <pc:docMk/>
            <pc:sldMk cId="1897263351" sldId="257"/>
            <ac:spMk id="34" creationId="{535964BA-C664-4043-9593-A9F2BE33AA75}"/>
          </ac:spMkLst>
        </pc:spChg>
        <pc:spChg chg="add mod">
          <ac:chgData name="Dandara De Paula" userId="3dffdad8004a11e4" providerId="LiveId" clId="{25AB2C86-D7C8-4610-B03D-D7CF86AF51FF}" dt="2022-04-06T15:35:33.889" v="201" actId="1076"/>
          <ac:spMkLst>
            <pc:docMk/>
            <pc:sldMk cId="1897263351" sldId="257"/>
            <ac:spMk id="35" creationId="{368999D8-2C31-4799-BCD9-FEBF8303EBEC}"/>
          </ac:spMkLst>
        </pc:spChg>
        <pc:spChg chg="add mod">
          <ac:chgData name="Dandara De Paula" userId="3dffdad8004a11e4" providerId="LiveId" clId="{25AB2C86-D7C8-4610-B03D-D7CF86AF51FF}" dt="2022-04-06T15:30:49.137" v="156"/>
          <ac:spMkLst>
            <pc:docMk/>
            <pc:sldMk cId="1897263351" sldId="257"/>
            <ac:spMk id="36" creationId="{1EA65769-1590-4457-810E-230A7F156752}"/>
          </ac:spMkLst>
        </pc:spChg>
        <pc:spChg chg="add mod">
          <ac:chgData name="Dandara De Paula" userId="3dffdad8004a11e4" providerId="LiveId" clId="{25AB2C86-D7C8-4610-B03D-D7CF86AF51FF}" dt="2022-04-06T15:37:00.113" v="219" actId="1076"/>
          <ac:spMkLst>
            <pc:docMk/>
            <pc:sldMk cId="1897263351" sldId="257"/>
            <ac:spMk id="41" creationId="{3D14D287-2AE0-47E4-B3BE-5E493E01D93E}"/>
          </ac:spMkLst>
        </pc:spChg>
        <pc:spChg chg="add del mod">
          <ac:chgData name="Dandara De Paula" userId="3dffdad8004a11e4" providerId="LiveId" clId="{25AB2C86-D7C8-4610-B03D-D7CF86AF51FF}" dt="2022-04-06T15:36:50.082" v="213" actId="1076"/>
          <ac:spMkLst>
            <pc:docMk/>
            <pc:sldMk cId="1897263351" sldId="257"/>
            <ac:spMk id="43" creationId="{85986116-ADE0-4EFA-B53A-C57B935546BB}"/>
          </ac:spMkLst>
        </pc:spChg>
        <pc:spChg chg="add del mod">
          <ac:chgData name="Dandara De Paula" userId="3dffdad8004a11e4" providerId="LiveId" clId="{25AB2C86-D7C8-4610-B03D-D7CF86AF51FF}" dt="2022-04-06T15:36:51.867" v="215" actId="1076"/>
          <ac:spMkLst>
            <pc:docMk/>
            <pc:sldMk cId="1897263351" sldId="257"/>
            <ac:spMk id="45" creationId="{8E75678E-AC44-4708-B4D3-55B655503C7C}"/>
          </ac:spMkLst>
        </pc:spChg>
        <pc:spChg chg="add mod">
          <ac:chgData name="Dandara De Paula" userId="3dffdad8004a11e4" providerId="LiveId" clId="{25AB2C86-D7C8-4610-B03D-D7CF86AF51FF}" dt="2022-04-06T15:36:54.458" v="217" actId="1076"/>
          <ac:spMkLst>
            <pc:docMk/>
            <pc:sldMk cId="1897263351" sldId="257"/>
            <ac:spMk id="47" creationId="{E462517A-34E1-464C-902B-2BDC74D00A10}"/>
          </ac:spMkLst>
        </pc:spChg>
        <pc:cxnChg chg="mod">
          <ac:chgData name="Dandara De Paula" userId="3dffdad8004a11e4" providerId="LiveId" clId="{25AB2C86-D7C8-4610-B03D-D7CF86AF51FF}" dt="2022-04-06T15:35:33.889" v="201" actId="1076"/>
          <ac:cxnSpMkLst>
            <pc:docMk/>
            <pc:sldMk cId="1897263351" sldId="257"/>
            <ac:cxnSpMk id="6" creationId="{00000000-0000-0000-0000-000000000000}"/>
          </ac:cxnSpMkLst>
        </pc:cxnChg>
        <pc:cxnChg chg="add mod">
          <ac:chgData name="Dandara De Paula" userId="3dffdad8004a11e4" providerId="LiveId" clId="{25AB2C86-D7C8-4610-B03D-D7CF86AF51FF}" dt="2022-04-06T15:35:33.889" v="201" actId="1076"/>
          <ac:cxnSpMkLst>
            <pc:docMk/>
            <pc:sldMk cId="1897263351" sldId="257"/>
            <ac:cxnSpMk id="7" creationId="{CB58C72C-2C18-4D13-BCC0-BFB08C8562B6}"/>
          </ac:cxnSpMkLst>
        </pc:cxnChg>
        <pc:cxnChg chg="add mod">
          <ac:chgData name="Dandara De Paula" userId="3dffdad8004a11e4" providerId="LiveId" clId="{25AB2C86-D7C8-4610-B03D-D7CF86AF51FF}" dt="2022-04-06T15:35:33.889" v="201" actId="1076"/>
          <ac:cxnSpMkLst>
            <pc:docMk/>
            <pc:sldMk cId="1897263351" sldId="257"/>
            <ac:cxnSpMk id="9" creationId="{9300E460-1965-4B11-8B99-7DD464637402}"/>
          </ac:cxnSpMkLst>
        </pc:cxnChg>
        <pc:cxnChg chg="add mod">
          <ac:chgData name="Dandara De Paula" userId="3dffdad8004a11e4" providerId="LiveId" clId="{25AB2C86-D7C8-4610-B03D-D7CF86AF51FF}" dt="2022-04-06T15:35:33.889" v="201" actId="1076"/>
          <ac:cxnSpMkLst>
            <pc:docMk/>
            <pc:sldMk cId="1897263351" sldId="257"/>
            <ac:cxnSpMk id="11" creationId="{706925E3-F220-4028-A166-1318F6D96E8B}"/>
          </ac:cxnSpMkLst>
        </pc:cxnChg>
        <pc:cxnChg chg="add mod">
          <ac:chgData name="Dandara De Paula" userId="3dffdad8004a11e4" providerId="LiveId" clId="{25AB2C86-D7C8-4610-B03D-D7CF86AF51FF}" dt="2022-04-06T15:35:33.889" v="201" actId="1076"/>
          <ac:cxnSpMkLst>
            <pc:docMk/>
            <pc:sldMk cId="1897263351" sldId="257"/>
            <ac:cxnSpMk id="14" creationId="{571C9FC1-D0D9-4B37-A6FD-0D89E3634B10}"/>
          </ac:cxnSpMkLst>
        </pc:cxnChg>
        <pc:cxnChg chg="add mod">
          <ac:chgData name="Dandara De Paula" userId="3dffdad8004a11e4" providerId="LiveId" clId="{25AB2C86-D7C8-4610-B03D-D7CF86AF51FF}" dt="2022-04-06T15:35:33.889" v="201" actId="1076"/>
          <ac:cxnSpMkLst>
            <pc:docMk/>
            <pc:sldMk cId="1897263351" sldId="257"/>
            <ac:cxnSpMk id="16" creationId="{FE5B7865-3B67-4D4B-9D35-8B54C9F699DE}"/>
          </ac:cxnSpMkLst>
        </pc:cxnChg>
        <pc:cxnChg chg="add mod">
          <ac:chgData name="Dandara De Paula" userId="3dffdad8004a11e4" providerId="LiveId" clId="{25AB2C86-D7C8-4610-B03D-D7CF86AF51FF}" dt="2022-04-06T15:35:33.889" v="201" actId="1076"/>
          <ac:cxnSpMkLst>
            <pc:docMk/>
            <pc:sldMk cId="1897263351" sldId="257"/>
            <ac:cxnSpMk id="18" creationId="{C1D1AAEA-1C16-4541-BA39-06E621A6C037}"/>
          </ac:cxnSpMkLst>
        </pc:cxnChg>
        <pc:cxnChg chg="add mod">
          <ac:chgData name="Dandara De Paula" userId="3dffdad8004a11e4" providerId="LiveId" clId="{25AB2C86-D7C8-4610-B03D-D7CF86AF51FF}" dt="2022-04-06T15:35:33.889" v="201" actId="1076"/>
          <ac:cxnSpMkLst>
            <pc:docMk/>
            <pc:sldMk cId="1897263351" sldId="257"/>
            <ac:cxnSpMk id="20" creationId="{C8F8D571-A494-4A25-A000-DB596C144C17}"/>
          </ac:cxnSpMkLst>
        </pc:cxnChg>
        <pc:cxnChg chg="add mod">
          <ac:chgData name="Dandara De Paula" userId="3dffdad8004a11e4" providerId="LiveId" clId="{25AB2C86-D7C8-4610-B03D-D7CF86AF51FF}" dt="2022-04-06T15:35:33.889" v="201" actId="1076"/>
          <ac:cxnSpMkLst>
            <pc:docMk/>
            <pc:sldMk cId="1897263351" sldId="257"/>
            <ac:cxnSpMk id="23" creationId="{DAAA0314-9A2E-4B64-9532-DFFDCCE980D6}"/>
          </ac:cxnSpMkLst>
        </pc:cxnChg>
        <pc:cxnChg chg="add mod">
          <ac:chgData name="Dandara De Paula" userId="3dffdad8004a11e4" providerId="LiveId" clId="{25AB2C86-D7C8-4610-B03D-D7CF86AF51FF}" dt="2022-04-06T15:21:35.670" v="117" actId="571"/>
          <ac:cxnSpMkLst>
            <pc:docMk/>
            <pc:sldMk cId="1897263351" sldId="257"/>
            <ac:cxnSpMk id="28" creationId="{E542C28F-9A36-4427-AF9C-42D80565BB94}"/>
          </ac:cxnSpMkLst>
        </pc:cxnChg>
        <pc:cxnChg chg="add mod">
          <ac:chgData name="Dandara De Paula" userId="3dffdad8004a11e4" providerId="LiveId" clId="{25AB2C86-D7C8-4610-B03D-D7CF86AF51FF}" dt="2022-04-06T15:35:33.889" v="201" actId="1076"/>
          <ac:cxnSpMkLst>
            <pc:docMk/>
            <pc:sldMk cId="1897263351" sldId="257"/>
            <ac:cxnSpMk id="29" creationId="{6DD962BF-F528-42CB-872B-D2F3D5EB8535}"/>
          </ac:cxnSpMkLst>
        </pc:cxnChg>
        <pc:cxnChg chg="add mod">
          <ac:chgData name="Dandara De Paula" userId="3dffdad8004a11e4" providerId="LiveId" clId="{25AB2C86-D7C8-4610-B03D-D7CF86AF51FF}" dt="2022-04-06T15:35:33.889" v="201" actId="1076"/>
          <ac:cxnSpMkLst>
            <pc:docMk/>
            <pc:sldMk cId="1897263351" sldId="257"/>
            <ac:cxnSpMk id="30" creationId="{A8C4B25E-3DE0-418B-AAE3-5DC8D032BB88}"/>
          </ac:cxnSpMkLst>
        </pc:cxnChg>
        <pc:cxnChg chg="add mod">
          <ac:chgData name="Dandara De Paula" userId="3dffdad8004a11e4" providerId="LiveId" clId="{25AB2C86-D7C8-4610-B03D-D7CF86AF51FF}" dt="2022-04-06T15:35:33.889" v="201" actId="1076"/>
          <ac:cxnSpMkLst>
            <pc:docMk/>
            <pc:sldMk cId="1897263351" sldId="257"/>
            <ac:cxnSpMk id="31" creationId="{309E611E-4475-4A39-9B57-E0E1F96CCAEA}"/>
          </ac:cxnSpMkLst>
        </pc:cxnChg>
        <pc:cxnChg chg="add mod">
          <ac:chgData name="Dandara De Paula" userId="3dffdad8004a11e4" providerId="LiveId" clId="{25AB2C86-D7C8-4610-B03D-D7CF86AF51FF}" dt="2022-04-06T15:35:33.889" v="201" actId="1076"/>
          <ac:cxnSpMkLst>
            <pc:docMk/>
            <pc:sldMk cId="1897263351" sldId="257"/>
            <ac:cxnSpMk id="37" creationId="{33842642-D12D-4EDF-A245-46968995560C}"/>
          </ac:cxnSpMkLst>
        </pc:cxnChg>
        <pc:cxnChg chg="add mod">
          <ac:chgData name="Dandara De Paula" userId="3dffdad8004a11e4" providerId="LiveId" clId="{25AB2C86-D7C8-4610-B03D-D7CF86AF51FF}" dt="2022-04-06T15:35:33.889" v="201" actId="1076"/>
          <ac:cxnSpMkLst>
            <pc:docMk/>
            <pc:sldMk cId="1897263351" sldId="257"/>
            <ac:cxnSpMk id="38" creationId="{4C26F116-DE48-404D-87D5-F27E682C98B6}"/>
          </ac:cxnSpMkLst>
        </pc:cxnChg>
        <pc:cxnChg chg="add mod">
          <ac:chgData name="Dandara De Paula" userId="3dffdad8004a11e4" providerId="LiveId" clId="{25AB2C86-D7C8-4610-B03D-D7CF86AF51FF}" dt="2022-04-06T15:35:33.889" v="201" actId="1076"/>
          <ac:cxnSpMkLst>
            <pc:docMk/>
            <pc:sldMk cId="1897263351" sldId="257"/>
            <ac:cxnSpMk id="39" creationId="{B61CCF05-0559-4680-AEA6-949063A4DDF5}"/>
          </ac:cxnSpMkLst>
        </pc:cxnChg>
        <pc:cxnChg chg="add mod">
          <ac:chgData name="Dandara De Paula" userId="3dffdad8004a11e4" providerId="LiveId" clId="{25AB2C86-D7C8-4610-B03D-D7CF86AF51FF}" dt="2022-04-06T15:35:33.889" v="201" actId="1076"/>
          <ac:cxnSpMkLst>
            <pc:docMk/>
            <pc:sldMk cId="1897263351" sldId="257"/>
            <ac:cxnSpMk id="40" creationId="{E04E74D6-C811-48F0-A928-2180FC1A1C7E}"/>
          </ac:cxnSpMkLst>
        </pc:cxnChg>
        <pc:cxnChg chg="add del mod">
          <ac:chgData name="Dandara De Paula" userId="3dffdad8004a11e4" providerId="LiveId" clId="{25AB2C86-D7C8-4610-B03D-D7CF86AF51FF}" dt="2022-04-06T15:32:40.228" v="170" actId="478"/>
          <ac:cxnSpMkLst>
            <pc:docMk/>
            <pc:sldMk cId="1897263351" sldId="257"/>
            <ac:cxnSpMk id="42" creationId="{C05C9924-AA2E-42E3-8CC0-F8B9A463CF11}"/>
          </ac:cxnSpMkLst>
        </pc:cxnChg>
        <pc:cxnChg chg="add del mod">
          <ac:chgData name="Dandara De Paula" userId="3dffdad8004a11e4" providerId="LiveId" clId="{25AB2C86-D7C8-4610-B03D-D7CF86AF51FF}" dt="2022-04-06T15:32:39.527" v="169" actId="478"/>
          <ac:cxnSpMkLst>
            <pc:docMk/>
            <pc:sldMk cId="1897263351" sldId="257"/>
            <ac:cxnSpMk id="44" creationId="{910619C9-8E21-49C9-BB8E-BC14AC9034EC}"/>
          </ac:cxnSpMkLst>
        </pc:cxnChg>
        <pc:cxnChg chg="add del mod">
          <ac:chgData name="Dandara De Paula" userId="3dffdad8004a11e4" providerId="LiveId" clId="{25AB2C86-D7C8-4610-B03D-D7CF86AF51FF}" dt="2022-04-06T15:32:38.761" v="168" actId="478"/>
          <ac:cxnSpMkLst>
            <pc:docMk/>
            <pc:sldMk cId="1897263351" sldId="257"/>
            <ac:cxnSpMk id="46" creationId="{48224E31-0A72-4EE6-A157-519928AEE3D4}"/>
          </ac:cxnSpMkLst>
        </pc:cxnChg>
        <pc:cxnChg chg="add mod">
          <ac:chgData name="Dandara De Paula" userId="3dffdad8004a11e4" providerId="LiveId" clId="{25AB2C86-D7C8-4610-B03D-D7CF86AF51FF}" dt="2022-04-06T15:36:51.011" v="214" actId="1076"/>
          <ac:cxnSpMkLst>
            <pc:docMk/>
            <pc:sldMk cId="1897263351" sldId="257"/>
            <ac:cxnSpMk id="48" creationId="{47BF5685-ECB2-4E1C-823D-28919C9C6FE9}"/>
          </ac:cxnSpMkLst>
        </pc:cxnChg>
        <pc:cxnChg chg="add mod">
          <ac:chgData name="Dandara De Paula" userId="3dffdad8004a11e4" providerId="LiveId" clId="{25AB2C86-D7C8-4610-B03D-D7CF86AF51FF}" dt="2022-04-06T15:36:53.146" v="216" actId="1076"/>
          <ac:cxnSpMkLst>
            <pc:docMk/>
            <pc:sldMk cId="1897263351" sldId="257"/>
            <ac:cxnSpMk id="49" creationId="{CE297D27-AFF2-4154-871A-C33843699AD3}"/>
          </ac:cxnSpMkLst>
        </pc:cxnChg>
        <pc:cxnChg chg="add mod">
          <ac:chgData name="Dandara De Paula" userId="3dffdad8004a11e4" providerId="LiveId" clId="{25AB2C86-D7C8-4610-B03D-D7CF86AF51FF}" dt="2022-04-06T15:36:55.722" v="218" actId="1076"/>
          <ac:cxnSpMkLst>
            <pc:docMk/>
            <pc:sldMk cId="1897263351" sldId="257"/>
            <ac:cxnSpMk id="50" creationId="{A652B6DD-5279-4043-97D2-D91A4CC11AAA}"/>
          </ac:cxnSpMkLst>
        </pc:cxnChg>
      </pc:sldChg>
      <pc:sldChg chg="addSp modSp del mod">
        <pc:chgData name="Dandara De Paula" userId="3dffdad8004a11e4" providerId="LiveId" clId="{25AB2C86-D7C8-4610-B03D-D7CF86AF51FF}" dt="2022-04-06T16:00:20.325" v="392" actId="2696"/>
        <pc:sldMkLst>
          <pc:docMk/>
          <pc:sldMk cId="913376094" sldId="258"/>
        </pc:sldMkLst>
        <pc:graphicFrameChg chg="add modGraphic">
          <ac:chgData name="Dandara De Paula" userId="3dffdad8004a11e4" providerId="LiveId" clId="{25AB2C86-D7C8-4610-B03D-D7CF86AF51FF}" dt="2022-04-06T15:50:13.700" v="323" actId="1032"/>
          <ac:graphicFrameMkLst>
            <pc:docMk/>
            <pc:sldMk cId="913376094" sldId="258"/>
            <ac:graphicFrameMk id="3" creationId="{11DE5475-A0E8-40F6-9736-B8B241DADE0A}"/>
          </ac:graphicFrameMkLst>
        </pc:graphicFrameChg>
      </pc:sldChg>
      <pc:sldChg chg="addSp modSp new mod ord modClrScheme chgLayout">
        <pc:chgData name="Dandara De Paula" userId="3dffdad8004a11e4" providerId="LiveId" clId="{25AB2C86-D7C8-4610-B03D-D7CF86AF51FF}" dt="2022-04-10T14:27:57.663" v="1133" actId="20577"/>
        <pc:sldMkLst>
          <pc:docMk/>
          <pc:sldMk cId="1782372350" sldId="259"/>
        </pc:sldMkLst>
        <pc:spChg chg="add mod">
          <ac:chgData name="Dandara De Paula" userId="3dffdad8004a11e4" providerId="LiveId" clId="{25AB2C86-D7C8-4610-B03D-D7CF86AF51FF}" dt="2022-04-06T16:18:43.015" v="529" actId="207"/>
          <ac:spMkLst>
            <pc:docMk/>
            <pc:sldMk cId="1782372350" sldId="259"/>
            <ac:spMk id="2" creationId="{AAB3F377-87FF-4FA4-890D-1FE7CFC2ED36}"/>
          </ac:spMkLst>
        </pc:spChg>
        <pc:graphicFrameChg chg="add mod modGraphic">
          <ac:chgData name="Dandara De Paula" userId="3dffdad8004a11e4" providerId="LiveId" clId="{25AB2C86-D7C8-4610-B03D-D7CF86AF51FF}" dt="2022-04-10T14:27:57.663" v="1133" actId="20577"/>
          <ac:graphicFrameMkLst>
            <pc:docMk/>
            <pc:sldMk cId="1782372350" sldId="259"/>
            <ac:graphicFrameMk id="3" creationId="{28365262-A5DE-468B-9FF9-1A043469D28C}"/>
          </ac:graphicFrameMkLst>
        </pc:graphicFrameChg>
      </pc:sldChg>
      <pc:sldChg chg="new del">
        <pc:chgData name="Dandara De Paula" userId="3dffdad8004a11e4" providerId="LiveId" clId="{25AB2C86-D7C8-4610-B03D-D7CF86AF51FF}" dt="2022-04-06T16:00:51.316" v="396" actId="2696"/>
        <pc:sldMkLst>
          <pc:docMk/>
          <pc:sldMk cId="1052556970" sldId="260"/>
        </pc:sldMkLst>
      </pc:sldChg>
      <pc:sldChg chg="addSp modSp new del mod">
        <pc:chgData name="Dandara De Paula" userId="3dffdad8004a11e4" providerId="LiveId" clId="{25AB2C86-D7C8-4610-B03D-D7CF86AF51FF}" dt="2022-04-06T15:54:07.339" v="350" actId="2696"/>
        <pc:sldMkLst>
          <pc:docMk/>
          <pc:sldMk cId="2742032127" sldId="261"/>
        </pc:sldMkLst>
        <pc:spChg chg="mod">
          <ac:chgData name="Dandara De Paula" userId="3dffdad8004a11e4" providerId="LiveId" clId="{25AB2C86-D7C8-4610-B03D-D7CF86AF51FF}" dt="2022-04-06T15:53:46.380" v="347" actId="14100"/>
          <ac:spMkLst>
            <pc:docMk/>
            <pc:sldMk cId="2742032127" sldId="261"/>
            <ac:spMk id="2" creationId="{1FF5F8A7-76E1-4D29-A3FB-6BEE4355CD7A}"/>
          </ac:spMkLst>
        </pc:spChg>
        <pc:picChg chg="add mod">
          <ac:chgData name="Dandara De Paula" userId="3dffdad8004a11e4" providerId="LiveId" clId="{25AB2C86-D7C8-4610-B03D-D7CF86AF51FF}" dt="2022-04-06T15:53:49.748" v="348" actId="1076"/>
          <ac:picMkLst>
            <pc:docMk/>
            <pc:sldMk cId="2742032127" sldId="261"/>
            <ac:picMk id="3" creationId="{95B67319-02CC-4EF9-B63A-8332235ECE3D}"/>
          </ac:picMkLst>
        </pc:picChg>
      </pc:sldChg>
      <pc:sldChg chg="modSp add del mod">
        <pc:chgData name="Dandara De Paula" userId="3dffdad8004a11e4" providerId="LiveId" clId="{25AB2C86-D7C8-4610-B03D-D7CF86AF51FF}" dt="2022-04-06T16:00:15.654" v="391" actId="2696"/>
        <pc:sldMkLst>
          <pc:docMk/>
          <pc:sldMk cId="3251141390" sldId="261"/>
        </pc:sldMkLst>
        <pc:spChg chg="mod">
          <ac:chgData name="Dandara De Paula" userId="3dffdad8004a11e4" providerId="LiveId" clId="{25AB2C86-D7C8-4610-B03D-D7CF86AF51FF}" dt="2022-04-06T15:57:37.078" v="370"/>
          <ac:spMkLst>
            <pc:docMk/>
            <pc:sldMk cId="3251141390" sldId="261"/>
            <ac:spMk id="2" creationId="{AAB3F377-87FF-4FA4-890D-1FE7CFC2ED36}"/>
          </ac:spMkLst>
        </pc:spChg>
        <pc:graphicFrameChg chg="mod">
          <ac:chgData name="Dandara De Paula" userId="3dffdad8004a11e4" providerId="LiveId" clId="{25AB2C86-D7C8-4610-B03D-D7CF86AF51FF}" dt="2022-04-06T15:58:37.981" v="377" actId="478"/>
          <ac:graphicFrameMkLst>
            <pc:docMk/>
            <pc:sldMk cId="3251141390" sldId="261"/>
            <ac:graphicFrameMk id="3" creationId="{28365262-A5DE-468B-9FF9-1A043469D28C}"/>
          </ac:graphicFrameMkLst>
        </pc:graphicFrameChg>
      </pc:sldChg>
      <pc:sldChg chg="modSp add del mod">
        <pc:chgData name="Dandara De Paula" userId="3dffdad8004a11e4" providerId="LiveId" clId="{25AB2C86-D7C8-4610-B03D-D7CF86AF51FF}" dt="2022-04-06T15:57:18.207" v="368" actId="2696"/>
        <pc:sldMkLst>
          <pc:docMk/>
          <pc:sldMk cId="3471156376" sldId="261"/>
        </pc:sldMkLst>
        <pc:spChg chg="mod">
          <ac:chgData name="Dandara De Paula" userId="3dffdad8004a11e4" providerId="LiveId" clId="{25AB2C86-D7C8-4610-B03D-D7CF86AF51FF}" dt="2022-04-06T15:56:42.546" v="362" actId="255"/>
          <ac:spMkLst>
            <pc:docMk/>
            <pc:sldMk cId="3471156376" sldId="261"/>
            <ac:spMk id="2" creationId="{AAB3F377-87FF-4FA4-890D-1FE7CFC2ED36}"/>
          </ac:spMkLst>
        </pc:spChg>
        <pc:graphicFrameChg chg="mod modGraphic">
          <ac:chgData name="Dandara De Paula" userId="3dffdad8004a11e4" providerId="LiveId" clId="{25AB2C86-D7C8-4610-B03D-D7CF86AF51FF}" dt="2022-04-06T15:57:08.954" v="367" actId="255"/>
          <ac:graphicFrameMkLst>
            <pc:docMk/>
            <pc:sldMk cId="3471156376" sldId="261"/>
            <ac:graphicFrameMk id="3" creationId="{28365262-A5DE-468B-9FF9-1A043469D28C}"/>
          </ac:graphicFrameMkLst>
        </pc:graphicFrameChg>
      </pc:sldChg>
      <pc:sldChg chg="modSp add mod">
        <pc:chgData name="Dandara De Paula" userId="3dffdad8004a11e4" providerId="LiveId" clId="{25AB2C86-D7C8-4610-B03D-D7CF86AF51FF}" dt="2022-04-10T14:44:08.040" v="1470" actId="20577"/>
        <pc:sldMkLst>
          <pc:docMk/>
          <pc:sldMk cId="2643021385" sldId="262"/>
        </pc:sldMkLst>
        <pc:spChg chg="mod">
          <ac:chgData name="Dandara De Paula" userId="3dffdad8004a11e4" providerId="LiveId" clId="{25AB2C86-D7C8-4610-B03D-D7CF86AF51FF}" dt="2022-04-10T14:09:06.376" v="543" actId="20577"/>
          <ac:spMkLst>
            <pc:docMk/>
            <pc:sldMk cId="2643021385" sldId="262"/>
            <ac:spMk id="2" creationId="{AAB3F377-87FF-4FA4-890D-1FE7CFC2ED36}"/>
          </ac:spMkLst>
        </pc:spChg>
        <pc:graphicFrameChg chg="mod">
          <ac:chgData name="Dandara De Paula" userId="3dffdad8004a11e4" providerId="LiveId" clId="{25AB2C86-D7C8-4610-B03D-D7CF86AF51FF}" dt="2022-04-10T14:44:08.040" v="1470" actId="20577"/>
          <ac:graphicFrameMkLst>
            <pc:docMk/>
            <pc:sldMk cId="2643021385" sldId="262"/>
            <ac:graphicFrameMk id="3" creationId="{28365262-A5DE-468B-9FF9-1A043469D28C}"/>
          </ac:graphicFrameMkLst>
        </pc:graphicFrameChg>
      </pc:sldChg>
      <pc:sldChg chg="modSp new del mod">
        <pc:chgData name="Dandara De Paula" userId="3dffdad8004a11e4" providerId="LiveId" clId="{25AB2C86-D7C8-4610-B03D-D7CF86AF51FF}" dt="2022-04-10T14:53:37.455" v="1583" actId="2696"/>
        <pc:sldMkLst>
          <pc:docMk/>
          <pc:sldMk cId="3384198678" sldId="263"/>
        </pc:sldMkLst>
        <pc:spChg chg="mod">
          <ac:chgData name="Dandara De Paula" userId="3dffdad8004a11e4" providerId="LiveId" clId="{25AB2C86-D7C8-4610-B03D-D7CF86AF51FF}" dt="2022-04-10T14:47:04.766" v="1497" actId="122"/>
          <ac:spMkLst>
            <pc:docMk/>
            <pc:sldMk cId="3384198678" sldId="263"/>
            <ac:spMk id="2" creationId="{7817A447-92BE-4414-9D7F-DBD483E152B1}"/>
          </ac:spMkLst>
        </pc:spChg>
        <pc:spChg chg="mod">
          <ac:chgData name="Dandara De Paula" userId="3dffdad8004a11e4" providerId="LiveId" clId="{25AB2C86-D7C8-4610-B03D-D7CF86AF51FF}" dt="2022-04-10T14:51:25.605" v="1551" actId="20577"/>
          <ac:spMkLst>
            <pc:docMk/>
            <pc:sldMk cId="3384198678" sldId="263"/>
            <ac:spMk id="3" creationId="{18FCFC6E-0F86-47FF-B596-CE1CD6776870}"/>
          </ac:spMkLst>
        </pc:spChg>
        <pc:spChg chg="mod">
          <ac:chgData name="Dandara De Paula" userId="3dffdad8004a11e4" providerId="LiveId" clId="{25AB2C86-D7C8-4610-B03D-D7CF86AF51FF}" dt="2022-04-10T14:52:28.422" v="1575" actId="20577"/>
          <ac:spMkLst>
            <pc:docMk/>
            <pc:sldMk cId="3384198678" sldId="263"/>
            <ac:spMk id="4" creationId="{401EB50D-42C7-4EA4-AF03-50A527532859}"/>
          </ac:spMkLst>
        </pc:spChg>
      </pc:sldChg>
      <pc:sldChg chg="addSp delSp modSp new del mod">
        <pc:chgData name="Dandara De Paula" userId="3dffdad8004a11e4" providerId="LiveId" clId="{25AB2C86-D7C8-4610-B03D-D7CF86AF51FF}" dt="2022-04-10T14:45:32.241" v="1472" actId="2696"/>
        <pc:sldMkLst>
          <pc:docMk/>
          <pc:sldMk cId="3999673786" sldId="263"/>
        </pc:sldMkLst>
        <pc:spChg chg="del mod">
          <ac:chgData name="Dandara De Paula" userId="3dffdad8004a11e4" providerId="LiveId" clId="{25AB2C86-D7C8-4610-B03D-D7CF86AF51FF}" dt="2022-04-10T14:45:29.035" v="1471" actId="478"/>
          <ac:spMkLst>
            <pc:docMk/>
            <pc:sldMk cId="3999673786" sldId="263"/>
            <ac:spMk id="2" creationId="{33840BAF-D7A6-4FBB-9FBC-84B9C6202B25}"/>
          </ac:spMkLst>
        </pc:spChg>
        <pc:spChg chg="add mod">
          <ac:chgData name="Dandara De Paula" userId="3dffdad8004a11e4" providerId="LiveId" clId="{25AB2C86-D7C8-4610-B03D-D7CF86AF51FF}" dt="2022-04-10T14:45:29.035" v="1471" actId="478"/>
          <ac:spMkLst>
            <pc:docMk/>
            <pc:sldMk cId="3999673786" sldId="263"/>
            <ac:spMk id="4" creationId="{2A7D24A0-7E44-4F24-8D44-4301EC36F994}"/>
          </ac:spMkLst>
        </pc:spChg>
      </pc:sldChg>
      <pc:sldChg chg="addSp delSp modSp new mod modClrScheme chgLayout">
        <pc:chgData name="Dandara De Paula" userId="3dffdad8004a11e4" providerId="LiveId" clId="{25AB2C86-D7C8-4610-B03D-D7CF86AF51FF}" dt="2022-04-10T14:56:50.227" v="1602" actId="1582"/>
        <pc:sldMkLst>
          <pc:docMk/>
          <pc:sldMk cId="2590495929" sldId="264"/>
        </pc:sldMkLst>
        <pc:spChg chg="mod">
          <ac:chgData name="Dandara De Paula" userId="3dffdad8004a11e4" providerId="LiveId" clId="{25AB2C86-D7C8-4610-B03D-D7CF86AF51FF}" dt="2022-04-10T14:55:43.601" v="1597" actId="207"/>
          <ac:spMkLst>
            <pc:docMk/>
            <pc:sldMk cId="2590495929" sldId="264"/>
            <ac:spMk id="2" creationId="{A7C89685-09FF-457F-AD42-204AEB8A2C70}"/>
          </ac:spMkLst>
        </pc:spChg>
        <pc:spChg chg="mod ord">
          <ac:chgData name="Dandara De Paula" userId="3dffdad8004a11e4" providerId="LiveId" clId="{25AB2C86-D7C8-4610-B03D-D7CF86AF51FF}" dt="2022-04-10T14:55:33.739" v="1593" actId="26606"/>
          <ac:spMkLst>
            <pc:docMk/>
            <pc:sldMk cId="2590495929" sldId="264"/>
            <ac:spMk id="3" creationId="{B8BFE675-8C13-4A91-9408-ACAE3381DAC7}"/>
          </ac:spMkLst>
        </pc:spChg>
        <pc:spChg chg="add del mod">
          <ac:chgData name="Dandara De Paula" userId="3dffdad8004a11e4" providerId="LiveId" clId="{25AB2C86-D7C8-4610-B03D-D7CF86AF51FF}" dt="2022-04-10T14:55:33.739" v="1593" actId="26606"/>
          <ac:spMkLst>
            <pc:docMk/>
            <pc:sldMk cId="2590495929" sldId="264"/>
            <ac:spMk id="9" creationId="{D7C3FC44-0A3B-3A0E-3A48-55AE5EB72F09}"/>
          </ac:spMkLst>
        </pc:spChg>
        <pc:spChg chg="add del mod">
          <ac:chgData name="Dandara De Paula" userId="3dffdad8004a11e4" providerId="LiveId" clId="{25AB2C86-D7C8-4610-B03D-D7CF86AF51FF}" dt="2022-04-10T14:55:33.739" v="1593" actId="26606"/>
          <ac:spMkLst>
            <pc:docMk/>
            <pc:sldMk cId="2590495929" sldId="264"/>
            <ac:spMk id="11" creationId="{D836F4B3-75FA-CD56-DCEB-58290FB95061}"/>
          </ac:spMkLst>
        </pc:spChg>
        <pc:picChg chg="add mod">
          <ac:chgData name="Dandara De Paula" userId="3dffdad8004a11e4" providerId="LiveId" clId="{25AB2C86-D7C8-4610-B03D-D7CF86AF51FF}" dt="2022-04-10T14:56:50.227" v="1602" actId="1582"/>
          <ac:picMkLst>
            <pc:docMk/>
            <pc:sldMk cId="2590495929" sldId="264"/>
            <ac:picMk id="4" creationId="{42E9B4FE-49AE-4E52-A482-CF0C8270F2D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C0E0E4-996D-400D-A785-32640544D4A8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8D13402-76B1-4346-A1AA-25C361E975F3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/>
            <a:t>Início</a:t>
          </a:r>
        </a:p>
      </dgm:t>
    </dgm:pt>
    <dgm:pt modelId="{840E461A-DC0C-459D-BDF6-9F341E37DA54}" type="parTrans" cxnId="{B1334118-1387-4872-BB49-785F449F81CA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9C32257B-B1AE-45DA-8FC6-F2705FF6088C}" type="sibTrans" cxnId="{B1334118-1387-4872-BB49-785F449F81CA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E800EF7A-19EA-4577-96E3-EE2E06CF7592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/>
            <a:t>Soldar as peças da carroceria</a:t>
          </a:r>
        </a:p>
      </dgm:t>
    </dgm:pt>
    <dgm:pt modelId="{E24D30AE-860E-4BFE-8C33-34E73F110EC0}" type="parTrans" cxnId="{D5AADE59-6024-45F4-84C7-3FC975BD8003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B6D5A4FD-3C98-4DF1-80DD-2891C0C6CCD5}" type="sibTrans" cxnId="{D5AADE59-6024-45F4-84C7-3FC975BD8003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40AB70FD-0A12-4642-AECD-2774361D0FE1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 dirty="0"/>
            <a:t>Pintar a Carroceria </a:t>
          </a:r>
        </a:p>
      </dgm:t>
    </dgm:pt>
    <dgm:pt modelId="{D5865AC3-6CAA-493E-B6E7-C133F80CF0C7}" type="parTrans" cxnId="{4D9F7892-7C6E-42FB-8240-A2907DB480CB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903F21A2-E98B-4449-B381-9777D6CD811A}" type="sibTrans" cxnId="{4D9F7892-7C6E-42FB-8240-A2907DB480CB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073B1028-EA14-4633-87D8-E20174BA8A81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/>
            <a:t>Montar o Motor do carro</a:t>
          </a:r>
        </a:p>
      </dgm:t>
    </dgm:pt>
    <dgm:pt modelId="{A812029E-7C85-4BE3-BC06-32B51FCA7EBD}" type="parTrans" cxnId="{4BFD22C5-BDDE-4B24-8A31-B1B8F42609D3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C4A1496B-4981-4DE4-96AE-0FCCAA3A707A}" type="sibTrans" cxnId="{4BFD22C5-BDDE-4B24-8A31-B1B8F42609D3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62224F4D-8159-4618-BAE7-B61FF9CE55F3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 dirty="0"/>
            <a:t>Inserir a Parte elétrica</a:t>
          </a:r>
        </a:p>
      </dgm:t>
    </dgm:pt>
    <dgm:pt modelId="{2136F91A-40D0-413F-8776-0FBC7C0B433E}" type="parTrans" cxnId="{05D2DAA4-3518-4BC5-9D17-3A9897842F76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5A9200EE-A9D3-40F4-864D-39151FCF3DC3}" type="sibTrans" cxnId="{05D2DAA4-3518-4BC5-9D17-3A9897842F76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60114011-66DE-4B1D-8097-CE2D9A6F9ECD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/>
            <a:t>Adicionar o estofado </a:t>
          </a:r>
        </a:p>
      </dgm:t>
    </dgm:pt>
    <dgm:pt modelId="{97022E78-0507-418A-BF1E-DB1049F45AD8}" type="parTrans" cxnId="{1B03B139-0990-4BC1-B639-0A8A1B1DC582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B2F26343-9E6D-4D11-8060-8883EA76E1DA}" type="sibTrans" cxnId="{1B03B139-0990-4BC1-B639-0A8A1B1DC582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695487B0-CFCC-491B-9D6D-F68FE82F135A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/>
            <a:t>Embutir as peças eletrônicas com o estofado</a:t>
          </a:r>
        </a:p>
      </dgm:t>
    </dgm:pt>
    <dgm:pt modelId="{D38C71B9-1479-4F33-BDA2-DDC6D629BB16}" type="parTrans" cxnId="{D1256F68-4163-4BAD-90A0-268D548F1655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B7508DD3-FEC9-4715-BDEC-D15CB4B7D2CF}" type="sibTrans" cxnId="{D1256F68-4163-4BAD-90A0-268D548F1655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D57C5B3A-792E-4B5F-B2AD-1932CC55937F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/>
            <a:t>Colocar os para-brisas e o vídeo vigia</a:t>
          </a:r>
        </a:p>
      </dgm:t>
    </dgm:pt>
    <dgm:pt modelId="{B6444182-369A-4FB2-8923-17ACA261F077}" type="parTrans" cxnId="{68103E70-9E49-45D0-A4D8-6C74E4810568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8A1347D3-31CA-449D-8A54-A953832A6D70}" type="sibTrans" cxnId="{68103E70-9E49-45D0-A4D8-6C74E4810568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2459362F-C7A7-4680-8328-DAAF48D0FE33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/>
            <a:t>Montar a parte mecânica do carro</a:t>
          </a:r>
        </a:p>
      </dgm:t>
    </dgm:pt>
    <dgm:pt modelId="{C1CD954E-E8AB-4FF4-8C03-F944042CA095}" type="parTrans" cxnId="{79A1C7F2-026C-41D8-A3C7-EC4D5F2B2A06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23EF0C03-76FE-477D-9AEF-CB6F3AD78F7B}" type="sibTrans" cxnId="{79A1C7F2-026C-41D8-A3C7-EC4D5F2B2A06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430BF91A-6FB4-4BF2-8C51-5244AAD0BEAD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/>
            <a:t>Unir a carroceria e a parte mecânica</a:t>
          </a:r>
        </a:p>
      </dgm:t>
    </dgm:pt>
    <dgm:pt modelId="{1E1A2834-EA2C-42C7-9A99-228A78E37E4B}" type="parTrans" cxnId="{0EDCA957-0D4B-48E1-8867-900D84B897D5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AEEE8BB8-BC69-4FFA-9328-62634B67D311}" type="sibTrans" cxnId="{0EDCA957-0D4B-48E1-8867-900D84B897D5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723BC2F1-76F1-4ED0-9BC2-3EA97487F559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/>
            <a:t>Finalizar a Carroceria </a:t>
          </a:r>
        </a:p>
      </dgm:t>
    </dgm:pt>
    <dgm:pt modelId="{2336BEC6-7CCE-4777-A644-DB4006A1ABA7}" type="parTrans" cxnId="{8F446103-CD45-4018-95C0-82495B4A8E20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94129C7A-145A-40E4-9547-1E38B0E346B1}" type="sibTrans" cxnId="{8F446103-CD45-4018-95C0-82495B4A8E20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D75E167E-3CC6-4FA0-8985-FB341EF3C708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 dirty="0"/>
            <a:t>Inserir os pneus na roda</a:t>
          </a:r>
        </a:p>
      </dgm:t>
    </dgm:pt>
    <dgm:pt modelId="{3BCE3B17-3420-4228-86E3-267252AE6BF0}" type="parTrans" cxnId="{6831A189-9D36-48A2-ABB1-46AB14E948A1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1E46B898-FFC8-49D8-BB2C-8845C08964FA}" type="sibTrans" cxnId="{6831A189-9D36-48A2-ABB1-46AB14E948A1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72560E45-A3CC-4448-9FA9-5005F03F3645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 dirty="0"/>
            <a:t>Embutir os pneus com roda no Carro</a:t>
          </a:r>
        </a:p>
      </dgm:t>
    </dgm:pt>
    <dgm:pt modelId="{5698FE51-9333-446B-96C8-032E815F2538}" type="parTrans" cxnId="{3CC081AA-9063-456D-B435-D1C4ABBB7271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24FC17E2-1580-4560-88EF-EA349954C05B}" type="sibTrans" cxnId="{3CC081AA-9063-456D-B435-D1C4ABBB7271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88349F38-78DF-4B47-83F5-C3D90E026639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 dirty="0"/>
            <a:t>Anexar as janelas</a:t>
          </a:r>
        </a:p>
      </dgm:t>
    </dgm:pt>
    <dgm:pt modelId="{42FF6A28-DC00-4930-A1AC-85A178B85685}" type="parTrans" cxnId="{39E7B39C-08ED-4433-8EA2-197A21FEDC9F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4A7DB271-7F29-4F3C-AF42-1B0F36CCE3F8}" type="sibTrans" cxnId="{39E7B39C-08ED-4433-8EA2-197A21FEDC9F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AA76BBB5-276B-4442-B4EE-7D203CDF8687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/>
            <a:t>Abastecer</a:t>
          </a:r>
        </a:p>
      </dgm:t>
    </dgm:pt>
    <dgm:pt modelId="{BB1BD1FD-9EB8-442A-A8A8-3882CDBE68AF}" type="parTrans" cxnId="{AC78E8EF-7451-454E-BA49-A9AFD6F41CF9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7D92377D-A8CD-4F7C-8073-6B7E5379AE1A}" type="sibTrans" cxnId="{AC78E8EF-7451-454E-BA49-A9AFD6F41CF9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DAC75CC5-FD40-4226-8DA4-F6B19F0A620C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/>
            <a:t>Testar em um simulador de rodovia</a:t>
          </a:r>
        </a:p>
      </dgm:t>
    </dgm:pt>
    <dgm:pt modelId="{EFF9BE74-1C03-4E66-99CB-F9FBCE9C10C6}" type="parTrans" cxnId="{6D2CE7FB-D15F-4EDD-A66E-7E059DE7A595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FBED8DAD-43C0-4EDB-AD51-76B2038E8BBB}" type="sibTrans" cxnId="{6D2CE7FB-D15F-4EDD-A66E-7E059DE7A595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F2103D9D-DDCE-4AFA-B712-BB88F5A81AF9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 dirty="0"/>
            <a:t>Testar uma em velocidade de 120 km/h</a:t>
          </a:r>
        </a:p>
      </dgm:t>
    </dgm:pt>
    <dgm:pt modelId="{F04653EB-9EF5-4E84-A24F-A11039A52BAA}" type="parTrans" cxnId="{FC85EDC2-FE6A-45CC-A532-84E13D27A70C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350DA604-54D7-4C41-8AA7-E2D8672D68B4}" type="sibTrans" cxnId="{FC85EDC2-FE6A-45CC-A532-84E13D27A70C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AE75A209-86CF-4FFF-AB75-36651F0E754A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 dirty="0"/>
            <a:t>Inspecionar o veiculo</a:t>
          </a:r>
        </a:p>
      </dgm:t>
    </dgm:pt>
    <dgm:pt modelId="{21A90BD4-DECF-4B4E-A769-D2A608660F81}" type="parTrans" cxnId="{E26DC835-71CB-4AAB-B2E7-7ED61C5D58CF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17A471B0-E205-4F3A-8F65-3ACF602005E8}" type="sibTrans" cxnId="{E26DC835-71CB-4AAB-B2E7-7ED61C5D58CF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E2108F85-D260-4CE2-80E8-42D3AFFDF78F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 dirty="0"/>
            <a:t>Transportar</a:t>
          </a:r>
        </a:p>
      </dgm:t>
    </dgm:pt>
    <dgm:pt modelId="{6EEBDD68-C9A7-4E1F-B724-F7F43692C058}" type="parTrans" cxnId="{6801F8D9-A83C-40DC-A0E1-7CD92D2AF39B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38C60CFE-A45D-4048-8298-6E994DF64863}" type="sibTrans" cxnId="{6801F8D9-A83C-40DC-A0E1-7CD92D2AF39B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3FB99B5D-FB0C-4951-83D1-76FEF4BE81C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300" dirty="0"/>
            <a:t>Adicionar o </a:t>
          </a:r>
          <a:r>
            <a:rPr lang="pt-BR" sz="1300" dirty="0" err="1"/>
            <a:t>spoiner</a:t>
          </a:r>
          <a:r>
            <a:rPr lang="pt-BR" sz="1300" dirty="0"/>
            <a:t> </a:t>
          </a:r>
        </a:p>
      </dgm:t>
    </dgm:pt>
    <dgm:pt modelId="{EE65D2E8-D7AB-4555-9FE8-A9C991B8C7FD}" type="parTrans" cxnId="{58B97C16-09D8-49C9-BCEA-EC3AEC94F1E2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9904C076-1644-447D-ACE5-6594C11B718D}" type="sibTrans" cxnId="{58B97C16-09D8-49C9-BCEA-EC3AEC94F1E2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ACAEB2DC-3835-4FE9-AFA5-51B607FE39CA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 dirty="0"/>
            <a:t>Fim</a:t>
          </a:r>
        </a:p>
      </dgm:t>
    </dgm:pt>
    <dgm:pt modelId="{F465B82C-B19F-4A6D-AD56-F6275BDAEA5C}" type="parTrans" cxnId="{FCD2E98A-FD4B-442B-A90E-D747DFD93B20}">
      <dgm:prSet/>
      <dgm:spPr/>
      <dgm:t>
        <a:bodyPr/>
        <a:lstStyle/>
        <a:p>
          <a:endParaRPr lang="pt-BR"/>
        </a:p>
      </dgm:t>
    </dgm:pt>
    <dgm:pt modelId="{6ED50A3C-B557-4050-9F46-22B09AB01560}" type="sibTrans" cxnId="{FCD2E98A-FD4B-442B-A90E-D747DFD93B20}">
      <dgm:prSet/>
      <dgm:spPr/>
      <dgm:t>
        <a:bodyPr/>
        <a:lstStyle/>
        <a:p>
          <a:endParaRPr lang="pt-BR"/>
        </a:p>
      </dgm:t>
    </dgm:pt>
    <dgm:pt modelId="{05F05FE9-9E87-417E-B2C9-D2ABEBEEF184}" type="pres">
      <dgm:prSet presAssocID="{30C0E0E4-996D-400D-A785-32640544D4A8}" presName="Name0" presStyleCnt="0">
        <dgm:presLayoutVars>
          <dgm:dir/>
          <dgm:resizeHandles val="exact"/>
        </dgm:presLayoutVars>
      </dgm:prSet>
      <dgm:spPr/>
    </dgm:pt>
    <dgm:pt modelId="{845DBA49-A371-47F9-8ABD-4DDB203E9BA1}" type="pres">
      <dgm:prSet presAssocID="{08D13402-76B1-4346-A1AA-25C361E975F3}" presName="node" presStyleLbl="node1" presStyleIdx="0" presStyleCnt="21" custScaleY="49397">
        <dgm:presLayoutVars>
          <dgm:bulletEnabled val="1"/>
        </dgm:presLayoutVars>
      </dgm:prSet>
      <dgm:spPr>
        <a:prstGeom prst="flowChartTerminator">
          <a:avLst/>
        </a:prstGeom>
      </dgm:spPr>
    </dgm:pt>
    <dgm:pt modelId="{7FAE1F30-F624-4CA4-8813-F46A9038F6CE}" type="pres">
      <dgm:prSet presAssocID="{9C32257B-B1AE-45DA-8FC6-F2705FF6088C}" presName="sibTrans" presStyleLbl="sibTrans1D1" presStyleIdx="0" presStyleCnt="20"/>
      <dgm:spPr/>
    </dgm:pt>
    <dgm:pt modelId="{0474DDA1-A5E4-404F-B023-494908BEE927}" type="pres">
      <dgm:prSet presAssocID="{9C32257B-B1AE-45DA-8FC6-F2705FF6088C}" presName="connectorText" presStyleLbl="sibTrans1D1" presStyleIdx="0" presStyleCnt="20"/>
      <dgm:spPr/>
    </dgm:pt>
    <dgm:pt modelId="{D0E80A11-6316-4965-AC57-F615492ABEB9}" type="pres">
      <dgm:prSet presAssocID="{E800EF7A-19EA-4577-96E3-EE2E06CF7592}" presName="node" presStyleLbl="node1" presStyleIdx="1" presStyleCnt="21">
        <dgm:presLayoutVars>
          <dgm:bulletEnabled val="1"/>
        </dgm:presLayoutVars>
      </dgm:prSet>
      <dgm:spPr/>
    </dgm:pt>
    <dgm:pt modelId="{22B42A3A-A680-4BAF-835F-C03963B2F60D}" type="pres">
      <dgm:prSet presAssocID="{B6D5A4FD-3C98-4DF1-80DD-2891C0C6CCD5}" presName="sibTrans" presStyleLbl="sibTrans1D1" presStyleIdx="1" presStyleCnt="20"/>
      <dgm:spPr/>
    </dgm:pt>
    <dgm:pt modelId="{F21D9BC3-7D0D-463E-B18C-3AEE5B41DFD1}" type="pres">
      <dgm:prSet presAssocID="{B6D5A4FD-3C98-4DF1-80DD-2891C0C6CCD5}" presName="connectorText" presStyleLbl="sibTrans1D1" presStyleIdx="1" presStyleCnt="20"/>
      <dgm:spPr/>
    </dgm:pt>
    <dgm:pt modelId="{E8A8E7AC-F3A0-4CAB-BDD7-E0B56C27BC7C}" type="pres">
      <dgm:prSet presAssocID="{40AB70FD-0A12-4642-AECD-2774361D0FE1}" presName="node" presStyleLbl="node1" presStyleIdx="2" presStyleCnt="21">
        <dgm:presLayoutVars>
          <dgm:bulletEnabled val="1"/>
        </dgm:presLayoutVars>
      </dgm:prSet>
      <dgm:spPr/>
    </dgm:pt>
    <dgm:pt modelId="{0375BD40-D035-48BD-A85D-A89AE56D531C}" type="pres">
      <dgm:prSet presAssocID="{903F21A2-E98B-4449-B381-9777D6CD811A}" presName="sibTrans" presStyleLbl="sibTrans1D1" presStyleIdx="2" presStyleCnt="20"/>
      <dgm:spPr/>
    </dgm:pt>
    <dgm:pt modelId="{7605C62F-4B43-4DD7-AA52-9FA7121FCBC4}" type="pres">
      <dgm:prSet presAssocID="{903F21A2-E98B-4449-B381-9777D6CD811A}" presName="connectorText" presStyleLbl="sibTrans1D1" presStyleIdx="2" presStyleCnt="20"/>
      <dgm:spPr/>
    </dgm:pt>
    <dgm:pt modelId="{E222FF20-C9C3-48C2-84D0-2AFF7AB20E0D}" type="pres">
      <dgm:prSet presAssocID="{073B1028-EA14-4633-87D8-E20174BA8A81}" presName="node" presStyleLbl="node1" presStyleIdx="3" presStyleCnt="21">
        <dgm:presLayoutVars>
          <dgm:bulletEnabled val="1"/>
        </dgm:presLayoutVars>
      </dgm:prSet>
      <dgm:spPr/>
    </dgm:pt>
    <dgm:pt modelId="{7744DB49-F030-4848-BD97-FF1AADD02A5E}" type="pres">
      <dgm:prSet presAssocID="{C4A1496B-4981-4DE4-96AE-0FCCAA3A707A}" presName="sibTrans" presStyleLbl="sibTrans1D1" presStyleIdx="3" presStyleCnt="20"/>
      <dgm:spPr/>
    </dgm:pt>
    <dgm:pt modelId="{DB564E3B-0310-49C9-9C28-2A0435DF10DD}" type="pres">
      <dgm:prSet presAssocID="{C4A1496B-4981-4DE4-96AE-0FCCAA3A707A}" presName="connectorText" presStyleLbl="sibTrans1D1" presStyleIdx="3" presStyleCnt="20"/>
      <dgm:spPr/>
    </dgm:pt>
    <dgm:pt modelId="{D6DA2958-8E9E-4BC8-8299-4CC3806D4140}" type="pres">
      <dgm:prSet presAssocID="{62224F4D-8159-4618-BAE7-B61FF9CE55F3}" presName="node" presStyleLbl="node1" presStyleIdx="4" presStyleCnt="21">
        <dgm:presLayoutVars>
          <dgm:bulletEnabled val="1"/>
        </dgm:presLayoutVars>
      </dgm:prSet>
      <dgm:spPr/>
    </dgm:pt>
    <dgm:pt modelId="{49ED6EA7-D3C1-4C20-A1F5-153ED87E5E2D}" type="pres">
      <dgm:prSet presAssocID="{5A9200EE-A9D3-40F4-864D-39151FCF3DC3}" presName="sibTrans" presStyleLbl="sibTrans1D1" presStyleIdx="4" presStyleCnt="20"/>
      <dgm:spPr/>
    </dgm:pt>
    <dgm:pt modelId="{B0C1E4D4-1889-4008-8B66-4FE3C7ADF33A}" type="pres">
      <dgm:prSet presAssocID="{5A9200EE-A9D3-40F4-864D-39151FCF3DC3}" presName="connectorText" presStyleLbl="sibTrans1D1" presStyleIdx="4" presStyleCnt="20"/>
      <dgm:spPr/>
    </dgm:pt>
    <dgm:pt modelId="{2AD33B44-9B08-490E-AC98-27EDBF73FBFF}" type="pres">
      <dgm:prSet presAssocID="{60114011-66DE-4B1D-8097-CE2D9A6F9ECD}" presName="node" presStyleLbl="node1" presStyleIdx="5" presStyleCnt="21">
        <dgm:presLayoutVars>
          <dgm:bulletEnabled val="1"/>
        </dgm:presLayoutVars>
      </dgm:prSet>
      <dgm:spPr/>
    </dgm:pt>
    <dgm:pt modelId="{B7EA490B-D554-407F-82FD-F68ED22A8FBD}" type="pres">
      <dgm:prSet presAssocID="{B2F26343-9E6D-4D11-8060-8883EA76E1DA}" presName="sibTrans" presStyleLbl="sibTrans1D1" presStyleIdx="5" presStyleCnt="20"/>
      <dgm:spPr/>
    </dgm:pt>
    <dgm:pt modelId="{1C5A2555-4651-4302-8F20-7ADF71B54451}" type="pres">
      <dgm:prSet presAssocID="{B2F26343-9E6D-4D11-8060-8883EA76E1DA}" presName="connectorText" presStyleLbl="sibTrans1D1" presStyleIdx="5" presStyleCnt="20"/>
      <dgm:spPr/>
    </dgm:pt>
    <dgm:pt modelId="{4BE0816F-1866-4279-B399-E2D0CEE651F3}" type="pres">
      <dgm:prSet presAssocID="{695487B0-CFCC-491B-9D6D-F68FE82F135A}" presName="node" presStyleLbl="node1" presStyleIdx="6" presStyleCnt="21">
        <dgm:presLayoutVars>
          <dgm:bulletEnabled val="1"/>
        </dgm:presLayoutVars>
      </dgm:prSet>
      <dgm:spPr/>
    </dgm:pt>
    <dgm:pt modelId="{B70926D6-8D1D-457B-B353-2DC836BE5053}" type="pres">
      <dgm:prSet presAssocID="{B7508DD3-FEC9-4715-BDEC-D15CB4B7D2CF}" presName="sibTrans" presStyleLbl="sibTrans1D1" presStyleIdx="6" presStyleCnt="20"/>
      <dgm:spPr/>
    </dgm:pt>
    <dgm:pt modelId="{B7CDB6A4-C31C-4E82-A11E-1449BB1B6001}" type="pres">
      <dgm:prSet presAssocID="{B7508DD3-FEC9-4715-BDEC-D15CB4B7D2CF}" presName="connectorText" presStyleLbl="sibTrans1D1" presStyleIdx="6" presStyleCnt="20"/>
      <dgm:spPr/>
    </dgm:pt>
    <dgm:pt modelId="{1063F5F0-D7C5-41AA-B0FD-E1B70675D518}" type="pres">
      <dgm:prSet presAssocID="{D57C5B3A-792E-4B5F-B2AD-1932CC55937F}" presName="node" presStyleLbl="node1" presStyleIdx="7" presStyleCnt="21">
        <dgm:presLayoutVars>
          <dgm:bulletEnabled val="1"/>
        </dgm:presLayoutVars>
      </dgm:prSet>
      <dgm:spPr/>
    </dgm:pt>
    <dgm:pt modelId="{8FD10747-9EF0-44B1-81FE-F808F7F1BC7D}" type="pres">
      <dgm:prSet presAssocID="{8A1347D3-31CA-449D-8A54-A953832A6D70}" presName="sibTrans" presStyleLbl="sibTrans1D1" presStyleIdx="7" presStyleCnt="20"/>
      <dgm:spPr/>
    </dgm:pt>
    <dgm:pt modelId="{BF710EDC-0D46-4A83-BECC-63BE32D570B6}" type="pres">
      <dgm:prSet presAssocID="{8A1347D3-31CA-449D-8A54-A953832A6D70}" presName="connectorText" presStyleLbl="sibTrans1D1" presStyleIdx="7" presStyleCnt="20"/>
      <dgm:spPr/>
    </dgm:pt>
    <dgm:pt modelId="{70C3B879-4B2D-49E5-BEA2-770450FB40CF}" type="pres">
      <dgm:prSet presAssocID="{3FB99B5D-FB0C-4951-83D1-76FEF4BE81C3}" presName="node" presStyleLbl="node1" presStyleIdx="8" presStyleCnt="21">
        <dgm:presLayoutVars>
          <dgm:bulletEnabled val="1"/>
        </dgm:presLayoutVars>
      </dgm:prSet>
      <dgm:spPr/>
    </dgm:pt>
    <dgm:pt modelId="{030DE26B-3055-4B0A-ACDB-1217DF4348EB}" type="pres">
      <dgm:prSet presAssocID="{9904C076-1644-447D-ACE5-6594C11B718D}" presName="sibTrans" presStyleLbl="sibTrans1D1" presStyleIdx="8" presStyleCnt="20"/>
      <dgm:spPr/>
    </dgm:pt>
    <dgm:pt modelId="{F8E49DBD-5316-4953-8CC7-A4D8580C232B}" type="pres">
      <dgm:prSet presAssocID="{9904C076-1644-447D-ACE5-6594C11B718D}" presName="connectorText" presStyleLbl="sibTrans1D1" presStyleIdx="8" presStyleCnt="20"/>
      <dgm:spPr/>
    </dgm:pt>
    <dgm:pt modelId="{5AD353CF-2C27-437F-A5FA-3015CBCB96C0}" type="pres">
      <dgm:prSet presAssocID="{2459362F-C7A7-4680-8328-DAAF48D0FE33}" presName="node" presStyleLbl="node1" presStyleIdx="9" presStyleCnt="21">
        <dgm:presLayoutVars>
          <dgm:bulletEnabled val="1"/>
        </dgm:presLayoutVars>
      </dgm:prSet>
      <dgm:spPr/>
    </dgm:pt>
    <dgm:pt modelId="{2A42106F-F45A-4540-8108-9A244A5E7263}" type="pres">
      <dgm:prSet presAssocID="{23EF0C03-76FE-477D-9AEF-CB6F3AD78F7B}" presName="sibTrans" presStyleLbl="sibTrans1D1" presStyleIdx="9" presStyleCnt="20"/>
      <dgm:spPr/>
    </dgm:pt>
    <dgm:pt modelId="{DECB26DF-8A94-4092-8CDB-7BA4713984F9}" type="pres">
      <dgm:prSet presAssocID="{23EF0C03-76FE-477D-9AEF-CB6F3AD78F7B}" presName="connectorText" presStyleLbl="sibTrans1D1" presStyleIdx="9" presStyleCnt="20"/>
      <dgm:spPr/>
    </dgm:pt>
    <dgm:pt modelId="{5E6C1BF6-C961-4564-9A8A-26AB10C241A6}" type="pres">
      <dgm:prSet presAssocID="{430BF91A-6FB4-4BF2-8C51-5244AAD0BEAD}" presName="node" presStyleLbl="node1" presStyleIdx="10" presStyleCnt="21">
        <dgm:presLayoutVars>
          <dgm:bulletEnabled val="1"/>
        </dgm:presLayoutVars>
      </dgm:prSet>
      <dgm:spPr/>
    </dgm:pt>
    <dgm:pt modelId="{3665EF98-13FB-41E1-A1BB-44D0D85AA53C}" type="pres">
      <dgm:prSet presAssocID="{AEEE8BB8-BC69-4FFA-9328-62634B67D311}" presName="sibTrans" presStyleLbl="sibTrans1D1" presStyleIdx="10" presStyleCnt="20"/>
      <dgm:spPr/>
    </dgm:pt>
    <dgm:pt modelId="{AB64FB0D-D338-415C-85C3-98F570958696}" type="pres">
      <dgm:prSet presAssocID="{AEEE8BB8-BC69-4FFA-9328-62634B67D311}" presName="connectorText" presStyleLbl="sibTrans1D1" presStyleIdx="10" presStyleCnt="20"/>
      <dgm:spPr/>
    </dgm:pt>
    <dgm:pt modelId="{89E8E0E0-9598-4166-90D9-B1540C8E991F}" type="pres">
      <dgm:prSet presAssocID="{723BC2F1-76F1-4ED0-9BC2-3EA97487F559}" presName="node" presStyleLbl="node1" presStyleIdx="11" presStyleCnt="21">
        <dgm:presLayoutVars>
          <dgm:bulletEnabled val="1"/>
        </dgm:presLayoutVars>
      </dgm:prSet>
      <dgm:spPr/>
    </dgm:pt>
    <dgm:pt modelId="{79B651FC-616A-4E3D-9FA9-5AAED37326F0}" type="pres">
      <dgm:prSet presAssocID="{94129C7A-145A-40E4-9547-1E38B0E346B1}" presName="sibTrans" presStyleLbl="sibTrans1D1" presStyleIdx="11" presStyleCnt="20"/>
      <dgm:spPr/>
    </dgm:pt>
    <dgm:pt modelId="{FDDCC955-3634-4711-83D7-FAEDE25DF37C}" type="pres">
      <dgm:prSet presAssocID="{94129C7A-145A-40E4-9547-1E38B0E346B1}" presName="connectorText" presStyleLbl="sibTrans1D1" presStyleIdx="11" presStyleCnt="20"/>
      <dgm:spPr/>
    </dgm:pt>
    <dgm:pt modelId="{9196959A-8D74-49DB-B551-CE5BBBBCDF7B}" type="pres">
      <dgm:prSet presAssocID="{D75E167E-3CC6-4FA0-8985-FB341EF3C708}" presName="node" presStyleLbl="node1" presStyleIdx="12" presStyleCnt="21">
        <dgm:presLayoutVars>
          <dgm:bulletEnabled val="1"/>
        </dgm:presLayoutVars>
      </dgm:prSet>
      <dgm:spPr/>
    </dgm:pt>
    <dgm:pt modelId="{4693B684-9A14-45A9-92BD-AD3AFE22769B}" type="pres">
      <dgm:prSet presAssocID="{1E46B898-FFC8-49D8-BB2C-8845C08964FA}" presName="sibTrans" presStyleLbl="sibTrans1D1" presStyleIdx="12" presStyleCnt="20"/>
      <dgm:spPr/>
    </dgm:pt>
    <dgm:pt modelId="{FA3E77A0-4A39-4757-B0A4-CB7BCBC0BC89}" type="pres">
      <dgm:prSet presAssocID="{1E46B898-FFC8-49D8-BB2C-8845C08964FA}" presName="connectorText" presStyleLbl="sibTrans1D1" presStyleIdx="12" presStyleCnt="20"/>
      <dgm:spPr/>
    </dgm:pt>
    <dgm:pt modelId="{51756C35-C047-4062-B20F-09FFB2336B38}" type="pres">
      <dgm:prSet presAssocID="{72560E45-A3CC-4448-9FA9-5005F03F3645}" presName="node" presStyleLbl="node1" presStyleIdx="13" presStyleCnt="21">
        <dgm:presLayoutVars>
          <dgm:bulletEnabled val="1"/>
        </dgm:presLayoutVars>
      </dgm:prSet>
      <dgm:spPr/>
    </dgm:pt>
    <dgm:pt modelId="{5AD23EF5-759D-4075-B2B6-20CF32E6DFBA}" type="pres">
      <dgm:prSet presAssocID="{24FC17E2-1580-4560-88EF-EA349954C05B}" presName="sibTrans" presStyleLbl="sibTrans1D1" presStyleIdx="13" presStyleCnt="20"/>
      <dgm:spPr/>
    </dgm:pt>
    <dgm:pt modelId="{00727196-4F9F-41DE-9DC8-75C8783443D8}" type="pres">
      <dgm:prSet presAssocID="{24FC17E2-1580-4560-88EF-EA349954C05B}" presName="connectorText" presStyleLbl="sibTrans1D1" presStyleIdx="13" presStyleCnt="20"/>
      <dgm:spPr/>
    </dgm:pt>
    <dgm:pt modelId="{8E2E4D0F-C430-4042-8C56-53AA9F0F8F13}" type="pres">
      <dgm:prSet presAssocID="{88349F38-78DF-4B47-83F5-C3D90E026639}" presName="node" presStyleLbl="node1" presStyleIdx="14" presStyleCnt="21">
        <dgm:presLayoutVars>
          <dgm:bulletEnabled val="1"/>
        </dgm:presLayoutVars>
      </dgm:prSet>
      <dgm:spPr/>
    </dgm:pt>
    <dgm:pt modelId="{06F83F3B-3E03-4A4A-8461-730363DD3F7F}" type="pres">
      <dgm:prSet presAssocID="{4A7DB271-7F29-4F3C-AF42-1B0F36CCE3F8}" presName="sibTrans" presStyleLbl="sibTrans1D1" presStyleIdx="14" presStyleCnt="20"/>
      <dgm:spPr/>
    </dgm:pt>
    <dgm:pt modelId="{5F5A43B7-F966-47C8-AB2F-9FEBBABFC8F6}" type="pres">
      <dgm:prSet presAssocID="{4A7DB271-7F29-4F3C-AF42-1B0F36CCE3F8}" presName="connectorText" presStyleLbl="sibTrans1D1" presStyleIdx="14" presStyleCnt="20"/>
      <dgm:spPr/>
    </dgm:pt>
    <dgm:pt modelId="{CC262855-FE6A-4FEA-A875-5AACDED63F88}" type="pres">
      <dgm:prSet presAssocID="{AA76BBB5-276B-4442-B4EE-7D203CDF8687}" presName="node" presStyleLbl="node1" presStyleIdx="15" presStyleCnt="21">
        <dgm:presLayoutVars>
          <dgm:bulletEnabled val="1"/>
        </dgm:presLayoutVars>
      </dgm:prSet>
      <dgm:spPr/>
    </dgm:pt>
    <dgm:pt modelId="{966D5419-FA5D-4AB9-B1D4-C3E62F60939A}" type="pres">
      <dgm:prSet presAssocID="{7D92377D-A8CD-4F7C-8073-6B7E5379AE1A}" presName="sibTrans" presStyleLbl="sibTrans1D1" presStyleIdx="15" presStyleCnt="20"/>
      <dgm:spPr/>
    </dgm:pt>
    <dgm:pt modelId="{FD9F5022-0BEE-4003-B501-4ABC6EC0C263}" type="pres">
      <dgm:prSet presAssocID="{7D92377D-A8CD-4F7C-8073-6B7E5379AE1A}" presName="connectorText" presStyleLbl="sibTrans1D1" presStyleIdx="15" presStyleCnt="20"/>
      <dgm:spPr/>
    </dgm:pt>
    <dgm:pt modelId="{C8C5F649-0463-4021-96B3-49139347F23B}" type="pres">
      <dgm:prSet presAssocID="{DAC75CC5-FD40-4226-8DA4-F6B19F0A620C}" presName="node" presStyleLbl="node1" presStyleIdx="16" presStyleCnt="21">
        <dgm:presLayoutVars>
          <dgm:bulletEnabled val="1"/>
        </dgm:presLayoutVars>
      </dgm:prSet>
      <dgm:spPr/>
    </dgm:pt>
    <dgm:pt modelId="{1BB5A415-840F-4DE7-8E5D-9C740BB1372B}" type="pres">
      <dgm:prSet presAssocID="{FBED8DAD-43C0-4EDB-AD51-76B2038E8BBB}" presName="sibTrans" presStyleLbl="sibTrans1D1" presStyleIdx="16" presStyleCnt="20"/>
      <dgm:spPr/>
    </dgm:pt>
    <dgm:pt modelId="{7DFDB723-CFB0-4741-96DF-AE28E916AAB0}" type="pres">
      <dgm:prSet presAssocID="{FBED8DAD-43C0-4EDB-AD51-76B2038E8BBB}" presName="connectorText" presStyleLbl="sibTrans1D1" presStyleIdx="16" presStyleCnt="20"/>
      <dgm:spPr/>
    </dgm:pt>
    <dgm:pt modelId="{47865368-6339-46BE-A0F8-EBEF0168FE2F}" type="pres">
      <dgm:prSet presAssocID="{F2103D9D-DDCE-4AFA-B712-BB88F5A81AF9}" presName="node" presStyleLbl="node1" presStyleIdx="17" presStyleCnt="21">
        <dgm:presLayoutVars>
          <dgm:bulletEnabled val="1"/>
        </dgm:presLayoutVars>
      </dgm:prSet>
      <dgm:spPr/>
    </dgm:pt>
    <dgm:pt modelId="{F35BBB77-2AFE-4C56-AB50-B72C80FCA9F9}" type="pres">
      <dgm:prSet presAssocID="{350DA604-54D7-4C41-8AA7-E2D8672D68B4}" presName="sibTrans" presStyleLbl="sibTrans1D1" presStyleIdx="17" presStyleCnt="20"/>
      <dgm:spPr/>
    </dgm:pt>
    <dgm:pt modelId="{583A5789-CC52-42E0-9794-C46EDEB086C0}" type="pres">
      <dgm:prSet presAssocID="{350DA604-54D7-4C41-8AA7-E2D8672D68B4}" presName="connectorText" presStyleLbl="sibTrans1D1" presStyleIdx="17" presStyleCnt="20"/>
      <dgm:spPr/>
    </dgm:pt>
    <dgm:pt modelId="{1D970305-E767-4165-A633-BA73D1B36AE4}" type="pres">
      <dgm:prSet presAssocID="{AE75A209-86CF-4FFF-AB75-36651F0E754A}" presName="node" presStyleLbl="node1" presStyleIdx="18" presStyleCnt="21">
        <dgm:presLayoutVars>
          <dgm:bulletEnabled val="1"/>
        </dgm:presLayoutVars>
      </dgm:prSet>
      <dgm:spPr/>
    </dgm:pt>
    <dgm:pt modelId="{893B5010-5102-4994-AFC9-B374F6FFA0F2}" type="pres">
      <dgm:prSet presAssocID="{17A471B0-E205-4F3A-8F65-3ACF602005E8}" presName="sibTrans" presStyleLbl="sibTrans1D1" presStyleIdx="18" presStyleCnt="20"/>
      <dgm:spPr/>
    </dgm:pt>
    <dgm:pt modelId="{C510B042-4FB5-4486-B06E-04BE589A3A77}" type="pres">
      <dgm:prSet presAssocID="{17A471B0-E205-4F3A-8F65-3ACF602005E8}" presName="connectorText" presStyleLbl="sibTrans1D1" presStyleIdx="18" presStyleCnt="20"/>
      <dgm:spPr/>
    </dgm:pt>
    <dgm:pt modelId="{BFC6A97B-FC2D-4590-A09E-7F2CD44F9183}" type="pres">
      <dgm:prSet presAssocID="{E2108F85-D260-4CE2-80E8-42D3AFFDF78F}" presName="node" presStyleLbl="node1" presStyleIdx="19" presStyleCnt="21">
        <dgm:presLayoutVars>
          <dgm:bulletEnabled val="1"/>
        </dgm:presLayoutVars>
      </dgm:prSet>
      <dgm:spPr/>
    </dgm:pt>
    <dgm:pt modelId="{2C47EB44-8895-4593-8A19-90C5A6065B62}" type="pres">
      <dgm:prSet presAssocID="{38C60CFE-A45D-4048-8298-6E994DF64863}" presName="sibTrans" presStyleLbl="sibTrans1D1" presStyleIdx="19" presStyleCnt="20"/>
      <dgm:spPr/>
    </dgm:pt>
    <dgm:pt modelId="{9A3690FD-FABC-4F6A-A372-5B73839031DA}" type="pres">
      <dgm:prSet presAssocID="{38C60CFE-A45D-4048-8298-6E994DF64863}" presName="connectorText" presStyleLbl="sibTrans1D1" presStyleIdx="19" presStyleCnt="20"/>
      <dgm:spPr/>
    </dgm:pt>
    <dgm:pt modelId="{F3DEB57B-8706-48C8-B2E6-22255B672925}" type="pres">
      <dgm:prSet presAssocID="{ACAEB2DC-3835-4FE9-AFA5-51B607FE39CA}" presName="node" presStyleLbl="node1" presStyleIdx="20" presStyleCnt="21" custScaleY="43683">
        <dgm:presLayoutVars>
          <dgm:bulletEnabled val="1"/>
        </dgm:presLayoutVars>
      </dgm:prSet>
      <dgm:spPr>
        <a:prstGeom prst="flowChartTerminator">
          <a:avLst/>
        </a:prstGeom>
      </dgm:spPr>
    </dgm:pt>
  </dgm:ptLst>
  <dgm:cxnLst>
    <dgm:cxn modelId="{4BC6F902-7575-4F7D-99CC-E525F391AB59}" type="presOf" srcId="{88349F38-78DF-4B47-83F5-C3D90E026639}" destId="{8E2E4D0F-C430-4042-8C56-53AA9F0F8F13}" srcOrd="0" destOrd="0" presId="urn:microsoft.com/office/officeart/2005/8/layout/bProcess3"/>
    <dgm:cxn modelId="{8F446103-CD45-4018-95C0-82495B4A8E20}" srcId="{30C0E0E4-996D-400D-A785-32640544D4A8}" destId="{723BC2F1-76F1-4ED0-9BC2-3EA97487F559}" srcOrd="11" destOrd="0" parTransId="{2336BEC6-7CCE-4777-A644-DB4006A1ABA7}" sibTransId="{94129C7A-145A-40E4-9547-1E38B0E346B1}"/>
    <dgm:cxn modelId="{6EE6FA08-490A-4251-8C0F-9A0ECD06BDE3}" type="presOf" srcId="{FBED8DAD-43C0-4EDB-AD51-76B2038E8BBB}" destId="{7DFDB723-CFB0-4741-96DF-AE28E916AAB0}" srcOrd="1" destOrd="0" presId="urn:microsoft.com/office/officeart/2005/8/layout/bProcess3"/>
    <dgm:cxn modelId="{AA53A10A-41B7-4951-9C81-B42AEEEB021D}" type="presOf" srcId="{30C0E0E4-996D-400D-A785-32640544D4A8}" destId="{05F05FE9-9E87-417E-B2C9-D2ABEBEEF184}" srcOrd="0" destOrd="0" presId="urn:microsoft.com/office/officeart/2005/8/layout/bProcess3"/>
    <dgm:cxn modelId="{58F3B00A-E8D1-46DB-83AD-EC9A59C791B0}" type="presOf" srcId="{9C32257B-B1AE-45DA-8FC6-F2705FF6088C}" destId="{0474DDA1-A5E4-404F-B023-494908BEE927}" srcOrd="1" destOrd="0" presId="urn:microsoft.com/office/officeart/2005/8/layout/bProcess3"/>
    <dgm:cxn modelId="{D50C780C-EA6B-4CD8-A9F8-6F0BE81BC581}" type="presOf" srcId="{B6D5A4FD-3C98-4DF1-80DD-2891C0C6CCD5}" destId="{F21D9BC3-7D0D-463E-B18C-3AEE5B41DFD1}" srcOrd="1" destOrd="0" presId="urn:microsoft.com/office/officeart/2005/8/layout/bProcess3"/>
    <dgm:cxn modelId="{7106CA13-9D9A-4783-B89C-994045604EA9}" type="presOf" srcId="{5A9200EE-A9D3-40F4-864D-39151FCF3DC3}" destId="{B0C1E4D4-1889-4008-8B66-4FE3C7ADF33A}" srcOrd="1" destOrd="0" presId="urn:microsoft.com/office/officeart/2005/8/layout/bProcess3"/>
    <dgm:cxn modelId="{58B97C16-09D8-49C9-BCEA-EC3AEC94F1E2}" srcId="{30C0E0E4-996D-400D-A785-32640544D4A8}" destId="{3FB99B5D-FB0C-4951-83D1-76FEF4BE81C3}" srcOrd="8" destOrd="0" parTransId="{EE65D2E8-D7AB-4555-9FE8-A9C991B8C7FD}" sibTransId="{9904C076-1644-447D-ACE5-6594C11B718D}"/>
    <dgm:cxn modelId="{B1334118-1387-4872-BB49-785F449F81CA}" srcId="{30C0E0E4-996D-400D-A785-32640544D4A8}" destId="{08D13402-76B1-4346-A1AA-25C361E975F3}" srcOrd="0" destOrd="0" parTransId="{840E461A-DC0C-459D-BDF6-9F341E37DA54}" sibTransId="{9C32257B-B1AE-45DA-8FC6-F2705FF6088C}"/>
    <dgm:cxn modelId="{4EB03719-C5B6-4208-8CB4-E019F5999AD7}" type="presOf" srcId="{17A471B0-E205-4F3A-8F65-3ACF602005E8}" destId="{893B5010-5102-4994-AFC9-B374F6FFA0F2}" srcOrd="0" destOrd="0" presId="urn:microsoft.com/office/officeart/2005/8/layout/bProcess3"/>
    <dgm:cxn modelId="{2F5E041B-B809-4298-AA05-C81DB9957BDE}" type="presOf" srcId="{AEEE8BB8-BC69-4FFA-9328-62634B67D311}" destId="{AB64FB0D-D338-415C-85C3-98F570958696}" srcOrd="1" destOrd="0" presId="urn:microsoft.com/office/officeart/2005/8/layout/bProcess3"/>
    <dgm:cxn modelId="{C843AC1B-E9AB-4CEA-B98A-EC2856A783F1}" type="presOf" srcId="{40AB70FD-0A12-4642-AECD-2774361D0FE1}" destId="{E8A8E7AC-F3A0-4CAB-BDD7-E0B56C27BC7C}" srcOrd="0" destOrd="0" presId="urn:microsoft.com/office/officeart/2005/8/layout/bProcess3"/>
    <dgm:cxn modelId="{A75D341D-FCD3-492D-8C4F-0FD0C52E0603}" type="presOf" srcId="{695487B0-CFCC-491B-9D6D-F68FE82F135A}" destId="{4BE0816F-1866-4279-B399-E2D0CEE651F3}" srcOrd="0" destOrd="0" presId="urn:microsoft.com/office/officeart/2005/8/layout/bProcess3"/>
    <dgm:cxn modelId="{CCFB0F1E-C78B-415D-B97A-CB2F9D231B69}" type="presOf" srcId="{7D92377D-A8CD-4F7C-8073-6B7E5379AE1A}" destId="{966D5419-FA5D-4AB9-B1D4-C3E62F60939A}" srcOrd="0" destOrd="0" presId="urn:microsoft.com/office/officeart/2005/8/layout/bProcess3"/>
    <dgm:cxn modelId="{1B87681F-3ED5-44BE-9C39-37EA2629264B}" type="presOf" srcId="{903F21A2-E98B-4449-B381-9777D6CD811A}" destId="{7605C62F-4B43-4DD7-AA52-9FA7121FCBC4}" srcOrd="1" destOrd="0" presId="urn:microsoft.com/office/officeart/2005/8/layout/bProcess3"/>
    <dgm:cxn modelId="{C043E921-0BA5-4C70-BD12-D61DC286BD7D}" type="presOf" srcId="{38C60CFE-A45D-4048-8298-6E994DF64863}" destId="{2C47EB44-8895-4593-8A19-90C5A6065B62}" srcOrd="0" destOrd="0" presId="urn:microsoft.com/office/officeart/2005/8/layout/bProcess3"/>
    <dgm:cxn modelId="{D5DF1625-08F6-4BB8-9838-9A6DD1D7481C}" type="presOf" srcId="{1E46B898-FFC8-49D8-BB2C-8845C08964FA}" destId="{FA3E77A0-4A39-4757-B0A4-CB7BCBC0BC89}" srcOrd="1" destOrd="0" presId="urn:microsoft.com/office/officeart/2005/8/layout/bProcess3"/>
    <dgm:cxn modelId="{DBC65F2F-D5D4-42A0-A037-216291371AE4}" type="presOf" srcId="{24FC17E2-1580-4560-88EF-EA349954C05B}" destId="{00727196-4F9F-41DE-9DC8-75C8783443D8}" srcOrd="1" destOrd="0" presId="urn:microsoft.com/office/officeart/2005/8/layout/bProcess3"/>
    <dgm:cxn modelId="{6AD64030-34A6-4528-9795-02E18CC75C09}" type="presOf" srcId="{FBED8DAD-43C0-4EDB-AD51-76B2038E8BBB}" destId="{1BB5A415-840F-4DE7-8E5D-9C740BB1372B}" srcOrd="0" destOrd="0" presId="urn:microsoft.com/office/officeart/2005/8/layout/bProcess3"/>
    <dgm:cxn modelId="{E26DC835-71CB-4AAB-B2E7-7ED61C5D58CF}" srcId="{30C0E0E4-996D-400D-A785-32640544D4A8}" destId="{AE75A209-86CF-4FFF-AB75-36651F0E754A}" srcOrd="18" destOrd="0" parTransId="{21A90BD4-DECF-4B4E-A769-D2A608660F81}" sibTransId="{17A471B0-E205-4F3A-8F65-3ACF602005E8}"/>
    <dgm:cxn modelId="{E0ED1038-DC73-4087-8E18-A29B03CA8681}" type="presOf" srcId="{B7508DD3-FEC9-4715-BDEC-D15CB4B7D2CF}" destId="{B70926D6-8D1D-457B-B353-2DC836BE5053}" srcOrd="0" destOrd="0" presId="urn:microsoft.com/office/officeart/2005/8/layout/bProcess3"/>
    <dgm:cxn modelId="{1B03B139-0990-4BC1-B639-0A8A1B1DC582}" srcId="{30C0E0E4-996D-400D-A785-32640544D4A8}" destId="{60114011-66DE-4B1D-8097-CE2D9A6F9ECD}" srcOrd="5" destOrd="0" parTransId="{97022E78-0507-418A-BF1E-DB1049F45AD8}" sibTransId="{B2F26343-9E6D-4D11-8060-8883EA76E1DA}"/>
    <dgm:cxn modelId="{D2B56A3E-3BD1-4CB1-8B97-EB44110C205B}" type="presOf" srcId="{073B1028-EA14-4633-87D8-E20174BA8A81}" destId="{E222FF20-C9C3-48C2-84D0-2AFF7AB20E0D}" srcOrd="0" destOrd="0" presId="urn:microsoft.com/office/officeart/2005/8/layout/bProcess3"/>
    <dgm:cxn modelId="{FD26553E-2D77-4247-BC4A-C6B83080C63A}" type="presOf" srcId="{ACAEB2DC-3835-4FE9-AFA5-51B607FE39CA}" destId="{F3DEB57B-8706-48C8-B2E6-22255B672925}" srcOrd="0" destOrd="0" presId="urn:microsoft.com/office/officeart/2005/8/layout/bProcess3"/>
    <dgm:cxn modelId="{5F2F5E46-7D21-4142-86C4-8079E2CD83E8}" type="presOf" srcId="{350DA604-54D7-4C41-8AA7-E2D8672D68B4}" destId="{583A5789-CC52-42E0-9794-C46EDEB086C0}" srcOrd="1" destOrd="0" presId="urn:microsoft.com/office/officeart/2005/8/layout/bProcess3"/>
    <dgm:cxn modelId="{EFEDB146-B9F3-4D4C-AEBE-4FF1A0D96F60}" type="presOf" srcId="{350DA604-54D7-4C41-8AA7-E2D8672D68B4}" destId="{F35BBB77-2AFE-4C56-AB50-B72C80FCA9F9}" srcOrd="0" destOrd="0" presId="urn:microsoft.com/office/officeart/2005/8/layout/bProcess3"/>
    <dgm:cxn modelId="{D1256F68-4163-4BAD-90A0-268D548F1655}" srcId="{30C0E0E4-996D-400D-A785-32640544D4A8}" destId="{695487B0-CFCC-491B-9D6D-F68FE82F135A}" srcOrd="6" destOrd="0" parTransId="{D38C71B9-1479-4F33-BDA2-DDC6D629BB16}" sibTransId="{B7508DD3-FEC9-4715-BDEC-D15CB4B7D2CF}"/>
    <dgm:cxn modelId="{A4B3306A-452C-4D06-B54D-923EFB456D9A}" type="presOf" srcId="{F2103D9D-DDCE-4AFA-B712-BB88F5A81AF9}" destId="{47865368-6339-46BE-A0F8-EBEF0168FE2F}" srcOrd="0" destOrd="0" presId="urn:microsoft.com/office/officeart/2005/8/layout/bProcess3"/>
    <dgm:cxn modelId="{B8EEBB6B-DFA2-453A-9814-00D56392405C}" type="presOf" srcId="{AEEE8BB8-BC69-4FFA-9328-62634B67D311}" destId="{3665EF98-13FB-41E1-A1BB-44D0D85AA53C}" srcOrd="0" destOrd="0" presId="urn:microsoft.com/office/officeart/2005/8/layout/bProcess3"/>
    <dgm:cxn modelId="{8514164D-FAF5-423F-8D93-A7EC03E8B826}" type="presOf" srcId="{8A1347D3-31CA-449D-8A54-A953832A6D70}" destId="{BF710EDC-0D46-4A83-BECC-63BE32D570B6}" srcOrd="1" destOrd="0" presId="urn:microsoft.com/office/officeart/2005/8/layout/bProcess3"/>
    <dgm:cxn modelId="{897EDD6D-FDB0-4B5A-BA26-2FEDBC1A26D4}" type="presOf" srcId="{7D92377D-A8CD-4F7C-8073-6B7E5379AE1A}" destId="{FD9F5022-0BEE-4003-B501-4ABC6EC0C263}" srcOrd="1" destOrd="0" presId="urn:microsoft.com/office/officeart/2005/8/layout/bProcess3"/>
    <dgm:cxn modelId="{68103E70-9E49-45D0-A4D8-6C74E4810568}" srcId="{30C0E0E4-996D-400D-A785-32640544D4A8}" destId="{D57C5B3A-792E-4B5F-B2AD-1932CC55937F}" srcOrd="7" destOrd="0" parTransId="{B6444182-369A-4FB2-8923-17ACA261F077}" sibTransId="{8A1347D3-31CA-449D-8A54-A953832A6D70}"/>
    <dgm:cxn modelId="{8DE50056-126E-454C-9DD6-CC9C140716B1}" type="presOf" srcId="{5A9200EE-A9D3-40F4-864D-39151FCF3DC3}" destId="{49ED6EA7-D3C1-4C20-A1F5-153ED87E5E2D}" srcOrd="0" destOrd="0" presId="urn:microsoft.com/office/officeart/2005/8/layout/bProcess3"/>
    <dgm:cxn modelId="{3F4DA557-D2BC-485A-ADAC-BE6F08DEBDFC}" type="presOf" srcId="{B7508DD3-FEC9-4715-BDEC-D15CB4B7D2CF}" destId="{B7CDB6A4-C31C-4E82-A11E-1449BB1B6001}" srcOrd="1" destOrd="0" presId="urn:microsoft.com/office/officeart/2005/8/layout/bProcess3"/>
    <dgm:cxn modelId="{0EDCA957-0D4B-48E1-8867-900D84B897D5}" srcId="{30C0E0E4-996D-400D-A785-32640544D4A8}" destId="{430BF91A-6FB4-4BF2-8C51-5244AAD0BEAD}" srcOrd="10" destOrd="0" parTransId="{1E1A2834-EA2C-42C7-9A99-228A78E37E4B}" sibTransId="{AEEE8BB8-BC69-4FFA-9328-62634B67D311}"/>
    <dgm:cxn modelId="{FD7CDE79-A661-4AE2-A015-E81A27EC54B3}" type="presOf" srcId="{72560E45-A3CC-4448-9FA9-5005F03F3645}" destId="{51756C35-C047-4062-B20F-09FFB2336B38}" srcOrd="0" destOrd="0" presId="urn:microsoft.com/office/officeart/2005/8/layout/bProcess3"/>
    <dgm:cxn modelId="{D5AADE59-6024-45F4-84C7-3FC975BD8003}" srcId="{30C0E0E4-996D-400D-A785-32640544D4A8}" destId="{E800EF7A-19EA-4577-96E3-EE2E06CF7592}" srcOrd="1" destOrd="0" parTransId="{E24D30AE-860E-4BFE-8C33-34E73F110EC0}" sibTransId="{B6D5A4FD-3C98-4DF1-80DD-2891C0C6CCD5}"/>
    <dgm:cxn modelId="{CDCB1C7C-7AC3-438F-8E8E-7D5E37021169}" type="presOf" srcId="{D75E167E-3CC6-4FA0-8985-FB341EF3C708}" destId="{9196959A-8D74-49DB-B551-CE5BBBBCDF7B}" srcOrd="0" destOrd="0" presId="urn:microsoft.com/office/officeart/2005/8/layout/bProcess3"/>
    <dgm:cxn modelId="{2221C27D-83CD-46C3-82D8-A2D556E9451D}" type="presOf" srcId="{24FC17E2-1580-4560-88EF-EA349954C05B}" destId="{5AD23EF5-759D-4075-B2B6-20CF32E6DFBA}" srcOrd="0" destOrd="0" presId="urn:microsoft.com/office/officeart/2005/8/layout/bProcess3"/>
    <dgm:cxn modelId="{4FCBA182-3D93-4426-9D6B-DCE2ABC7989D}" type="presOf" srcId="{4A7DB271-7F29-4F3C-AF42-1B0F36CCE3F8}" destId="{5F5A43B7-F966-47C8-AB2F-9FEBBABFC8F6}" srcOrd="1" destOrd="0" presId="urn:microsoft.com/office/officeart/2005/8/layout/bProcess3"/>
    <dgm:cxn modelId="{78D36C85-4EAD-418F-B5F7-AD3731EAEF6D}" type="presOf" srcId="{1E46B898-FFC8-49D8-BB2C-8845C08964FA}" destId="{4693B684-9A14-45A9-92BD-AD3AFE22769B}" srcOrd="0" destOrd="0" presId="urn:microsoft.com/office/officeart/2005/8/layout/bProcess3"/>
    <dgm:cxn modelId="{31DA1A86-3C24-4143-815D-87AEB71F6F2C}" type="presOf" srcId="{E2108F85-D260-4CE2-80E8-42D3AFFDF78F}" destId="{BFC6A97B-FC2D-4590-A09E-7F2CD44F9183}" srcOrd="0" destOrd="0" presId="urn:microsoft.com/office/officeart/2005/8/layout/bProcess3"/>
    <dgm:cxn modelId="{1A887E88-8D02-47F5-AC58-5BBF58117FFA}" type="presOf" srcId="{B2F26343-9E6D-4D11-8060-8883EA76E1DA}" destId="{B7EA490B-D554-407F-82FD-F68ED22A8FBD}" srcOrd="0" destOrd="0" presId="urn:microsoft.com/office/officeart/2005/8/layout/bProcess3"/>
    <dgm:cxn modelId="{6831A189-9D36-48A2-ABB1-46AB14E948A1}" srcId="{30C0E0E4-996D-400D-A785-32640544D4A8}" destId="{D75E167E-3CC6-4FA0-8985-FB341EF3C708}" srcOrd="12" destOrd="0" parTransId="{3BCE3B17-3420-4228-86E3-267252AE6BF0}" sibTransId="{1E46B898-FFC8-49D8-BB2C-8845C08964FA}"/>
    <dgm:cxn modelId="{FCD2E98A-FD4B-442B-A90E-D747DFD93B20}" srcId="{30C0E0E4-996D-400D-A785-32640544D4A8}" destId="{ACAEB2DC-3835-4FE9-AFA5-51B607FE39CA}" srcOrd="20" destOrd="0" parTransId="{F465B82C-B19F-4A6D-AD56-F6275BDAEA5C}" sibTransId="{6ED50A3C-B557-4050-9F46-22B09AB01560}"/>
    <dgm:cxn modelId="{4D9F7892-7C6E-42FB-8240-A2907DB480CB}" srcId="{30C0E0E4-996D-400D-A785-32640544D4A8}" destId="{40AB70FD-0A12-4642-AECD-2774361D0FE1}" srcOrd="2" destOrd="0" parTransId="{D5865AC3-6CAA-493E-B6E7-C133F80CF0C7}" sibTransId="{903F21A2-E98B-4449-B381-9777D6CD811A}"/>
    <dgm:cxn modelId="{39E7B39C-08ED-4433-8EA2-197A21FEDC9F}" srcId="{30C0E0E4-996D-400D-A785-32640544D4A8}" destId="{88349F38-78DF-4B47-83F5-C3D90E026639}" srcOrd="14" destOrd="0" parTransId="{42FF6A28-DC00-4930-A1AC-85A178B85685}" sibTransId="{4A7DB271-7F29-4F3C-AF42-1B0F36CCE3F8}"/>
    <dgm:cxn modelId="{F59CA8A1-56B1-4A2A-8F3B-B071C060E8C8}" type="presOf" srcId="{60114011-66DE-4B1D-8097-CE2D9A6F9ECD}" destId="{2AD33B44-9B08-490E-AC98-27EDBF73FBFF}" srcOrd="0" destOrd="0" presId="urn:microsoft.com/office/officeart/2005/8/layout/bProcess3"/>
    <dgm:cxn modelId="{05D2DAA4-3518-4BC5-9D17-3A9897842F76}" srcId="{30C0E0E4-996D-400D-A785-32640544D4A8}" destId="{62224F4D-8159-4618-BAE7-B61FF9CE55F3}" srcOrd="4" destOrd="0" parTransId="{2136F91A-40D0-413F-8776-0FBC7C0B433E}" sibTransId="{5A9200EE-A9D3-40F4-864D-39151FCF3DC3}"/>
    <dgm:cxn modelId="{DB2937A8-DBD7-4D8E-95DA-94627E6E37ED}" type="presOf" srcId="{4A7DB271-7F29-4F3C-AF42-1B0F36CCE3F8}" destId="{06F83F3B-3E03-4A4A-8461-730363DD3F7F}" srcOrd="0" destOrd="0" presId="urn:microsoft.com/office/officeart/2005/8/layout/bProcess3"/>
    <dgm:cxn modelId="{3CC081AA-9063-456D-B435-D1C4ABBB7271}" srcId="{30C0E0E4-996D-400D-A785-32640544D4A8}" destId="{72560E45-A3CC-4448-9FA9-5005F03F3645}" srcOrd="13" destOrd="0" parTransId="{5698FE51-9333-446B-96C8-032E815F2538}" sibTransId="{24FC17E2-1580-4560-88EF-EA349954C05B}"/>
    <dgm:cxn modelId="{6057AFAF-31DB-4CF5-88FA-B222CD6B8D27}" type="presOf" srcId="{E800EF7A-19EA-4577-96E3-EE2E06CF7592}" destId="{D0E80A11-6316-4965-AC57-F615492ABEB9}" srcOrd="0" destOrd="0" presId="urn:microsoft.com/office/officeart/2005/8/layout/bProcess3"/>
    <dgm:cxn modelId="{C73C00B4-DA00-4B81-8C7E-569AC45E0755}" type="presOf" srcId="{38C60CFE-A45D-4048-8298-6E994DF64863}" destId="{9A3690FD-FABC-4F6A-A372-5B73839031DA}" srcOrd="1" destOrd="0" presId="urn:microsoft.com/office/officeart/2005/8/layout/bProcess3"/>
    <dgm:cxn modelId="{AC2C4EB4-F8A2-443F-AAA0-7EA57540A60D}" type="presOf" srcId="{AA76BBB5-276B-4442-B4EE-7D203CDF8687}" destId="{CC262855-FE6A-4FEA-A875-5AACDED63F88}" srcOrd="0" destOrd="0" presId="urn:microsoft.com/office/officeart/2005/8/layout/bProcess3"/>
    <dgm:cxn modelId="{B15B4FB5-CF31-425F-B07F-38F903FADCAF}" type="presOf" srcId="{C4A1496B-4981-4DE4-96AE-0FCCAA3A707A}" destId="{7744DB49-F030-4848-BD97-FF1AADD02A5E}" srcOrd="0" destOrd="0" presId="urn:microsoft.com/office/officeart/2005/8/layout/bProcess3"/>
    <dgm:cxn modelId="{152425B9-AD6E-4488-929C-1285FF62653A}" type="presOf" srcId="{3FB99B5D-FB0C-4951-83D1-76FEF4BE81C3}" destId="{70C3B879-4B2D-49E5-BEA2-770450FB40CF}" srcOrd="0" destOrd="0" presId="urn:microsoft.com/office/officeart/2005/8/layout/bProcess3"/>
    <dgm:cxn modelId="{4A382FB9-C6E1-40B7-9CDE-7298ADA803B3}" type="presOf" srcId="{9904C076-1644-447D-ACE5-6594C11B718D}" destId="{F8E49DBD-5316-4953-8CC7-A4D8580C232B}" srcOrd="1" destOrd="0" presId="urn:microsoft.com/office/officeart/2005/8/layout/bProcess3"/>
    <dgm:cxn modelId="{E175FBBD-DCC9-4C65-BD66-0C5CD7E47655}" type="presOf" srcId="{17A471B0-E205-4F3A-8F65-3ACF602005E8}" destId="{C510B042-4FB5-4486-B06E-04BE589A3A77}" srcOrd="1" destOrd="0" presId="urn:microsoft.com/office/officeart/2005/8/layout/bProcess3"/>
    <dgm:cxn modelId="{BA98ECC2-03A1-4EFC-BEA5-0E4790CEA7FB}" type="presOf" srcId="{B2F26343-9E6D-4D11-8060-8883EA76E1DA}" destId="{1C5A2555-4651-4302-8F20-7ADF71B54451}" srcOrd="1" destOrd="0" presId="urn:microsoft.com/office/officeart/2005/8/layout/bProcess3"/>
    <dgm:cxn modelId="{FC85EDC2-FE6A-45CC-A532-84E13D27A70C}" srcId="{30C0E0E4-996D-400D-A785-32640544D4A8}" destId="{F2103D9D-DDCE-4AFA-B712-BB88F5A81AF9}" srcOrd="17" destOrd="0" parTransId="{F04653EB-9EF5-4E84-A24F-A11039A52BAA}" sibTransId="{350DA604-54D7-4C41-8AA7-E2D8672D68B4}"/>
    <dgm:cxn modelId="{7289E2C4-DDD4-4BCF-9058-B68D9C7E62C7}" type="presOf" srcId="{903F21A2-E98B-4449-B381-9777D6CD811A}" destId="{0375BD40-D035-48BD-A85D-A89AE56D531C}" srcOrd="0" destOrd="0" presId="urn:microsoft.com/office/officeart/2005/8/layout/bProcess3"/>
    <dgm:cxn modelId="{4BFD22C5-BDDE-4B24-8A31-B1B8F42609D3}" srcId="{30C0E0E4-996D-400D-A785-32640544D4A8}" destId="{073B1028-EA14-4633-87D8-E20174BA8A81}" srcOrd="3" destOrd="0" parTransId="{A812029E-7C85-4BE3-BC06-32B51FCA7EBD}" sibTransId="{C4A1496B-4981-4DE4-96AE-0FCCAA3A707A}"/>
    <dgm:cxn modelId="{017096C7-1243-4A25-9B5C-DAC915CD3149}" type="presOf" srcId="{723BC2F1-76F1-4ED0-9BC2-3EA97487F559}" destId="{89E8E0E0-9598-4166-90D9-B1540C8E991F}" srcOrd="0" destOrd="0" presId="urn:microsoft.com/office/officeart/2005/8/layout/bProcess3"/>
    <dgm:cxn modelId="{C1C9B0C7-A30E-4F11-AA8A-D46EAD2DBB0B}" type="presOf" srcId="{94129C7A-145A-40E4-9547-1E38B0E346B1}" destId="{79B651FC-616A-4E3D-9FA9-5AAED37326F0}" srcOrd="0" destOrd="0" presId="urn:microsoft.com/office/officeart/2005/8/layout/bProcess3"/>
    <dgm:cxn modelId="{8385DDC8-64EE-4F33-B383-F059C43A05DB}" type="presOf" srcId="{62224F4D-8159-4618-BAE7-B61FF9CE55F3}" destId="{D6DA2958-8E9E-4BC8-8299-4CC3806D4140}" srcOrd="0" destOrd="0" presId="urn:microsoft.com/office/officeart/2005/8/layout/bProcess3"/>
    <dgm:cxn modelId="{72F8E2CD-BFB1-4FCC-AEEF-201E21954F40}" type="presOf" srcId="{430BF91A-6FB4-4BF2-8C51-5244AAD0BEAD}" destId="{5E6C1BF6-C961-4564-9A8A-26AB10C241A6}" srcOrd="0" destOrd="0" presId="urn:microsoft.com/office/officeart/2005/8/layout/bProcess3"/>
    <dgm:cxn modelId="{EEB1A8CE-924A-4D46-BAEF-789FF10FAB69}" type="presOf" srcId="{B6D5A4FD-3C98-4DF1-80DD-2891C0C6CCD5}" destId="{22B42A3A-A680-4BAF-835F-C03963B2F60D}" srcOrd="0" destOrd="0" presId="urn:microsoft.com/office/officeart/2005/8/layout/bProcess3"/>
    <dgm:cxn modelId="{E812F7CE-F70E-4AEA-9A3B-49682B75E8C2}" type="presOf" srcId="{23EF0C03-76FE-477D-9AEF-CB6F3AD78F7B}" destId="{2A42106F-F45A-4540-8108-9A244A5E7263}" srcOrd="0" destOrd="0" presId="urn:microsoft.com/office/officeart/2005/8/layout/bProcess3"/>
    <dgm:cxn modelId="{EB55F2D5-2DA7-49D4-B622-64F30F3CD114}" type="presOf" srcId="{DAC75CC5-FD40-4226-8DA4-F6B19F0A620C}" destId="{C8C5F649-0463-4021-96B3-49139347F23B}" srcOrd="0" destOrd="0" presId="urn:microsoft.com/office/officeart/2005/8/layout/bProcess3"/>
    <dgm:cxn modelId="{6801F8D9-A83C-40DC-A0E1-7CD92D2AF39B}" srcId="{30C0E0E4-996D-400D-A785-32640544D4A8}" destId="{E2108F85-D260-4CE2-80E8-42D3AFFDF78F}" srcOrd="19" destOrd="0" parTransId="{6EEBDD68-C9A7-4E1F-B724-F7F43692C058}" sibTransId="{38C60CFE-A45D-4048-8298-6E994DF64863}"/>
    <dgm:cxn modelId="{220977E3-95D7-477C-A3C3-54C643026F3C}" type="presOf" srcId="{94129C7A-145A-40E4-9547-1E38B0E346B1}" destId="{FDDCC955-3634-4711-83D7-FAEDE25DF37C}" srcOrd="1" destOrd="0" presId="urn:microsoft.com/office/officeart/2005/8/layout/bProcess3"/>
    <dgm:cxn modelId="{22B057E5-9B47-4430-A7C7-2B109EFF78FF}" type="presOf" srcId="{9904C076-1644-447D-ACE5-6594C11B718D}" destId="{030DE26B-3055-4B0A-ACDB-1217DF4348EB}" srcOrd="0" destOrd="0" presId="urn:microsoft.com/office/officeart/2005/8/layout/bProcess3"/>
    <dgm:cxn modelId="{2EB19BE9-FEFC-42B8-9E80-D30C3FF6C51B}" type="presOf" srcId="{2459362F-C7A7-4680-8328-DAAF48D0FE33}" destId="{5AD353CF-2C27-437F-A5FA-3015CBCB96C0}" srcOrd="0" destOrd="0" presId="urn:microsoft.com/office/officeart/2005/8/layout/bProcess3"/>
    <dgm:cxn modelId="{8A93F3EA-8D2D-4CE2-883C-A7A8C0433C3D}" type="presOf" srcId="{08D13402-76B1-4346-A1AA-25C361E975F3}" destId="{845DBA49-A371-47F9-8ABD-4DDB203E9BA1}" srcOrd="0" destOrd="0" presId="urn:microsoft.com/office/officeart/2005/8/layout/bProcess3"/>
    <dgm:cxn modelId="{FA9875EB-41A1-4587-9BBE-CE5E0804C0F5}" type="presOf" srcId="{8A1347D3-31CA-449D-8A54-A953832A6D70}" destId="{8FD10747-9EF0-44B1-81FE-F808F7F1BC7D}" srcOrd="0" destOrd="0" presId="urn:microsoft.com/office/officeart/2005/8/layout/bProcess3"/>
    <dgm:cxn modelId="{8F9E58EC-2434-4F5D-9414-0157483DBE4E}" type="presOf" srcId="{AE75A209-86CF-4FFF-AB75-36651F0E754A}" destId="{1D970305-E767-4165-A633-BA73D1B36AE4}" srcOrd="0" destOrd="0" presId="urn:microsoft.com/office/officeart/2005/8/layout/bProcess3"/>
    <dgm:cxn modelId="{39AF36ED-FD6E-4D0C-A7C7-1FC157443222}" type="presOf" srcId="{23EF0C03-76FE-477D-9AEF-CB6F3AD78F7B}" destId="{DECB26DF-8A94-4092-8CDB-7BA4713984F9}" srcOrd="1" destOrd="0" presId="urn:microsoft.com/office/officeart/2005/8/layout/bProcess3"/>
    <dgm:cxn modelId="{AC78E8EF-7451-454E-BA49-A9AFD6F41CF9}" srcId="{30C0E0E4-996D-400D-A785-32640544D4A8}" destId="{AA76BBB5-276B-4442-B4EE-7D203CDF8687}" srcOrd="15" destOrd="0" parTransId="{BB1BD1FD-9EB8-442A-A8A8-3882CDBE68AF}" sibTransId="{7D92377D-A8CD-4F7C-8073-6B7E5379AE1A}"/>
    <dgm:cxn modelId="{380849F1-8E02-4031-805F-B498567D94FC}" type="presOf" srcId="{D57C5B3A-792E-4B5F-B2AD-1932CC55937F}" destId="{1063F5F0-D7C5-41AA-B0FD-E1B70675D518}" srcOrd="0" destOrd="0" presId="urn:microsoft.com/office/officeart/2005/8/layout/bProcess3"/>
    <dgm:cxn modelId="{79A1C7F2-026C-41D8-A3C7-EC4D5F2B2A06}" srcId="{30C0E0E4-996D-400D-A785-32640544D4A8}" destId="{2459362F-C7A7-4680-8328-DAAF48D0FE33}" srcOrd="9" destOrd="0" parTransId="{C1CD954E-E8AB-4FF4-8C03-F944042CA095}" sibTransId="{23EF0C03-76FE-477D-9AEF-CB6F3AD78F7B}"/>
    <dgm:cxn modelId="{33552AF8-908D-4F93-80D1-BA044BFE01C8}" type="presOf" srcId="{9C32257B-B1AE-45DA-8FC6-F2705FF6088C}" destId="{7FAE1F30-F624-4CA4-8813-F46A9038F6CE}" srcOrd="0" destOrd="0" presId="urn:microsoft.com/office/officeart/2005/8/layout/bProcess3"/>
    <dgm:cxn modelId="{6D2CE7FB-D15F-4EDD-A66E-7E059DE7A595}" srcId="{30C0E0E4-996D-400D-A785-32640544D4A8}" destId="{DAC75CC5-FD40-4226-8DA4-F6B19F0A620C}" srcOrd="16" destOrd="0" parTransId="{EFF9BE74-1C03-4E66-99CB-F9FBCE9C10C6}" sibTransId="{FBED8DAD-43C0-4EDB-AD51-76B2038E8BBB}"/>
    <dgm:cxn modelId="{B6C1FFFC-1535-4F1E-A55D-3355F9DE84F2}" type="presOf" srcId="{C4A1496B-4981-4DE4-96AE-0FCCAA3A707A}" destId="{DB564E3B-0310-49C9-9C28-2A0435DF10DD}" srcOrd="1" destOrd="0" presId="urn:microsoft.com/office/officeart/2005/8/layout/bProcess3"/>
    <dgm:cxn modelId="{6B388258-2AD3-4991-91F3-EE40062157EB}" type="presParOf" srcId="{05F05FE9-9E87-417E-B2C9-D2ABEBEEF184}" destId="{845DBA49-A371-47F9-8ABD-4DDB203E9BA1}" srcOrd="0" destOrd="0" presId="urn:microsoft.com/office/officeart/2005/8/layout/bProcess3"/>
    <dgm:cxn modelId="{A2B037B2-09F2-4635-BC6B-9001040DC164}" type="presParOf" srcId="{05F05FE9-9E87-417E-B2C9-D2ABEBEEF184}" destId="{7FAE1F30-F624-4CA4-8813-F46A9038F6CE}" srcOrd="1" destOrd="0" presId="urn:microsoft.com/office/officeart/2005/8/layout/bProcess3"/>
    <dgm:cxn modelId="{318678AE-B90C-490A-9AFC-D9352D8E5361}" type="presParOf" srcId="{7FAE1F30-F624-4CA4-8813-F46A9038F6CE}" destId="{0474DDA1-A5E4-404F-B023-494908BEE927}" srcOrd="0" destOrd="0" presId="urn:microsoft.com/office/officeart/2005/8/layout/bProcess3"/>
    <dgm:cxn modelId="{C1846F05-E76B-4F60-9A5B-88C12A042FC1}" type="presParOf" srcId="{05F05FE9-9E87-417E-B2C9-D2ABEBEEF184}" destId="{D0E80A11-6316-4965-AC57-F615492ABEB9}" srcOrd="2" destOrd="0" presId="urn:microsoft.com/office/officeart/2005/8/layout/bProcess3"/>
    <dgm:cxn modelId="{2F647231-BA4D-4525-A2C2-DDE0138D5CF2}" type="presParOf" srcId="{05F05FE9-9E87-417E-B2C9-D2ABEBEEF184}" destId="{22B42A3A-A680-4BAF-835F-C03963B2F60D}" srcOrd="3" destOrd="0" presId="urn:microsoft.com/office/officeart/2005/8/layout/bProcess3"/>
    <dgm:cxn modelId="{41B1E722-2E73-4C5F-97C5-72C8655FADA0}" type="presParOf" srcId="{22B42A3A-A680-4BAF-835F-C03963B2F60D}" destId="{F21D9BC3-7D0D-463E-B18C-3AEE5B41DFD1}" srcOrd="0" destOrd="0" presId="urn:microsoft.com/office/officeart/2005/8/layout/bProcess3"/>
    <dgm:cxn modelId="{B1E2FD2F-C902-4E4E-BE02-B02917AD546D}" type="presParOf" srcId="{05F05FE9-9E87-417E-B2C9-D2ABEBEEF184}" destId="{E8A8E7AC-F3A0-4CAB-BDD7-E0B56C27BC7C}" srcOrd="4" destOrd="0" presId="urn:microsoft.com/office/officeart/2005/8/layout/bProcess3"/>
    <dgm:cxn modelId="{3A111981-27BF-4360-B7E9-0A88E5247FFA}" type="presParOf" srcId="{05F05FE9-9E87-417E-B2C9-D2ABEBEEF184}" destId="{0375BD40-D035-48BD-A85D-A89AE56D531C}" srcOrd="5" destOrd="0" presId="urn:microsoft.com/office/officeart/2005/8/layout/bProcess3"/>
    <dgm:cxn modelId="{95F7D1AD-8DC5-4E43-8950-F4279E3EC275}" type="presParOf" srcId="{0375BD40-D035-48BD-A85D-A89AE56D531C}" destId="{7605C62F-4B43-4DD7-AA52-9FA7121FCBC4}" srcOrd="0" destOrd="0" presId="urn:microsoft.com/office/officeart/2005/8/layout/bProcess3"/>
    <dgm:cxn modelId="{1CD636B2-CE7A-4480-B2A4-E72F4374E1E4}" type="presParOf" srcId="{05F05FE9-9E87-417E-B2C9-D2ABEBEEF184}" destId="{E222FF20-C9C3-48C2-84D0-2AFF7AB20E0D}" srcOrd="6" destOrd="0" presId="urn:microsoft.com/office/officeart/2005/8/layout/bProcess3"/>
    <dgm:cxn modelId="{A1D42B84-4C13-4537-95B4-325039FFEF69}" type="presParOf" srcId="{05F05FE9-9E87-417E-B2C9-D2ABEBEEF184}" destId="{7744DB49-F030-4848-BD97-FF1AADD02A5E}" srcOrd="7" destOrd="0" presId="urn:microsoft.com/office/officeart/2005/8/layout/bProcess3"/>
    <dgm:cxn modelId="{FBBB7D7B-51C2-4F06-9922-257AB0B83A17}" type="presParOf" srcId="{7744DB49-F030-4848-BD97-FF1AADD02A5E}" destId="{DB564E3B-0310-49C9-9C28-2A0435DF10DD}" srcOrd="0" destOrd="0" presId="urn:microsoft.com/office/officeart/2005/8/layout/bProcess3"/>
    <dgm:cxn modelId="{E9FCD43B-F7C9-481A-8EDD-CA11BF055B3D}" type="presParOf" srcId="{05F05FE9-9E87-417E-B2C9-D2ABEBEEF184}" destId="{D6DA2958-8E9E-4BC8-8299-4CC3806D4140}" srcOrd="8" destOrd="0" presId="urn:microsoft.com/office/officeart/2005/8/layout/bProcess3"/>
    <dgm:cxn modelId="{540AC06A-C1D6-440D-8C70-4D1690EEDBF2}" type="presParOf" srcId="{05F05FE9-9E87-417E-B2C9-D2ABEBEEF184}" destId="{49ED6EA7-D3C1-4C20-A1F5-153ED87E5E2D}" srcOrd="9" destOrd="0" presId="urn:microsoft.com/office/officeart/2005/8/layout/bProcess3"/>
    <dgm:cxn modelId="{F83E8F1F-9ECF-4151-B713-584698D3C37A}" type="presParOf" srcId="{49ED6EA7-D3C1-4C20-A1F5-153ED87E5E2D}" destId="{B0C1E4D4-1889-4008-8B66-4FE3C7ADF33A}" srcOrd="0" destOrd="0" presId="urn:microsoft.com/office/officeart/2005/8/layout/bProcess3"/>
    <dgm:cxn modelId="{7B179E68-B458-4C3A-9621-30CA36639904}" type="presParOf" srcId="{05F05FE9-9E87-417E-B2C9-D2ABEBEEF184}" destId="{2AD33B44-9B08-490E-AC98-27EDBF73FBFF}" srcOrd="10" destOrd="0" presId="urn:microsoft.com/office/officeart/2005/8/layout/bProcess3"/>
    <dgm:cxn modelId="{66DA8E46-6F23-4FB1-B50E-9184BD7589AC}" type="presParOf" srcId="{05F05FE9-9E87-417E-B2C9-D2ABEBEEF184}" destId="{B7EA490B-D554-407F-82FD-F68ED22A8FBD}" srcOrd="11" destOrd="0" presId="urn:microsoft.com/office/officeart/2005/8/layout/bProcess3"/>
    <dgm:cxn modelId="{46375B51-6F0C-421C-9F0E-D7FEC9BB3F81}" type="presParOf" srcId="{B7EA490B-D554-407F-82FD-F68ED22A8FBD}" destId="{1C5A2555-4651-4302-8F20-7ADF71B54451}" srcOrd="0" destOrd="0" presId="urn:microsoft.com/office/officeart/2005/8/layout/bProcess3"/>
    <dgm:cxn modelId="{9E79B8B3-D4D3-4FFE-9A4F-44CBA6950A62}" type="presParOf" srcId="{05F05FE9-9E87-417E-B2C9-D2ABEBEEF184}" destId="{4BE0816F-1866-4279-B399-E2D0CEE651F3}" srcOrd="12" destOrd="0" presId="urn:microsoft.com/office/officeart/2005/8/layout/bProcess3"/>
    <dgm:cxn modelId="{49A50988-E5C1-4AEF-8CC4-F70955BFB1E6}" type="presParOf" srcId="{05F05FE9-9E87-417E-B2C9-D2ABEBEEF184}" destId="{B70926D6-8D1D-457B-B353-2DC836BE5053}" srcOrd="13" destOrd="0" presId="urn:microsoft.com/office/officeart/2005/8/layout/bProcess3"/>
    <dgm:cxn modelId="{008B22E7-8BEF-44AF-BC39-A0652156191E}" type="presParOf" srcId="{B70926D6-8D1D-457B-B353-2DC836BE5053}" destId="{B7CDB6A4-C31C-4E82-A11E-1449BB1B6001}" srcOrd="0" destOrd="0" presId="urn:microsoft.com/office/officeart/2005/8/layout/bProcess3"/>
    <dgm:cxn modelId="{8FF9BB41-97F7-44E5-958A-1D467018F091}" type="presParOf" srcId="{05F05FE9-9E87-417E-B2C9-D2ABEBEEF184}" destId="{1063F5F0-D7C5-41AA-B0FD-E1B70675D518}" srcOrd="14" destOrd="0" presId="urn:microsoft.com/office/officeart/2005/8/layout/bProcess3"/>
    <dgm:cxn modelId="{A79CE1B2-EAE3-40C8-8193-DB06F0149913}" type="presParOf" srcId="{05F05FE9-9E87-417E-B2C9-D2ABEBEEF184}" destId="{8FD10747-9EF0-44B1-81FE-F808F7F1BC7D}" srcOrd="15" destOrd="0" presId="urn:microsoft.com/office/officeart/2005/8/layout/bProcess3"/>
    <dgm:cxn modelId="{A00CB900-DF4C-43CC-917F-DCE364C122DD}" type="presParOf" srcId="{8FD10747-9EF0-44B1-81FE-F808F7F1BC7D}" destId="{BF710EDC-0D46-4A83-BECC-63BE32D570B6}" srcOrd="0" destOrd="0" presId="urn:microsoft.com/office/officeart/2005/8/layout/bProcess3"/>
    <dgm:cxn modelId="{6505AAA0-392E-4430-ADF8-0D1A0AD88158}" type="presParOf" srcId="{05F05FE9-9E87-417E-B2C9-D2ABEBEEF184}" destId="{70C3B879-4B2D-49E5-BEA2-770450FB40CF}" srcOrd="16" destOrd="0" presId="urn:microsoft.com/office/officeart/2005/8/layout/bProcess3"/>
    <dgm:cxn modelId="{CF876A3F-F9B9-4E40-81A0-97C5901A19C7}" type="presParOf" srcId="{05F05FE9-9E87-417E-B2C9-D2ABEBEEF184}" destId="{030DE26B-3055-4B0A-ACDB-1217DF4348EB}" srcOrd="17" destOrd="0" presId="urn:microsoft.com/office/officeart/2005/8/layout/bProcess3"/>
    <dgm:cxn modelId="{BD1B6378-7598-4603-B21C-BE09D1CAEC70}" type="presParOf" srcId="{030DE26B-3055-4B0A-ACDB-1217DF4348EB}" destId="{F8E49DBD-5316-4953-8CC7-A4D8580C232B}" srcOrd="0" destOrd="0" presId="urn:microsoft.com/office/officeart/2005/8/layout/bProcess3"/>
    <dgm:cxn modelId="{9A535016-83C0-4497-BD4C-13281D88A2C4}" type="presParOf" srcId="{05F05FE9-9E87-417E-B2C9-D2ABEBEEF184}" destId="{5AD353CF-2C27-437F-A5FA-3015CBCB96C0}" srcOrd="18" destOrd="0" presId="urn:microsoft.com/office/officeart/2005/8/layout/bProcess3"/>
    <dgm:cxn modelId="{7524874D-5867-49A2-B5F5-E350921D2527}" type="presParOf" srcId="{05F05FE9-9E87-417E-B2C9-D2ABEBEEF184}" destId="{2A42106F-F45A-4540-8108-9A244A5E7263}" srcOrd="19" destOrd="0" presId="urn:microsoft.com/office/officeart/2005/8/layout/bProcess3"/>
    <dgm:cxn modelId="{AA38D776-3DF2-4CDA-A213-D83E136037CA}" type="presParOf" srcId="{2A42106F-F45A-4540-8108-9A244A5E7263}" destId="{DECB26DF-8A94-4092-8CDB-7BA4713984F9}" srcOrd="0" destOrd="0" presId="urn:microsoft.com/office/officeart/2005/8/layout/bProcess3"/>
    <dgm:cxn modelId="{EEAD3729-C2D0-4CA2-8C92-519517175122}" type="presParOf" srcId="{05F05FE9-9E87-417E-B2C9-D2ABEBEEF184}" destId="{5E6C1BF6-C961-4564-9A8A-26AB10C241A6}" srcOrd="20" destOrd="0" presId="urn:microsoft.com/office/officeart/2005/8/layout/bProcess3"/>
    <dgm:cxn modelId="{073068F3-380D-4255-8E99-6F72D11693DF}" type="presParOf" srcId="{05F05FE9-9E87-417E-B2C9-D2ABEBEEF184}" destId="{3665EF98-13FB-41E1-A1BB-44D0D85AA53C}" srcOrd="21" destOrd="0" presId="urn:microsoft.com/office/officeart/2005/8/layout/bProcess3"/>
    <dgm:cxn modelId="{8807EFF7-FC3F-4D18-ABF5-AD22BE7AB4B8}" type="presParOf" srcId="{3665EF98-13FB-41E1-A1BB-44D0D85AA53C}" destId="{AB64FB0D-D338-415C-85C3-98F570958696}" srcOrd="0" destOrd="0" presId="urn:microsoft.com/office/officeart/2005/8/layout/bProcess3"/>
    <dgm:cxn modelId="{95687044-49E1-4B4E-8FDB-2B80BD6AA38A}" type="presParOf" srcId="{05F05FE9-9E87-417E-B2C9-D2ABEBEEF184}" destId="{89E8E0E0-9598-4166-90D9-B1540C8E991F}" srcOrd="22" destOrd="0" presId="urn:microsoft.com/office/officeart/2005/8/layout/bProcess3"/>
    <dgm:cxn modelId="{F498217C-57DD-44B4-A06D-ED5356A3184F}" type="presParOf" srcId="{05F05FE9-9E87-417E-B2C9-D2ABEBEEF184}" destId="{79B651FC-616A-4E3D-9FA9-5AAED37326F0}" srcOrd="23" destOrd="0" presId="urn:microsoft.com/office/officeart/2005/8/layout/bProcess3"/>
    <dgm:cxn modelId="{CEA565BA-B7E0-4D6E-AA1B-1BFD20003B80}" type="presParOf" srcId="{79B651FC-616A-4E3D-9FA9-5AAED37326F0}" destId="{FDDCC955-3634-4711-83D7-FAEDE25DF37C}" srcOrd="0" destOrd="0" presId="urn:microsoft.com/office/officeart/2005/8/layout/bProcess3"/>
    <dgm:cxn modelId="{060DF767-BE5C-4CAB-9A2D-1CCA0B594A4B}" type="presParOf" srcId="{05F05FE9-9E87-417E-B2C9-D2ABEBEEF184}" destId="{9196959A-8D74-49DB-B551-CE5BBBBCDF7B}" srcOrd="24" destOrd="0" presId="urn:microsoft.com/office/officeart/2005/8/layout/bProcess3"/>
    <dgm:cxn modelId="{F8E16CE1-592C-4A01-87A2-D42B06185157}" type="presParOf" srcId="{05F05FE9-9E87-417E-B2C9-D2ABEBEEF184}" destId="{4693B684-9A14-45A9-92BD-AD3AFE22769B}" srcOrd="25" destOrd="0" presId="urn:microsoft.com/office/officeart/2005/8/layout/bProcess3"/>
    <dgm:cxn modelId="{505A408D-4C2D-475E-9492-D61BB4BD4159}" type="presParOf" srcId="{4693B684-9A14-45A9-92BD-AD3AFE22769B}" destId="{FA3E77A0-4A39-4757-B0A4-CB7BCBC0BC89}" srcOrd="0" destOrd="0" presId="urn:microsoft.com/office/officeart/2005/8/layout/bProcess3"/>
    <dgm:cxn modelId="{36D4E402-7553-48E0-B974-AE772AC6843F}" type="presParOf" srcId="{05F05FE9-9E87-417E-B2C9-D2ABEBEEF184}" destId="{51756C35-C047-4062-B20F-09FFB2336B38}" srcOrd="26" destOrd="0" presId="urn:microsoft.com/office/officeart/2005/8/layout/bProcess3"/>
    <dgm:cxn modelId="{C4E0342D-1196-456A-8464-D91C961D5D40}" type="presParOf" srcId="{05F05FE9-9E87-417E-B2C9-D2ABEBEEF184}" destId="{5AD23EF5-759D-4075-B2B6-20CF32E6DFBA}" srcOrd="27" destOrd="0" presId="urn:microsoft.com/office/officeart/2005/8/layout/bProcess3"/>
    <dgm:cxn modelId="{3C26CE73-FA11-4749-B889-627AAF665F81}" type="presParOf" srcId="{5AD23EF5-759D-4075-B2B6-20CF32E6DFBA}" destId="{00727196-4F9F-41DE-9DC8-75C8783443D8}" srcOrd="0" destOrd="0" presId="urn:microsoft.com/office/officeart/2005/8/layout/bProcess3"/>
    <dgm:cxn modelId="{0BF0AA1A-F76A-4C11-A3EC-9019A8BC53A9}" type="presParOf" srcId="{05F05FE9-9E87-417E-B2C9-D2ABEBEEF184}" destId="{8E2E4D0F-C430-4042-8C56-53AA9F0F8F13}" srcOrd="28" destOrd="0" presId="urn:microsoft.com/office/officeart/2005/8/layout/bProcess3"/>
    <dgm:cxn modelId="{17E00CA8-7EC9-4C5E-8C95-DB0F946924F3}" type="presParOf" srcId="{05F05FE9-9E87-417E-B2C9-D2ABEBEEF184}" destId="{06F83F3B-3E03-4A4A-8461-730363DD3F7F}" srcOrd="29" destOrd="0" presId="urn:microsoft.com/office/officeart/2005/8/layout/bProcess3"/>
    <dgm:cxn modelId="{03E21A7D-C732-45F6-9A55-8B3880602771}" type="presParOf" srcId="{06F83F3B-3E03-4A4A-8461-730363DD3F7F}" destId="{5F5A43B7-F966-47C8-AB2F-9FEBBABFC8F6}" srcOrd="0" destOrd="0" presId="urn:microsoft.com/office/officeart/2005/8/layout/bProcess3"/>
    <dgm:cxn modelId="{E336D14E-8220-464A-BD13-81E8864C8CD8}" type="presParOf" srcId="{05F05FE9-9E87-417E-B2C9-D2ABEBEEF184}" destId="{CC262855-FE6A-4FEA-A875-5AACDED63F88}" srcOrd="30" destOrd="0" presId="urn:microsoft.com/office/officeart/2005/8/layout/bProcess3"/>
    <dgm:cxn modelId="{1CE201BC-454D-4A93-81FF-806892AAD4D3}" type="presParOf" srcId="{05F05FE9-9E87-417E-B2C9-D2ABEBEEF184}" destId="{966D5419-FA5D-4AB9-B1D4-C3E62F60939A}" srcOrd="31" destOrd="0" presId="urn:microsoft.com/office/officeart/2005/8/layout/bProcess3"/>
    <dgm:cxn modelId="{84E104CD-68DB-458C-B275-9F432B8E62E4}" type="presParOf" srcId="{966D5419-FA5D-4AB9-B1D4-C3E62F60939A}" destId="{FD9F5022-0BEE-4003-B501-4ABC6EC0C263}" srcOrd="0" destOrd="0" presId="urn:microsoft.com/office/officeart/2005/8/layout/bProcess3"/>
    <dgm:cxn modelId="{CBEC0E49-192F-4348-9950-747A34DABD99}" type="presParOf" srcId="{05F05FE9-9E87-417E-B2C9-D2ABEBEEF184}" destId="{C8C5F649-0463-4021-96B3-49139347F23B}" srcOrd="32" destOrd="0" presId="urn:microsoft.com/office/officeart/2005/8/layout/bProcess3"/>
    <dgm:cxn modelId="{B3B10248-B743-49B8-A755-7F04E73E912B}" type="presParOf" srcId="{05F05FE9-9E87-417E-B2C9-D2ABEBEEF184}" destId="{1BB5A415-840F-4DE7-8E5D-9C740BB1372B}" srcOrd="33" destOrd="0" presId="urn:microsoft.com/office/officeart/2005/8/layout/bProcess3"/>
    <dgm:cxn modelId="{D1DEE57D-E90F-442C-8865-31B4511BBB5C}" type="presParOf" srcId="{1BB5A415-840F-4DE7-8E5D-9C740BB1372B}" destId="{7DFDB723-CFB0-4741-96DF-AE28E916AAB0}" srcOrd="0" destOrd="0" presId="urn:microsoft.com/office/officeart/2005/8/layout/bProcess3"/>
    <dgm:cxn modelId="{67369CA0-E3D0-4E3B-AEF9-53CBEBDD453F}" type="presParOf" srcId="{05F05FE9-9E87-417E-B2C9-D2ABEBEEF184}" destId="{47865368-6339-46BE-A0F8-EBEF0168FE2F}" srcOrd="34" destOrd="0" presId="urn:microsoft.com/office/officeart/2005/8/layout/bProcess3"/>
    <dgm:cxn modelId="{ADB76958-B1D7-43A8-A238-79056E3C68AE}" type="presParOf" srcId="{05F05FE9-9E87-417E-B2C9-D2ABEBEEF184}" destId="{F35BBB77-2AFE-4C56-AB50-B72C80FCA9F9}" srcOrd="35" destOrd="0" presId="urn:microsoft.com/office/officeart/2005/8/layout/bProcess3"/>
    <dgm:cxn modelId="{32B660CB-060F-45A6-9B2A-C58F21A33E2F}" type="presParOf" srcId="{F35BBB77-2AFE-4C56-AB50-B72C80FCA9F9}" destId="{583A5789-CC52-42E0-9794-C46EDEB086C0}" srcOrd="0" destOrd="0" presId="urn:microsoft.com/office/officeart/2005/8/layout/bProcess3"/>
    <dgm:cxn modelId="{57504C2F-47B4-4D7A-8E41-E8B0040BAE03}" type="presParOf" srcId="{05F05FE9-9E87-417E-B2C9-D2ABEBEEF184}" destId="{1D970305-E767-4165-A633-BA73D1B36AE4}" srcOrd="36" destOrd="0" presId="urn:microsoft.com/office/officeart/2005/8/layout/bProcess3"/>
    <dgm:cxn modelId="{EB0F10C6-145C-4874-B0EC-52045D1A5E0D}" type="presParOf" srcId="{05F05FE9-9E87-417E-B2C9-D2ABEBEEF184}" destId="{893B5010-5102-4994-AFC9-B374F6FFA0F2}" srcOrd="37" destOrd="0" presId="urn:microsoft.com/office/officeart/2005/8/layout/bProcess3"/>
    <dgm:cxn modelId="{F03E6F68-9AAA-48CD-B536-69598F178730}" type="presParOf" srcId="{893B5010-5102-4994-AFC9-B374F6FFA0F2}" destId="{C510B042-4FB5-4486-B06E-04BE589A3A77}" srcOrd="0" destOrd="0" presId="urn:microsoft.com/office/officeart/2005/8/layout/bProcess3"/>
    <dgm:cxn modelId="{301F600C-FA9C-475C-A7E7-FA57B5F65033}" type="presParOf" srcId="{05F05FE9-9E87-417E-B2C9-D2ABEBEEF184}" destId="{BFC6A97B-FC2D-4590-A09E-7F2CD44F9183}" srcOrd="38" destOrd="0" presId="urn:microsoft.com/office/officeart/2005/8/layout/bProcess3"/>
    <dgm:cxn modelId="{33C47186-46A2-4AE2-9E99-BCC24C3D5635}" type="presParOf" srcId="{05F05FE9-9E87-417E-B2C9-D2ABEBEEF184}" destId="{2C47EB44-8895-4593-8A19-90C5A6065B62}" srcOrd="39" destOrd="0" presId="urn:microsoft.com/office/officeart/2005/8/layout/bProcess3"/>
    <dgm:cxn modelId="{E6581A20-F804-48FA-AFAB-0A6C9DE0E60E}" type="presParOf" srcId="{2C47EB44-8895-4593-8A19-90C5A6065B62}" destId="{9A3690FD-FABC-4F6A-A372-5B73839031DA}" srcOrd="0" destOrd="0" presId="urn:microsoft.com/office/officeart/2005/8/layout/bProcess3"/>
    <dgm:cxn modelId="{A6657343-27AA-45DF-B51E-3315CD35660F}" type="presParOf" srcId="{05F05FE9-9E87-417E-B2C9-D2ABEBEEF184}" destId="{F3DEB57B-8706-48C8-B2E6-22255B672925}" srcOrd="4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C0E0E4-996D-400D-A785-32640544D4A8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8D13402-76B1-4346-A1AA-25C361E975F3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/>
            <a:t>Início</a:t>
          </a:r>
        </a:p>
      </dgm:t>
    </dgm:pt>
    <dgm:pt modelId="{840E461A-DC0C-459D-BDF6-9F341E37DA54}" type="parTrans" cxnId="{B1334118-1387-4872-BB49-785F449F81CA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9C32257B-B1AE-45DA-8FC6-F2705FF6088C}" type="sibTrans" cxnId="{B1334118-1387-4872-BB49-785F449F81CA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40AB70FD-0A12-4642-AECD-2774361D0FE1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 dirty="0"/>
            <a:t>Secar o carro para remover qualquer resíduo de sujeira restante</a:t>
          </a:r>
        </a:p>
      </dgm:t>
    </dgm:pt>
    <dgm:pt modelId="{D5865AC3-6CAA-493E-B6E7-C133F80CF0C7}" type="parTrans" cxnId="{4D9F7892-7C6E-42FB-8240-A2907DB480CB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903F21A2-E98B-4449-B381-9777D6CD811A}" type="sibTrans" cxnId="{4D9F7892-7C6E-42FB-8240-A2907DB480CB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073B1028-EA14-4633-87D8-E20174BA8A81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 dirty="0"/>
            <a:t>Banhar com 60 metros cúbicos de tinta anticorrosiva</a:t>
          </a:r>
        </a:p>
      </dgm:t>
    </dgm:pt>
    <dgm:pt modelId="{A812029E-7C85-4BE3-BC06-32B51FCA7EBD}" type="parTrans" cxnId="{4BFD22C5-BDDE-4B24-8A31-B1B8F42609D3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C4A1496B-4981-4DE4-96AE-0FCCAA3A707A}" type="sibTrans" cxnId="{4BFD22C5-BDDE-4B24-8A31-B1B8F42609D3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62224F4D-8159-4618-BAE7-B61FF9CE55F3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 dirty="0"/>
            <a:t>Retirar o excesso da tinta com agua</a:t>
          </a:r>
        </a:p>
      </dgm:t>
    </dgm:pt>
    <dgm:pt modelId="{2136F91A-40D0-413F-8776-0FBC7C0B433E}" type="parTrans" cxnId="{05D2DAA4-3518-4BC5-9D17-3A9897842F76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5A9200EE-A9D3-40F4-864D-39151FCF3DC3}" type="sibTrans" cxnId="{05D2DAA4-3518-4BC5-9D17-3A9897842F76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60114011-66DE-4B1D-8097-CE2D9A6F9ECD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 dirty="0"/>
            <a:t>Ir para a secadora durante 30 minutos, para tratar a tinta anticorrosiva</a:t>
          </a:r>
        </a:p>
      </dgm:t>
    </dgm:pt>
    <dgm:pt modelId="{97022E78-0507-418A-BF1E-DB1049F45AD8}" type="parTrans" cxnId="{1B03B139-0990-4BC1-B639-0A8A1B1DC582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B2F26343-9E6D-4D11-8060-8883EA76E1DA}" type="sibTrans" cxnId="{1B03B139-0990-4BC1-B639-0A8A1B1DC582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D57C5B3A-792E-4B5F-B2AD-1932CC55937F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 dirty="0"/>
            <a:t>Pintar o interior do carro, realizado s mão</a:t>
          </a:r>
        </a:p>
      </dgm:t>
    </dgm:pt>
    <dgm:pt modelId="{B6444182-369A-4FB2-8923-17ACA261F077}" type="parTrans" cxnId="{68103E70-9E49-45D0-A4D8-6C74E4810568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8A1347D3-31CA-449D-8A54-A953832A6D70}" type="sibTrans" cxnId="{68103E70-9E49-45D0-A4D8-6C74E4810568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2459362F-C7A7-4680-8328-DAAF48D0FE33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 dirty="0"/>
            <a:t>Receber a pintura primaria, realizada a mão</a:t>
          </a:r>
        </a:p>
      </dgm:t>
    </dgm:pt>
    <dgm:pt modelId="{C1CD954E-E8AB-4FF4-8C03-F944042CA095}" type="parTrans" cxnId="{79A1C7F2-026C-41D8-A3C7-EC4D5F2B2A06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23EF0C03-76FE-477D-9AEF-CB6F3AD78F7B}" type="sibTrans" cxnId="{79A1C7F2-026C-41D8-A3C7-EC4D5F2B2A06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430BF91A-6FB4-4BF2-8C51-5244AAD0BEAD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 dirty="0"/>
            <a:t>Ir para a secadora a 160°, para tratar a tinta</a:t>
          </a:r>
        </a:p>
      </dgm:t>
    </dgm:pt>
    <dgm:pt modelId="{1E1A2834-EA2C-42C7-9A99-228A78E37E4B}" type="parTrans" cxnId="{0EDCA957-0D4B-48E1-8867-900D84B897D5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AEEE8BB8-BC69-4FFA-9328-62634B67D311}" type="sibTrans" cxnId="{0EDCA957-0D4B-48E1-8867-900D84B897D5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723BC2F1-76F1-4ED0-9BC2-3EA97487F559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 dirty="0"/>
            <a:t>Receber a camada final de tinta, aplicada por robôs</a:t>
          </a:r>
        </a:p>
      </dgm:t>
    </dgm:pt>
    <dgm:pt modelId="{2336BEC6-7CCE-4777-A644-DB4006A1ABA7}" type="parTrans" cxnId="{8F446103-CD45-4018-95C0-82495B4A8E20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94129C7A-145A-40E4-9547-1E38B0E346B1}" type="sibTrans" cxnId="{8F446103-CD45-4018-95C0-82495B4A8E20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3FB99B5D-FB0C-4951-83D1-76FEF4BE81C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300" dirty="0"/>
            <a:t>Pintar o exterior do carro, realizado por maquinas</a:t>
          </a:r>
        </a:p>
      </dgm:t>
    </dgm:pt>
    <dgm:pt modelId="{EE65D2E8-D7AB-4555-9FE8-A9C991B8C7FD}" type="parTrans" cxnId="{58B97C16-09D8-49C9-BCEA-EC3AEC94F1E2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9904C076-1644-447D-ACE5-6594C11B718D}" type="sibTrans" cxnId="{58B97C16-09D8-49C9-BCEA-EC3AEC94F1E2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ACAEB2DC-3835-4FE9-AFA5-51B607FE39CA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 dirty="0"/>
            <a:t>Fim</a:t>
          </a:r>
        </a:p>
      </dgm:t>
    </dgm:pt>
    <dgm:pt modelId="{F465B82C-B19F-4A6D-AD56-F6275BDAEA5C}" type="parTrans" cxnId="{FCD2E98A-FD4B-442B-A90E-D747DFD93B20}">
      <dgm:prSet/>
      <dgm:spPr/>
      <dgm:t>
        <a:bodyPr/>
        <a:lstStyle/>
        <a:p>
          <a:endParaRPr lang="pt-BR"/>
        </a:p>
      </dgm:t>
    </dgm:pt>
    <dgm:pt modelId="{6ED50A3C-B557-4050-9F46-22B09AB01560}" type="sibTrans" cxnId="{FCD2E98A-FD4B-442B-A90E-D747DFD93B20}">
      <dgm:prSet/>
      <dgm:spPr/>
      <dgm:t>
        <a:bodyPr/>
        <a:lstStyle/>
        <a:p>
          <a:endParaRPr lang="pt-BR"/>
        </a:p>
      </dgm:t>
    </dgm:pt>
    <dgm:pt modelId="{E800EF7A-19EA-4577-96E3-EE2E06CF7592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 dirty="0"/>
            <a:t>Lavar a carroceria para remover sujeira e graxa do processo anterior</a:t>
          </a:r>
        </a:p>
      </dgm:t>
    </dgm:pt>
    <dgm:pt modelId="{B6D5A4FD-3C98-4DF1-80DD-2891C0C6CCD5}" type="sibTrans" cxnId="{D5AADE59-6024-45F4-84C7-3FC975BD8003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E24D30AE-860E-4BFE-8C33-34E73F110EC0}" type="parTrans" cxnId="{D5AADE59-6024-45F4-84C7-3FC975BD8003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695487B0-CFCC-491B-9D6D-F68FE82F135A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 dirty="0"/>
            <a:t>Aspirar o pó da carroceria, realizada a mão</a:t>
          </a:r>
        </a:p>
      </dgm:t>
    </dgm:pt>
    <dgm:pt modelId="{B7508DD3-FEC9-4715-BDEC-D15CB4B7D2CF}" type="sibTrans" cxnId="{D1256F68-4163-4BAD-90A0-268D548F1655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D38C71B9-1479-4F33-BDA2-DDC6D629BB16}" type="parTrans" cxnId="{D1256F68-4163-4BAD-90A0-268D548F1655}">
      <dgm:prSet/>
      <dgm:spPr/>
      <dgm:t>
        <a:bodyPr/>
        <a:lstStyle/>
        <a:p>
          <a:pPr>
            <a:lnSpc>
              <a:spcPct val="100000"/>
            </a:lnSpc>
          </a:pPr>
          <a:endParaRPr lang="pt-BR" sz="1300"/>
        </a:p>
      </dgm:t>
    </dgm:pt>
    <dgm:pt modelId="{BC103711-2E7B-4974-9A5F-E78343C5C63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300" dirty="0"/>
            <a:t>Ir para uma secadora por 180° centigrado por 30 minutos</a:t>
          </a:r>
        </a:p>
      </dgm:t>
    </dgm:pt>
    <dgm:pt modelId="{16248660-73A7-4260-9386-1B85F5E63790}" type="sibTrans" cxnId="{AD4B30F6-0B42-4D01-BFC4-782451F3ADE8}">
      <dgm:prSet/>
      <dgm:spPr/>
      <dgm:t>
        <a:bodyPr/>
        <a:lstStyle/>
        <a:p>
          <a:endParaRPr lang="pt-BR"/>
        </a:p>
      </dgm:t>
    </dgm:pt>
    <dgm:pt modelId="{347B4AD1-EF08-4A32-8497-CB58C0DE4A06}" type="parTrans" cxnId="{AD4B30F6-0B42-4D01-BFC4-782451F3ADE8}">
      <dgm:prSet/>
      <dgm:spPr/>
      <dgm:t>
        <a:bodyPr/>
        <a:lstStyle/>
        <a:p>
          <a:endParaRPr lang="pt-BR"/>
        </a:p>
      </dgm:t>
    </dgm:pt>
    <dgm:pt modelId="{85A4A320-8C38-4BCD-8802-5A162CE05A43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300" dirty="0"/>
            <a:t>Inserir o logotipo no capo do veiculo</a:t>
          </a:r>
        </a:p>
      </dgm:t>
    </dgm:pt>
    <dgm:pt modelId="{814E4114-9877-494F-AE8A-AABDB4EC93F9}" type="parTrans" cxnId="{03A5ABE9-5C3B-42DE-8C43-1B5185B251F3}">
      <dgm:prSet/>
      <dgm:spPr/>
    </dgm:pt>
    <dgm:pt modelId="{70137B08-7430-4E1F-BC29-0E74D3EB0541}" type="sibTrans" cxnId="{03A5ABE9-5C3B-42DE-8C43-1B5185B251F3}">
      <dgm:prSet/>
      <dgm:spPr/>
      <dgm:t>
        <a:bodyPr/>
        <a:lstStyle/>
        <a:p>
          <a:endParaRPr lang="pt-BR"/>
        </a:p>
      </dgm:t>
    </dgm:pt>
    <dgm:pt modelId="{05F05FE9-9E87-417E-B2C9-D2ABEBEEF184}" type="pres">
      <dgm:prSet presAssocID="{30C0E0E4-996D-400D-A785-32640544D4A8}" presName="Name0" presStyleCnt="0">
        <dgm:presLayoutVars>
          <dgm:dir/>
          <dgm:resizeHandles val="exact"/>
        </dgm:presLayoutVars>
      </dgm:prSet>
      <dgm:spPr/>
    </dgm:pt>
    <dgm:pt modelId="{845DBA49-A371-47F9-8ABD-4DDB203E9BA1}" type="pres">
      <dgm:prSet presAssocID="{08D13402-76B1-4346-A1AA-25C361E975F3}" presName="node" presStyleLbl="node1" presStyleIdx="0" presStyleCnt="15" custScaleY="49397">
        <dgm:presLayoutVars>
          <dgm:bulletEnabled val="1"/>
        </dgm:presLayoutVars>
      </dgm:prSet>
      <dgm:spPr>
        <a:prstGeom prst="flowChartTerminator">
          <a:avLst/>
        </a:prstGeom>
      </dgm:spPr>
    </dgm:pt>
    <dgm:pt modelId="{7FAE1F30-F624-4CA4-8813-F46A9038F6CE}" type="pres">
      <dgm:prSet presAssocID="{9C32257B-B1AE-45DA-8FC6-F2705FF6088C}" presName="sibTrans" presStyleLbl="sibTrans1D1" presStyleIdx="0" presStyleCnt="14"/>
      <dgm:spPr/>
    </dgm:pt>
    <dgm:pt modelId="{0474DDA1-A5E4-404F-B023-494908BEE927}" type="pres">
      <dgm:prSet presAssocID="{9C32257B-B1AE-45DA-8FC6-F2705FF6088C}" presName="connectorText" presStyleLbl="sibTrans1D1" presStyleIdx="0" presStyleCnt="14"/>
      <dgm:spPr/>
    </dgm:pt>
    <dgm:pt modelId="{D0E80A11-6316-4965-AC57-F615492ABEB9}" type="pres">
      <dgm:prSet presAssocID="{E800EF7A-19EA-4577-96E3-EE2E06CF7592}" presName="node" presStyleLbl="node1" presStyleIdx="1" presStyleCnt="15">
        <dgm:presLayoutVars>
          <dgm:bulletEnabled val="1"/>
        </dgm:presLayoutVars>
      </dgm:prSet>
      <dgm:spPr/>
    </dgm:pt>
    <dgm:pt modelId="{22B42A3A-A680-4BAF-835F-C03963B2F60D}" type="pres">
      <dgm:prSet presAssocID="{B6D5A4FD-3C98-4DF1-80DD-2891C0C6CCD5}" presName="sibTrans" presStyleLbl="sibTrans1D1" presStyleIdx="1" presStyleCnt="14"/>
      <dgm:spPr/>
    </dgm:pt>
    <dgm:pt modelId="{F21D9BC3-7D0D-463E-B18C-3AEE5B41DFD1}" type="pres">
      <dgm:prSet presAssocID="{B6D5A4FD-3C98-4DF1-80DD-2891C0C6CCD5}" presName="connectorText" presStyleLbl="sibTrans1D1" presStyleIdx="1" presStyleCnt="14"/>
      <dgm:spPr/>
    </dgm:pt>
    <dgm:pt modelId="{E8A8E7AC-F3A0-4CAB-BDD7-E0B56C27BC7C}" type="pres">
      <dgm:prSet presAssocID="{40AB70FD-0A12-4642-AECD-2774361D0FE1}" presName="node" presStyleLbl="node1" presStyleIdx="2" presStyleCnt="15">
        <dgm:presLayoutVars>
          <dgm:bulletEnabled val="1"/>
        </dgm:presLayoutVars>
      </dgm:prSet>
      <dgm:spPr/>
    </dgm:pt>
    <dgm:pt modelId="{0375BD40-D035-48BD-A85D-A89AE56D531C}" type="pres">
      <dgm:prSet presAssocID="{903F21A2-E98B-4449-B381-9777D6CD811A}" presName="sibTrans" presStyleLbl="sibTrans1D1" presStyleIdx="2" presStyleCnt="14"/>
      <dgm:spPr/>
    </dgm:pt>
    <dgm:pt modelId="{7605C62F-4B43-4DD7-AA52-9FA7121FCBC4}" type="pres">
      <dgm:prSet presAssocID="{903F21A2-E98B-4449-B381-9777D6CD811A}" presName="connectorText" presStyleLbl="sibTrans1D1" presStyleIdx="2" presStyleCnt="14"/>
      <dgm:spPr/>
    </dgm:pt>
    <dgm:pt modelId="{E222FF20-C9C3-48C2-84D0-2AFF7AB20E0D}" type="pres">
      <dgm:prSet presAssocID="{073B1028-EA14-4633-87D8-E20174BA8A81}" presName="node" presStyleLbl="node1" presStyleIdx="3" presStyleCnt="15">
        <dgm:presLayoutVars>
          <dgm:bulletEnabled val="1"/>
        </dgm:presLayoutVars>
      </dgm:prSet>
      <dgm:spPr/>
    </dgm:pt>
    <dgm:pt modelId="{7744DB49-F030-4848-BD97-FF1AADD02A5E}" type="pres">
      <dgm:prSet presAssocID="{C4A1496B-4981-4DE4-96AE-0FCCAA3A707A}" presName="sibTrans" presStyleLbl="sibTrans1D1" presStyleIdx="3" presStyleCnt="14"/>
      <dgm:spPr/>
    </dgm:pt>
    <dgm:pt modelId="{DB564E3B-0310-49C9-9C28-2A0435DF10DD}" type="pres">
      <dgm:prSet presAssocID="{C4A1496B-4981-4DE4-96AE-0FCCAA3A707A}" presName="connectorText" presStyleLbl="sibTrans1D1" presStyleIdx="3" presStyleCnt="14"/>
      <dgm:spPr/>
    </dgm:pt>
    <dgm:pt modelId="{D6DA2958-8E9E-4BC8-8299-4CC3806D4140}" type="pres">
      <dgm:prSet presAssocID="{62224F4D-8159-4618-BAE7-B61FF9CE55F3}" presName="node" presStyleLbl="node1" presStyleIdx="4" presStyleCnt="15">
        <dgm:presLayoutVars>
          <dgm:bulletEnabled val="1"/>
        </dgm:presLayoutVars>
      </dgm:prSet>
      <dgm:spPr/>
    </dgm:pt>
    <dgm:pt modelId="{49ED6EA7-D3C1-4C20-A1F5-153ED87E5E2D}" type="pres">
      <dgm:prSet presAssocID="{5A9200EE-A9D3-40F4-864D-39151FCF3DC3}" presName="sibTrans" presStyleLbl="sibTrans1D1" presStyleIdx="4" presStyleCnt="14"/>
      <dgm:spPr/>
    </dgm:pt>
    <dgm:pt modelId="{B0C1E4D4-1889-4008-8B66-4FE3C7ADF33A}" type="pres">
      <dgm:prSet presAssocID="{5A9200EE-A9D3-40F4-864D-39151FCF3DC3}" presName="connectorText" presStyleLbl="sibTrans1D1" presStyleIdx="4" presStyleCnt="14"/>
      <dgm:spPr/>
    </dgm:pt>
    <dgm:pt modelId="{2AD33B44-9B08-490E-AC98-27EDBF73FBFF}" type="pres">
      <dgm:prSet presAssocID="{60114011-66DE-4B1D-8097-CE2D9A6F9ECD}" presName="node" presStyleLbl="node1" presStyleIdx="5" presStyleCnt="15">
        <dgm:presLayoutVars>
          <dgm:bulletEnabled val="1"/>
        </dgm:presLayoutVars>
      </dgm:prSet>
      <dgm:spPr/>
    </dgm:pt>
    <dgm:pt modelId="{B7EA490B-D554-407F-82FD-F68ED22A8FBD}" type="pres">
      <dgm:prSet presAssocID="{B2F26343-9E6D-4D11-8060-8883EA76E1DA}" presName="sibTrans" presStyleLbl="sibTrans1D1" presStyleIdx="5" presStyleCnt="14"/>
      <dgm:spPr/>
    </dgm:pt>
    <dgm:pt modelId="{1C5A2555-4651-4302-8F20-7ADF71B54451}" type="pres">
      <dgm:prSet presAssocID="{B2F26343-9E6D-4D11-8060-8883EA76E1DA}" presName="connectorText" presStyleLbl="sibTrans1D1" presStyleIdx="5" presStyleCnt="14"/>
      <dgm:spPr/>
    </dgm:pt>
    <dgm:pt modelId="{4BE0816F-1866-4279-B399-E2D0CEE651F3}" type="pres">
      <dgm:prSet presAssocID="{695487B0-CFCC-491B-9D6D-F68FE82F135A}" presName="node" presStyleLbl="node1" presStyleIdx="6" presStyleCnt="15">
        <dgm:presLayoutVars>
          <dgm:bulletEnabled val="1"/>
        </dgm:presLayoutVars>
      </dgm:prSet>
      <dgm:spPr/>
    </dgm:pt>
    <dgm:pt modelId="{B70926D6-8D1D-457B-B353-2DC836BE5053}" type="pres">
      <dgm:prSet presAssocID="{B7508DD3-FEC9-4715-BDEC-D15CB4B7D2CF}" presName="sibTrans" presStyleLbl="sibTrans1D1" presStyleIdx="6" presStyleCnt="14"/>
      <dgm:spPr/>
    </dgm:pt>
    <dgm:pt modelId="{B7CDB6A4-C31C-4E82-A11E-1449BB1B6001}" type="pres">
      <dgm:prSet presAssocID="{B7508DD3-FEC9-4715-BDEC-D15CB4B7D2CF}" presName="connectorText" presStyleLbl="sibTrans1D1" presStyleIdx="6" presStyleCnt="14"/>
      <dgm:spPr/>
    </dgm:pt>
    <dgm:pt modelId="{1063F5F0-D7C5-41AA-B0FD-E1B70675D518}" type="pres">
      <dgm:prSet presAssocID="{D57C5B3A-792E-4B5F-B2AD-1932CC55937F}" presName="node" presStyleLbl="node1" presStyleIdx="7" presStyleCnt="15">
        <dgm:presLayoutVars>
          <dgm:bulletEnabled val="1"/>
        </dgm:presLayoutVars>
      </dgm:prSet>
      <dgm:spPr/>
    </dgm:pt>
    <dgm:pt modelId="{8FD10747-9EF0-44B1-81FE-F808F7F1BC7D}" type="pres">
      <dgm:prSet presAssocID="{8A1347D3-31CA-449D-8A54-A953832A6D70}" presName="sibTrans" presStyleLbl="sibTrans1D1" presStyleIdx="7" presStyleCnt="14"/>
      <dgm:spPr/>
    </dgm:pt>
    <dgm:pt modelId="{BF710EDC-0D46-4A83-BECC-63BE32D570B6}" type="pres">
      <dgm:prSet presAssocID="{8A1347D3-31CA-449D-8A54-A953832A6D70}" presName="connectorText" presStyleLbl="sibTrans1D1" presStyleIdx="7" presStyleCnt="14"/>
      <dgm:spPr/>
    </dgm:pt>
    <dgm:pt modelId="{70C3B879-4B2D-49E5-BEA2-770450FB40CF}" type="pres">
      <dgm:prSet presAssocID="{3FB99B5D-FB0C-4951-83D1-76FEF4BE81C3}" presName="node" presStyleLbl="node1" presStyleIdx="8" presStyleCnt="15">
        <dgm:presLayoutVars>
          <dgm:bulletEnabled val="1"/>
        </dgm:presLayoutVars>
      </dgm:prSet>
      <dgm:spPr/>
    </dgm:pt>
    <dgm:pt modelId="{030DE26B-3055-4B0A-ACDB-1217DF4348EB}" type="pres">
      <dgm:prSet presAssocID="{9904C076-1644-447D-ACE5-6594C11B718D}" presName="sibTrans" presStyleLbl="sibTrans1D1" presStyleIdx="8" presStyleCnt="14"/>
      <dgm:spPr/>
    </dgm:pt>
    <dgm:pt modelId="{F8E49DBD-5316-4953-8CC7-A4D8580C232B}" type="pres">
      <dgm:prSet presAssocID="{9904C076-1644-447D-ACE5-6594C11B718D}" presName="connectorText" presStyleLbl="sibTrans1D1" presStyleIdx="8" presStyleCnt="14"/>
      <dgm:spPr/>
    </dgm:pt>
    <dgm:pt modelId="{274EB056-CA96-4BFA-B98E-AD9D67A60C4B}" type="pres">
      <dgm:prSet presAssocID="{BC103711-2E7B-4974-9A5F-E78343C5C63E}" presName="node" presStyleLbl="node1" presStyleIdx="9" presStyleCnt="15">
        <dgm:presLayoutVars>
          <dgm:bulletEnabled val="1"/>
        </dgm:presLayoutVars>
      </dgm:prSet>
      <dgm:spPr/>
    </dgm:pt>
    <dgm:pt modelId="{0AAE57A8-CDE5-4EA0-A5FF-C6F499F1ED3F}" type="pres">
      <dgm:prSet presAssocID="{16248660-73A7-4260-9386-1B85F5E63790}" presName="sibTrans" presStyleLbl="sibTrans1D1" presStyleIdx="9" presStyleCnt="14"/>
      <dgm:spPr/>
    </dgm:pt>
    <dgm:pt modelId="{23673CA5-F92B-401C-BB49-D02352B90361}" type="pres">
      <dgm:prSet presAssocID="{16248660-73A7-4260-9386-1B85F5E63790}" presName="connectorText" presStyleLbl="sibTrans1D1" presStyleIdx="9" presStyleCnt="14"/>
      <dgm:spPr/>
    </dgm:pt>
    <dgm:pt modelId="{5AD353CF-2C27-437F-A5FA-3015CBCB96C0}" type="pres">
      <dgm:prSet presAssocID="{2459362F-C7A7-4680-8328-DAAF48D0FE33}" presName="node" presStyleLbl="node1" presStyleIdx="10" presStyleCnt="15">
        <dgm:presLayoutVars>
          <dgm:bulletEnabled val="1"/>
        </dgm:presLayoutVars>
      </dgm:prSet>
      <dgm:spPr/>
    </dgm:pt>
    <dgm:pt modelId="{2A42106F-F45A-4540-8108-9A244A5E7263}" type="pres">
      <dgm:prSet presAssocID="{23EF0C03-76FE-477D-9AEF-CB6F3AD78F7B}" presName="sibTrans" presStyleLbl="sibTrans1D1" presStyleIdx="10" presStyleCnt="14"/>
      <dgm:spPr/>
    </dgm:pt>
    <dgm:pt modelId="{DECB26DF-8A94-4092-8CDB-7BA4713984F9}" type="pres">
      <dgm:prSet presAssocID="{23EF0C03-76FE-477D-9AEF-CB6F3AD78F7B}" presName="connectorText" presStyleLbl="sibTrans1D1" presStyleIdx="10" presStyleCnt="14"/>
      <dgm:spPr/>
    </dgm:pt>
    <dgm:pt modelId="{5E6C1BF6-C961-4564-9A8A-26AB10C241A6}" type="pres">
      <dgm:prSet presAssocID="{430BF91A-6FB4-4BF2-8C51-5244AAD0BEAD}" presName="node" presStyleLbl="node1" presStyleIdx="11" presStyleCnt="15">
        <dgm:presLayoutVars>
          <dgm:bulletEnabled val="1"/>
        </dgm:presLayoutVars>
      </dgm:prSet>
      <dgm:spPr/>
    </dgm:pt>
    <dgm:pt modelId="{3665EF98-13FB-41E1-A1BB-44D0D85AA53C}" type="pres">
      <dgm:prSet presAssocID="{AEEE8BB8-BC69-4FFA-9328-62634B67D311}" presName="sibTrans" presStyleLbl="sibTrans1D1" presStyleIdx="11" presStyleCnt="14"/>
      <dgm:spPr/>
    </dgm:pt>
    <dgm:pt modelId="{AB64FB0D-D338-415C-85C3-98F570958696}" type="pres">
      <dgm:prSet presAssocID="{AEEE8BB8-BC69-4FFA-9328-62634B67D311}" presName="connectorText" presStyleLbl="sibTrans1D1" presStyleIdx="11" presStyleCnt="14"/>
      <dgm:spPr/>
    </dgm:pt>
    <dgm:pt modelId="{89E8E0E0-9598-4166-90D9-B1540C8E991F}" type="pres">
      <dgm:prSet presAssocID="{723BC2F1-76F1-4ED0-9BC2-3EA97487F559}" presName="node" presStyleLbl="node1" presStyleIdx="12" presStyleCnt="15">
        <dgm:presLayoutVars>
          <dgm:bulletEnabled val="1"/>
        </dgm:presLayoutVars>
      </dgm:prSet>
      <dgm:spPr/>
    </dgm:pt>
    <dgm:pt modelId="{79B651FC-616A-4E3D-9FA9-5AAED37326F0}" type="pres">
      <dgm:prSet presAssocID="{94129C7A-145A-40E4-9547-1E38B0E346B1}" presName="sibTrans" presStyleLbl="sibTrans1D1" presStyleIdx="12" presStyleCnt="14"/>
      <dgm:spPr/>
    </dgm:pt>
    <dgm:pt modelId="{FDDCC955-3634-4711-83D7-FAEDE25DF37C}" type="pres">
      <dgm:prSet presAssocID="{94129C7A-145A-40E4-9547-1E38B0E346B1}" presName="connectorText" presStyleLbl="sibTrans1D1" presStyleIdx="12" presStyleCnt="14"/>
      <dgm:spPr/>
    </dgm:pt>
    <dgm:pt modelId="{90160381-2601-49CC-971A-0E86BF114376}" type="pres">
      <dgm:prSet presAssocID="{85A4A320-8C38-4BCD-8802-5A162CE05A43}" presName="node" presStyleLbl="node1" presStyleIdx="13" presStyleCnt="15">
        <dgm:presLayoutVars>
          <dgm:bulletEnabled val="1"/>
        </dgm:presLayoutVars>
      </dgm:prSet>
      <dgm:spPr/>
    </dgm:pt>
    <dgm:pt modelId="{D4B2F6E9-8150-4D89-BE84-5E0CC749AF24}" type="pres">
      <dgm:prSet presAssocID="{70137B08-7430-4E1F-BC29-0E74D3EB0541}" presName="sibTrans" presStyleLbl="sibTrans1D1" presStyleIdx="13" presStyleCnt="14"/>
      <dgm:spPr/>
    </dgm:pt>
    <dgm:pt modelId="{87BC4544-07A3-4F3F-81A0-190558DFFB9C}" type="pres">
      <dgm:prSet presAssocID="{70137B08-7430-4E1F-BC29-0E74D3EB0541}" presName="connectorText" presStyleLbl="sibTrans1D1" presStyleIdx="13" presStyleCnt="14"/>
      <dgm:spPr/>
    </dgm:pt>
    <dgm:pt modelId="{F3DEB57B-8706-48C8-B2E6-22255B672925}" type="pres">
      <dgm:prSet presAssocID="{ACAEB2DC-3835-4FE9-AFA5-51B607FE39CA}" presName="node" presStyleLbl="node1" presStyleIdx="14" presStyleCnt="15" custScaleY="43683">
        <dgm:presLayoutVars>
          <dgm:bulletEnabled val="1"/>
        </dgm:presLayoutVars>
      </dgm:prSet>
      <dgm:spPr>
        <a:prstGeom prst="flowChartTerminator">
          <a:avLst/>
        </a:prstGeom>
      </dgm:spPr>
    </dgm:pt>
  </dgm:ptLst>
  <dgm:cxnLst>
    <dgm:cxn modelId="{8F446103-CD45-4018-95C0-82495B4A8E20}" srcId="{30C0E0E4-996D-400D-A785-32640544D4A8}" destId="{723BC2F1-76F1-4ED0-9BC2-3EA97487F559}" srcOrd="12" destOrd="0" parTransId="{2336BEC6-7CCE-4777-A644-DB4006A1ABA7}" sibTransId="{94129C7A-145A-40E4-9547-1E38B0E346B1}"/>
    <dgm:cxn modelId="{AA53A10A-41B7-4951-9C81-B42AEEEB021D}" type="presOf" srcId="{30C0E0E4-996D-400D-A785-32640544D4A8}" destId="{05F05FE9-9E87-417E-B2C9-D2ABEBEEF184}" srcOrd="0" destOrd="0" presId="urn:microsoft.com/office/officeart/2005/8/layout/bProcess3"/>
    <dgm:cxn modelId="{58F3B00A-E8D1-46DB-83AD-EC9A59C791B0}" type="presOf" srcId="{9C32257B-B1AE-45DA-8FC6-F2705FF6088C}" destId="{0474DDA1-A5E4-404F-B023-494908BEE927}" srcOrd="1" destOrd="0" presId="urn:microsoft.com/office/officeart/2005/8/layout/bProcess3"/>
    <dgm:cxn modelId="{D50C780C-EA6B-4CD8-A9F8-6F0BE81BC581}" type="presOf" srcId="{B6D5A4FD-3C98-4DF1-80DD-2891C0C6CCD5}" destId="{F21D9BC3-7D0D-463E-B18C-3AEE5B41DFD1}" srcOrd="1" destOrd="0" presId="urn:microsoft.com/office/officeart/2005/8/layout/bProcess3"/>
    <dgm:cxn modelId="{7106CA13-9D9A-4783-B89C-994045604EA9}" type="presOf" srcId="{5A9200EE-A9D3-40F4-864D-39151FCF3DC3}" destId="{B0C1E4D4-1889-4008-8B66-4FE3C7ADF33A}" srcOrd="1" destOrd="0" presId="urn:microsoft.com/office/officeart/2005/8/layout/bProcess3"/>
    <dgm:cxn modelId="{58B97C16-09D8-49C9-BCEA-EC3AEC94F1E2}" srcId="{30C0E0E4-996D-400D-A785-32640544D4A8}" destId="{3FB99B5D-FB0C-4951-83D1-76FEF4BE81C3}" srcOrd="8" destOrd="0" parTransId="{EE65D2E8-D7AB-4555-9FE8-A9C991B8C7FD}" sibTransId="{9904C076-1644-447D-ACE5-6594C11B718D}"/>
    <dgm:cxn modelId="{B1334118-1387-4872-BB49-785F449F81CA}" srcId="{30C0E0E4-996D-400D-A785-32640544D4A8}" destId="{08D13402-76B1-4346-A1AA-25C361E975F3}" srcOrd="0" destOrd="0" parTransId="{840E461A-DC0C-459D-BDF6-9F341E37DA54}" sibTransId="{9C32257B-B1AE-45DA-8FC6-F2705FF6088C}"/>
    <dgm:cxn modelId="{2F5E041B-B809-4298-AA05-C81DB9957BDE}" type="presOf" srcId="{AEEE8BB8-BC69-4FFA-9328-62634B67D311}" destId="{AB64FB0D-D338-415C-85C3-98F570958696}" srcOrd="1" destOrd="0" presId="urn:microsoft.com/office/officeart/2005/8/layout/bProcess3"/>
    <dgm:cxn modelId="{C843AC1B-E9AB-4CEA-B98A-EC2856A783F1}" type="presOf" srcId="{40AB70FD-0A12-4642-AECD-2774361D0FE1}" destId="{E8A8E7AC-F3A0-4CAB-BDD7-E0B56C27BC7C}" srcOrd="0" destOrd="0" presId="urn:microsoft.com/office/officeart/2005/8/layout/bProcess3"/>
    <dgm:cxn modelId="{A75D341D-FCD3-492D-8C4F-0FD0C52E0603}" type="presOf" srcId="{695487B0-CFCC-491B-9D6D-F68FE82F135A}" destId="{4BE0816F-1866-4279-B399-E2D0CEE651F3}" srcOrd="0" destOrd="0" presId="urn:microsoft.com/office/officeart/2005/8/layout/bProcess3"/>
    <dgm:cxn modelId="{1B87681F-3ED5-44BE-9C39-37EA2629264B}" type="presOf" srcId="{903F21A2-E98B-4449-B381-9777D6CD811A}" destId="{7605C62F-4B43-4DD7-AA52-9FA7121FCBC4}" srcOrd="1" destOrd="0" presId="urn:microsoft.com/office/officeart/2005/8/layout/bProcess3"/>
    <dgm:cxn modelId="{E0ED1038-DC73-4087-8E18-A29B03CA8681}" type="presOf" srcId="{B7508DD3-FEC9-4715-BDEC-D15CB4B7D2CF}" destId="{B70926D6-8D1D-457B-B353-2DC836BE5053}" srcOrd="0" destOrd="0" presId="urn:microsoft.com/office/officeart/2005/8/layout/bProcess3"/>
    <dgm:cxn modelId="{1B03B139-0990-4BC1-B639-0A8A1B1DC582}" srcId="{30C0E0E4-996D-400D-A785-32640544D4A8}" destId="{60114011-66DE-4B1D-8097-CE2D9A6F9ECD}" srcOrd="5" destOrd="0" parTransId="{97022E78-0507-418A-BF1E-DB1049F45AD8}" sibTransId="{B2F26343-9E6D-4D11-8060-8883EA76E1DA}"/>
    <dgm:cxn modelId="{D2B56A3E-3BD1-4CB1-8B97-EB44110C205B}" type="presOf" srcId="{073B1028-EA14-4633-87D8-E20174BA8A81}" destId="{E222FF20-C9C3-48C2-84D0-2AFF7AB20E0D}" srcOrd="0" destOrd="0" presId="urn:microsoft.com/office/officeart/2005/8/layout/bProcess3"/>
    <dgm:cxn modelId="{FD26553E-2D77-4247-BC4A-C6B83080C63A}" type="presOf" srcId="{ACAEB2DC-3835-4FE9-AFA5-51B607FE39CA}" destId="{F3DEB57B-8706-48C8-B2E6-22255B672925}" srcOrd="0" destOrd="0" presId="urn:microsoft.com/office/officeart/2005/8/layout/bProcess3"/>
    <dgm:cxn modelId="{98461F42-0B20-480E-ACFF-611B47ADCF4B}" type="presOf" srcId="{16248660-73A7-4260-9386-1B85F5E63790}" destId="{23673CA5-F92B-401C-BB49-D02352B90361}" srcOrd="1" destOrd="0" presId="urn:microsoft.com/office/officeart/2005/8/layout/bProcess3"/>
    <dgm:cxn modelId="{F6026543-6F88-4B28-B507-D01C41D06935}" type="presOf" srcId="{85A4A320-8C38-4BCD-8802-5A162CE05A43}" destId="{90160381-2601-49CC-971A-0E86BF114376}" srcOrd="0" destOrd="0" presId="urn:microsoft.com/office/officeart/2005/8/layout/bProcess3"/>
    <dgm:cxn modelId="{D1256F68-4163-4BAD-90A0-268D548F1655}" srcId="{30C0E0E4-996D-400D-A785-32640544D4A8}" destId="{695487B0-CFCC-491B-9D6D-F68FE82F135A}" srcOrd="6" destOrd="0" parTransId="{D38C71B9-1479-4F33-BDA2-DDC6D629BB16}" sibTransId="{B7508DD3-FEC9-4715-BDEC-D15CB4B7D2CF}"/>
    <dgm:cxn modelId="{B8EEBB6B-DFA2-453A-9814-00D56392405C}" type="presOf" srcId="{AEEE8BB8-BC69-4FFA-9328-62634B67D311}" destId="{3665EF98-13FB-41E1-A1BB-44D0D85AA53C}" srcOrd="0" destOrd="0" presId="urn:microsoft.com/office/officeart/2005/8/layout/bProcess3"/>
    <dgm:cxn modelId="{8514164D-FAF5-423F-8D93-A7EC03E8B826}" type="presOf" srcId="{8A1347D3-31CA-449D-8A54-A953832A6D70}" destId="{BF710EDC-0D46-4A83-BECC-63BE32D570B6}" srcOrd="1" destOrd="0" presId="urn:microsoft.com/office/officeart/2005/8/layout/bProcess3"/>
    <dgm:cxn modelId="{68103E70-9E49-45D0-A4D8-6C74E4810568}" srcId="{30C0E0E4-996D-400D-A785-32640544D4A8}" destId="{D57C5B3A-792E-4B5F-B2AD-1932CC55937F}" srcOrd="7" destOrd="0" parTransId="{B6444182-369A-4FB2-8923-17ACA261F077}" sibTransId="{8A1347D3-31CA-449D-8A54-A953832A6D70}"/>
    <dgm:cxn modelId="{8DE50056-126E-454C-9DD6-CC9C140716B1}" type="presOf" srcId="{5A9200EE-A9D3-40F4-864D-39151FCF3DC3}" destId="{49ED6EA7-D3C1-4C20-A1F5-153ED87E5E2D}" srcOrd="0" destOrd="0" presId="urn:microsoft.com/office/officeart/2005/8/layout/bProcess3"/>
    <dgm:cxn modelId="{C5B9A056-B2BD-411B-8503-CFC848E231DF}" type="presOf" srcId="{BC103711-2E7B-4974-9A5F-E78343C5C63E}" destId="{274EB056-CA96-4BFA-B98E-AD9D67A60C4B}" srcOrd="0" destOrd="0" presId="urn:microsoft.com/office/officeart/2005/8/layout/bProcess3"/>
    <dgm:cxn modelId="{3F4DA557-D2BC-485A-ADAC-BE6F08DEBDFC}" type="presOf" srcId="{B7508DD3-FEC9-4715-BDEC-D15CB4B7D2CF}" destId="{B7CDB6A4-C31C-4E82-A11E-1449BB1B6001}" srcOrd="1" destOrd="0" presId="urn:microsoft.com/office/officeart/2005/8/layout/bProcess3"/>
    <dgm:cxn modelId="{0EDCA957-0D4B-48E1-8867-900D84B897D5}" srcId="{30C0E0E4-996D-400D-A785-32640544D4A8}" destId="{430BF91A-6FB4-4BF2-8C51-5244AAD0BEAD}" srcOrd="11" destOrd="0" parTransId="{1E1A2834-EA2C-42C7-9A99-228A78E37E4B}" sibTransId="{AEEE8BB8-BC69-4FFA-9328-62634B67D311}"/>
    <dgm:cxn modelId="{D5AADE59-6024-45F4-84C7-3FC975BD8003}" srcId="{30C0E0E4-996D-400D-A785-32640544D4A8}" destId="{E800EF7A-19EA-4577-96E3-EE2E06CF7592}" srcOrd="1" destOrd="0" parTransId="{E24D30AE-860E-4BFE-8C33-34E73F110EC0}" sibTransId="{B6D5A4FD-3C98-4DF1-80DD-2891C0C6CCD5}"/>
    <dgm:cxn modelId="{2C7D5B86-028C-4FA9-B34A-DF438D0D0A95}" type="presOf" srcId="{70137B08-7430-4E1F-BC29-0E74D3EB0541}" destId="{87BC4544-07A3-4F3F-81A0-190558DFFB9C}" srcOrd="1" destOrd="0" presId="urn:microsoft.com/office/officeart/2005/8/layout/bProcess3"/>
    <dgm:cxn modelId="{1A887E88-8D02-47F5-AC58-5BBF58117FFA}" type="presOf" srcId="{B2F26343-9E6D-4D11-8060-8883EA76E1DA}" destId="{B7EA490B-D554-407F-82FD-F68ED22A8FBD}" srcOrd="0" destOrd="0" presId="urn:microsoft.com/office/officeart/2005/8/layout/bProcess3"/>
    <dgm:cxn modelId="{FCD2E98A-FD4B-442B-A90E-D747DFD93B20}" srcId="{30C0E0E4-996D-400D-A785-32640544D4A8}" destId="{ACAEB2DC-3835-4FE9-AFA5-51B607FE39CA}" srcOrd="14" destOrd="0" parTransId="{F465B82C-B19F-4A6D-AD56-F6275BDAEA5C}" sibTransId="{6ED50A3C-B557-4050-9F46-22B09AB01560}"/>
    <dgm:cxn modelId="{4D9F7892-7C6E-42FB-8240-A2907DB480CB}" srcId="{30C0E0E4-996D-400D-A785-32640544D4A8}" destId="{40AB70FD-0A12-4642-AECD-2774361D0FE1}" srcOrd="2" destOrd="0" parTransId="{D5865AC3-6CAA-493E-B6E7-C133F80CF0C7}" sibTransId="{903F21A2-E98B-4449-B381-9777D6CD811A}"/>
    <dgm:cxn modelId="{F59CA8A1-56B1-4A2A-8F3B-B071C060E8C8}" type="presOf" srcId="{60114011-66DE-4B1D-8097-CE2D9A6F9ECD}" destId="{2AD33B44-9B08-490E-AC98-27EDBF73FBFF}" srcOrd="0" destOrd="0" presId="urn:microsoft.com/office/officeart/2005/8/layout/bProcess3"/>
    <dgm:cxn modelId="{05D2DAA4-3518-4BC5-9D17-3A9897842F76}" srcId="{30C0E0E4-996D-400D-A785-32640544D4A8}" destId="{62224F4D-8159-4618-BAE7-B61FF9CE55F3}" srcOrd="4" destOrd="0" parTransId="{2136F91A-40D0-413F-8776-0FBC7C0B433E}" sibTransId="{5A9200EE-A9D3-40F4-864D-39151FCF3DC3}"/>
    <dgm:cxn modelId="{B0F8C1AE-6E85-4989-8D46-E516A20D9533}" type="presOf" srcId="{16248660-73A7-4260-9386-1B85F5E63790}" destId="{0AAE57A8-CDE5-4EA0-A5FF-C6F499F1ED3F}" srcOrd="0" destOrd="0" presId="urn:microsoft.com/office/officeart/2005/8/layout/bProcess3"/>
    <dgm:cxn modelId="{6057AFAF-31DB-4CF5-88FA-B222CD6B8D27}" type="presOf" srcId="{E800EF7A-19EA-4577-96E3-EE2E06CF7592}" destId="{D0E80A11-6316-4965-AC57-F615492ABEB9}" srcOrd="0" destOrd="0" presId="urn:microsoft.com/office/officeart/2005/8/layout/bProcess3"/>
    <dgm:cxn modelId="{B15B4FB5-CF31-425F-B07F-38F903FADCAF}" type="presOf" srcId="{C4A1496B-4981-4DE4-96AE-0FCCAA3A707A}" destId="{7744DB49-F030-4848-BD97-FF1AADD02A5E}" srcOrd="0" destOrd="0" presId="urn:microsoft.com/office/officeart/2005/8/layout/bProcess3"/>
    <dgm:cxn modelId="{152425B9-AD6E-4488-929C-1285FF62653A}" type="presOf" srcId="{3FB99B5D-FB0C-4951-83D1-76FEF4BE81C3}" destId="{70C3B879-4B2D-49E5-BEA2-770450FB40CF}" srcOrd="0" destOrd="0" presId="urn:microsoft.com/office/officeart/2005/8/layout/bProcess3"/>
    <dgm:cxn modelId="{4A382FB9-C6E1-40B7-9CDE-7298ADA803B3}" type="presOf" srcId="{9904C076-1644-447D-ACE5-6594C11B718D}" destId="{F8E49DBD-5316-4953-8CC7-A4D8580C232B}" srcOrd="1" destOrd="0" presId="urn:microsoft.com/office/officeart/2005/8/layout/bProcess3"/>
    <dgm:cxn modelId="{BA98ECC2-03A1-4EFC-BEA5-0E4790CEA7FB}" type="presOf" srcId="{B2F26343-9E6D-4D11-8060-8883EA76E1DA}" destId="{1C5A2555-4651-4302-8F20-7ADF71B54451}" srcOrd="1" destOrd="0" presId="urn:microsoft.com/office/officeart/2005/8/layout/bProcess3"/>
    <dgm:cxn modelId="{7289E2C4-DDD4-4BCF-9058-B68D9C7E62C7}" type="presOf" srcId="{903F21A2-E98B-4449-B381-9777D6CD811A}" destId="{0375BD40-D035-48BD-A85D-A89AE56D531C}" srcOrd="0" destOrd="0" presId="urn:microsoft.com/office/officeart/2005/8/layout/bProcess3"/>
    <dgm:cxn modelId="{4BFD22C5-BDDE-4B24-8A31-B1B8F42609D3}" srcId="{30C0E0E4-996D-400D-A785-32640544D4A8}" destId="{073B1028-EA14-4633-87D8-E20174BA8A81}" srcOrd="3" destOrd="0" parTransId="{A812029E-7C85-4BE3-BC06-32B51FCA7EBD}" sibTransId="{C4A1496B-4981-4DE4-96AE-0FCCAA3A707A}"/>
    <dgm:cxn modelId="{017096C7-1243-4A25-9B5C-DAC915CD3149}" type="presOf" srcId="{723BC2F1-76F1-4ED0-9BC2-3EA97487F559}" destId="{89E8E0E0-9598-4166-90D9-B1540C8E991F}" srcOrd="0" destOrd="0" presId="urn:microsoft.com/office/officeart/2005/8/layout/bProcess3"/>
    <dgm:cxn modelId="{C1C9B0C7-A30E-4F11-AA8A-D46EAD2DBB0B}" type="presOf" srcId="{94129C7A-145A-40E4-9547-1E38B0E346B1}" destId="{79B651FC-616A-4E3D-9FA9-5AAED37326F0}" srcOrd="0" destOrd="0" presId="urn:microsoft.com/office/officeart/2005/8/layout/bProcess3"/>
    <dgm:cxn modelId="{8385DDC8-64EE-4F33-B383-F059C43A05DB}" type="presOf" srcId="{62224F4D-8159-4618-BAE7-B61FF9CE55F3}" destId="{D6DA2958-8E9E-4BC8-8299-4CC3806D4140}" srcOrd="0" destOrd="0" presId="urn:microsoft.com/office/officeart/2005/8/layout/bProcess3"/>
    <dgm:cxn modelId="{72F8E2CD-BFB1-4FCC-AEEF-201E21954F40}" type="presOf" srcId="{430BF91A-6FB4-4BF2-8C51-5244AAD0BEAD}" destId="{5E6C1BF6-C961-4564-9A8A-26AB10C241A6}" srcOrd="0" destOrd="0" presId="urn:microsoft.com/office/officeart/2005/8/layout/bProcess3"/>
    <dgm:cxn modelId="{EEB1A8CE-924A-4D46-BAEF-789FF10FAB69}" type="presOf" srcId="{B6D5A4FD-3C98-4DF1-80DD-2891C0C6CCD5}" destId="{22B42A3A-A680-4BAF-835F-C03963B2F60D}" srcOrd="0" destOrd="0" presId="urn:microsoft.com/office/officeart/2005/8/layout/bProcess3"/>
    <dgm:cxn modelId="{E812F7CE-F70E-4AEA-9A3B-49682B75E8C2}" type="presOf" srcId="{23EF0C03-76FE-477D-9AEF-CB6F3AD78F7B}" destId="{2A42106F-F45A-4540-8108-9A244A5E7263}" srcOrd="0" destOrd="0" presId="urn:microsoft.com/office/officeart/2005/8/layout/bProcess3"/>
    <dgm:cxn modelId="{220977E3-95D7-477C-A3C3-54C643026F3C}" type="presOf" srcId="{94129C7A-145A-40E4-9547-1E38B0E346B1}" destId="{FDDCC955-3634-4711-83D7-FAEDE25DF37C}" srcOrd="1" destOrd="0" presId="urn:microsoft.com/office/officeart/2005/8/layout/bProcess3"/>
    <dgm:cxn modelId="{22B057E5-9B47-4430-A7C7-2B109EFF78FF}" type="presOf" srcId="{9904C076-1644-447D-ACE5-6594C11B718D}" destId="{030DE26B-3055-4B0A-ACDB-1217DF4348EB}" srcOrd="0" destOrd="0" presId="urn:microsoft.com/office/officeart/2005/8/layout/bProcess3"/>
    <dgm:cxn modelId="{2EB19BE9-FEFC-42B8-9E80-D30C3FF6C51B}" type="presOf" srcId="{2459362F-C7A7-4680-8328-DAAF48D0FE33}" destId="{5AD353CF-2C27-437F-A5FA-3015CBCB96C0}" srcOrd="0" destOrd="0" presId="urn:microsoft.com/office/officeart/2005/8/layout/bProcess3"/>
    <dgm:cxn modelId="{03A5ABE9-5C3B-42DE-8C43-1B5185B251F3}" srcId="{30C0E0E4-996D-400D-A785-32640544D4A8}" destId="{85A4A320-8C38-4BCD-8802-5A162CE05A43}" srcOrd="13" destOrd="0" parTransId="{814E4114-9877-494F-AE8A-AABDB4EC93F9}" sibTransId="{70137B08-7430-4E1F-BC29-0E74D3EB0541}"/>
    <dgm:cxn modelId="{8A93F3EA-8D2D-4CE2-883C-A7A8C0433C3D}" type="presOf" srcId="{08D13402-76B1-4346-A1AA-25C361E975F3}" destId="{845DBA49-A371-47F9-8ABD-4DDB203E9BA1}" srcOrd="0" destOrd="0" presId="urn:microsoft.com/office/officeart/2005/8/layout/bProcess3"/>
    <dgm:cxn modelId="{FA9875EB-41A1-4587-9BBE-CE5E0804C0F5}" type="presOf" srcId="{8A1347D3-31CA-449D-8A54-A953832A6D70}" destId="{8FD10747-9EF0-44B1-81FE-F808F7F1BC7D}" srcOrd="0" destOrd="0" presId="urn:microsoft.com/office/officeart/2005/8/layout/bProcess3"/>
    <dgm:cxn modelId="{39AF36ED-FD6E-4D0C-A7C7-1FC157443222}" type="presOf" srcId="{23EF0C03-76FE-477D-9AEF-CB6F3AD78F7B}" destId="{DECB26DF-8A94-4092-8CDB-7BA4713984F9}" srcOrd="1" destOrd="0" presId="urn:microsoft.com/office/officeart/2005/8/layout/bProcess3"/>
    <dgm:cxn modelId="{380849F1-8E02-4031-805F-B498567D94FC}" type="presOf" srcId="{D57C5B3A-792E-4B5F-B2AD-1932CC55937F}" destId="{1063F5F0-D7C5-41AA-B0FD-E1B70675D518}" srcOrd="0" destOrd="0" presId="urn:microsoft.com/office/officeart/2005/8/layout/bProcess3"/>
    <dgm:cxn modelId="{79A1C7F2-026C-41D8-A3C7-EC4D5F2B2A06}" srcId="{30C0E0E4-996D-400D-A785-32640544D4A8}" destId="{2459362F-C7A7-4680-8328-DAAF48D0FE33}" srcOrd="10" destOrd="0" parTransId="{C1CD954E-E8AB-4FF4-8C03-F944042CA095}" sibTransId="{23EF0C03-76FE-477D-9AEF-CB6F3AD78F7B}"/>
    <dgm:cxn modelId="{AD4B30F6-0B42-4D01-BFC4-782451F3ADE8}" srcId="{30C0E0E4-996D-400D-A785-32640544D4A8}" destId="{BC103711-2E7B-4974-9A5F-E78343C5C63E}" srcOrd="9" destOrd="0" parTransId="{347B4AD1-EF08-4A32-8497-CB58C0DE4A06}" sibTransId="{16248660-73A7-4260-9386-1B85F5E63790}"/>
    <dgm:cxn modelId="{33552AF8-908D-4F93-80D1-BA044BFE01C8}" type="presOf" srcId="{9C32257B-B1AE-45DA-8FC6-F2705FF6088C}" destId="{7FAE1F30-F624-4CA4-8813-F46A9038F6CE}" srcOrd="0" destOrd="0" presId="urn:microsoft.com/office/officeart/2005/8/layout/bProcess3"/>
    <dgm:cxn modelId="{B6C1FFFC-1535-4F1E-A55D-3355F9DE84F2}" type="presOf" srcId="{C4A1496B-4981-4DE4-96AE-0FCCAA3A707A}" destId="{DB564E3B-0310-49C9-9C28-2A0435DF10DD}" srcOrd="1" destOrd="0" presId="urn:microsoft.com/office/officeart/2005/8/layout/bProcess3"/>
    <dgm:cxn modelId="{67355BFE-788D-467E-B5BB-2C9B34D3ED49}" type="presOf" srcId="{70137B08-7430-4E1F-BC29-0E74D3EB0541}" destId="{D4B2F6E9-8150-4D89-BE84-5E0CC749AF24}" srcOrd="0" destOrd="0" presId="urn:microsoft.com/office/officeart/2005/8/layout/bProcess3"/>
    <dgm:cxn modelId="{6B388258-2AD3-4991-91F3-EE40062157EB}" type="presParOf" srcId="{05F05FE9-9E87-417E-B2C9-D2ABEBEEF184}" destId="{845DBA49-A371-47F9-8ABD-4DDB203E9BA1}" srcOrd="0" destOrd="0" presId="urn:microsoft.com/office/officeart/2005/8/layout/bProcess3"/>
    <dgm:cxn modelId="{A2B037B2-09F2-4635-BC6B-9001040DC164}" type="presParOf" srcId="{05F05FE9-9E87-417E-B2C9-D2ABEBEEF184}" destId="{7FAE1F30-F624-4CA4-8813-F46A9038F6CE}" srcOrd="1" destOrd="0" presId="urn:microsoft.com/office/officeart/2005/8/layout/bProcess3"/>
    <dgm:cxn modelId="{318678AE-B90C-490A-9AFC-D9352D8E5361}" type="presParOf" srcId="{7FAE1F30-F624-4CA4-8813-F46A9038F6CE}" destId="{0474DDA1-A5E4-404F-B023-494908BEE927}" srcOrd="0" destOrd="0" presId="urn:microsoft.com/office/officeart/2005/8/layout/bProcess3"/>
    <dgm:cxn modelId="{C1846F05-E76B-4F60-9A5B-88C12A042FC1}" type="presParOf" srcId="{05F05FE9-9E87-417E-B2C9-D2ABEBEEF184}" destId="{D0E80A11-6316-4965-AC57-F615492ABEB9}" srcOrd="2" destOrd="0" presId="urn:microsoft.com/office/officeart/2005/8/layout/bProcess3"/>
    <dgm:cxn modelId="{2F647231-BA4D-4525-A2C2-DDE0138D5CF2}" type="presParOf" srcId="{05F05FE9-9E87-417E-B2C9-D2ABEBEEF184}" destId="{22B42A3A-A680-4BAF-835F-C03963B2F60D}" srcOrd="3" destOrd="0" presId="urn:microsoft.com/office/officeart/2005/8/layout/bProcess3"/>
    <dgm:cxn modelId="{41B1E722-2E73-4C5F-97C5-72C8655FADA0}" type="presParOf" srcId="{22B42A3A-A680-4BAF-835F-C03963B2F60D}" destId="{F21D9BC3-7D0D-463E-B18C-3AEE5B41DFD1}" srcOrd="0" destOrd="0" presId="urn:microsoft.com/office/officeart/2005/8/layout/bProcess3"/>
    <dgm:cxn modelId="{B1E2FD2F-C902-4E4E-BE02-B02917AD546D}" type="presParOf" srcId="{05F05FE9-9E87-417E-B2C9-D2ABEBEEF184}" destId="{E8A8E7AC-F3A0-4CAB-BDD7-E0B56C27BC7C}" srcOrd="4" destOrd="0" presId="urn:microsoft.com/office/officeart/2005/8/layout/bProcess3"/>
    <dgm:cxn modelId="{3A111981-27BF-4360-B7E9-0A88E5247FFA}" type="presParOf" srcId="{05F05FE9-9E87-417E-B2C9-D2ABEBEEF184}" destId="{0375BD40-D035-48BD-A85D-A89AE56D531C}" srcOrd="5" destOrd="0" presId="urn:microsoft.com/office/officeart/2005/8/layout/bProcess3"/>
    <dgm:cxn modelId="{95F7D1AD-8DC5-4E43-8950-F4279E3EC275}" type="presParOf" srcId="{0375BD40-D035-48BD-A85D-A89AE56D531C}" destId="{7605C62F-4B43-4DD7-AA52-9FA7121FCBC4}" srcOrd="0" destOrd="0" presId="urn:microsoft.com/office/officeart/2005/8/layout/bProcess3"/>
    <dgm:cxn modelId="{1CD636B2-CE7A-4480-B2A4-E72F4374E1E4}" type="presParOf" srcId="{05F05FE9-9E87-417E-B2C9-D2ABEBEEF184}" destId="{E222FF20-C9C3-48C2-84D0-2AFF7AB20E0D}" srcOrd="6" destOrd="0" presId="urn:microsoft.com/office/officeart/2005/8/layout/bProcess3"/>
    <dgm:cxn modelId="{A1D42B84-4C13-4537-95B4-325039FFEF69}" type="presParOf" srcId="{05F05FE9-9E87-417E-B2C9-D2ABEBEEF184}" destId="{7744DB49-F030-4848-BD97-FF1AADD02A5E}" srcOrd="7" destOrd="0" presId="urn:microsoft.com/office/officeart/2005/8/layout/bProcess3"/>
    <dgm:cxn modelId="{FBBB7D7B-51C2-4F06-9922-257AB0B83A17}" type="presParOf" srcId="{7744DB49-F030-4848-BD97-FF1AADD02A5E}" destId="{DB564E3B-0310-49C9-9C28-2A0435DF10DD}" srcOrd="0" destOrd="0" presId="urn:microsoft.com/office/officeart/2005/8/layout/bProcess3"/>
    <dgm:cxn modelId="{E9FCD43B-F7C9-481A-8EDD-CA11BF055B3D}" type="presParOf" srcId="{05F05FE9-9E87-417E-B2C9-D2ABEBEEF184}" destId="{D6DA2958-8E9E-4BC8-8299-4CC3806D4140}" srcOrd="8" destOrd="0" presId="urn:microsoft.com/office/officeart/2005/8/layout/bProcess3"/>
    <dgm:cxn modelId="{540AC06A-C1D6-440D-8C70-4D1690EEDBF2}" type="presParOf" srcId="{05F05FE9-9E87-417E-B2C9-D2ABEBEEF184}" destId="{49ED6EA7-D3C1-4C20-A1F5-153ED87E5E2D}" srcOrd="9" destOrd="0" presId="urn:microsoft.com/office/officeart/2005/8/layout/bProcess3"/>
    <dgm:cxn modelId="{F83E8F1F-9ECF-4151-B713-584698D3C37A}" type="presParOf" srcId="{49ED6EA7-D3C1-4C20-A1F5-153ED87E5E2D}" destId="{B0C1E4D4-1889-4008-8B66-4FE3C7ADF33A}" srcOrd="0" destOrd="0" presId="urn:microsoft.com/office/officeart/2005/8/layout/bProcess3"/>
    <dgm:cxn modelId="{7B179E68-B458-4C3A-9621-30CA36639904}" type="presParOf" srcId="{05F05FE9-9E87-417E-B2C9-D2ABEBEEF184}" destId="{2AD33B44-9B08-490E-AC98-27EDBF73FBFF}" srcOrd="10" destOrd="0" presId="urn:microsoft.com/office/officeart/2005/8/layout/bProcess3"/>
    <dgm:cxn modelId="{66DA8E46-6F23-4FB1-B50E-9184BD7589AC}" type="presParOf" srcId="{05F05FE9-9E87-417E-B2C9-D2ABEBEEF184}" destId="{B7EA490B-D554-407F-82FD-F68ED22A8FBD}" srcOrd="11" destOrd="0" presId="urn:microsoft.com/office/officeart/2005/8/layout/bProcess3"/>
    <dgm:cxn modelId="{46375B51-6F0C-421C-9F0E-D7FEC9BB3F81}" type="presParOf" srcId="{B7EA490B-D554-407F-82FD-F68ED22A8FBD}" destId="{1C5A2555-4651-4302-8F20-7ADF71B54451}" srcOrd="0" destOrd="0" presId="urn:microsoft.com/office/officeart/2005/8/layout/bProcess3"/>
    <dgm:cxn modelId="{9E79B8B3-D4D3-4FFE-9A4F-44CBA6950A62}" type="presParOf" srcId="{05F05FE9-9E87-417E-B2C9-D2ABEBEEF184}" destId="{4BE0816F-1866-4279-B399-E2D0CEE651F3}" srcOrd="12" destOrd="0" presId="urn:microsoft.com/office/officeart/2005/8/layout/bProcess3"/>
    <dgm:cxn modelId="{49A50988-E5C1-4AEF-8CC4-F70955BFB1E6}" type="presParOf" srcId="{05F05FE9-9E87-417E-B2C9-D2ABEBEEF184}" destId="{B70926D6-8D1D-457B-B353-2DC836BE5053}" srcOrd="13" destOrd="0" presId="urn:microsoft.com/office/officeart/2005/8/layout/bProcess3"/>
    <dgm:cxn modelId="{008B22E7-8BEF-44AF-BC39-A0652156191E}" type="presParOf" srcId="{B70926D6-8D1D-457B-B353-2DC836BE5053}" destId="{B7CDB6A4-C31C-4E82-A11E-1449BB1B6001}" srcOrd="0" destOrd="0" presId="urn:microsoft.com/office/officeart/2005/8/layout/bProcess3"/>
    <dgm:cxn modelId="{8FF9BB41-97F7-44E5-958A-1D467018F091}" type="presParOf" srcId="{05F05FE9-9E87-417E-B2C9-D2ABEBEEF184}" destId="{1063F5F0-D7C5-41AA-B0FD-E1B70675D518}" srcOrd="14" destOrd="0" presId="urn:microsoft.com/office/officeart/2005/8/layout/bProcess3"/>
    <dgm:cxn modelId="{A79CE1B2-EAE3-40C8-8193-DB06F0149913}" type="presParOf" srcId="{05F05FE9-9E87-417E-B2C9-D2ABEBEEF184}" destId="{8FD10747-9EF0-44B1-81FE-F808F7F1BC7D}" srcOrd="15" destOrd="0" presId="urn:microsoft.com/office/officeart/2005/8/layout/bProcess3"/>
    <dgm:cxn modelId="{A00CB900-DF4C-43CC-917F-DCE364C122DD}" type="presParOf" srcId="{8FD10747-9EF0-44B1-81FE-F808F7F1BC7D}" destId="{BF710EDC-0D46-4A83-BECC-63BE32D570B6}" srcOrd="0" destOrd="0" presId="urn:microsoft.com/office/officeart/2005/8/layout/bProcess3"/>
    <dgm:cxn modelId="{6505AAA0-392E-4430-ADF8-0D1A0AD88158}" type="presParOf" srcId="{05F05FE9-9E87-417E-B2C9-D2ABEBEEF184}" destId="{70C3B879-4B2D-49E5-BEA2-770450FB40CF}" srcOrd="16" destOrd="0" presId="urn:microsoft.com/office/officeart/2005/8/layout/bProcess3"/>
    <dgm:cxn modelId="{CF876A3F-F9B9-4E40-81A0-97C5901A19C7}" type="presParOf" srcId="{05F05FE9-9E87-417E-B2C9-D2ABEBEEF184}" destId="{030DE26B-3055-4B0A-ACDB-1217DF4348EB}" srcOrd="17" destOrd="0" presId="urn:microsoft.com/office/officeart/2005/8/layout/bProcess3"/>
    <dgm:cxn modelId="{BD1B6378-7598-4603-B21C-BE09D1CAEC70}" type="presParOf" srcId="{030DE26B-3055-4B0A-ACDB-1217DF4348EB}" destId="{F8E49DBD-5316-4953-8CC7-A4D8580C232B}" srcOrd="0" destOrd="0" presId="urn:microsoft.com/office/officeart/2005/8/layout/bProcess3"/>
    <dgm:cxn modelId="{EFE6E091-6BA4-4400-B9EC-990F54D8D618}" type="presParOf" srcId="{05F05FE9-9E87-417E-B2C9-D2ABEBEEF184}" destId="{274EB056-CA96-4BFA-B98E-AD9D67A60C4B}" srcOrd="18" destOrd="0" presId="urn:microsoft.com/office/officeart/2005/8/layout/bProcess3"/>
    <dgm:cxn modelId="{A0451EC4-F219-424F-88F1-DFA87532C2E4}" type="presParOf" srcId="{05F05FE9-9E87-417E-B2C9-D2ABEBEEF184}" destId="{0AAE57A8-CDE5-4EA0-A5FF-C6F499F1ED3F}" srcOrd="19" destOrd="0" presId="urn:microsoft.com/office/officeart/2005/8/layout/bProcess3"/>
    <dgm:cxn modelId="{30FBD434-FDA7-46CF-9B16-9D5A7581728D}" type="presParOf" srcId="{0AAE57A8-CDE5-4EA0-A5FF-C6F499F1ED3F}" destId="{23673CA5-F92B-401C-BB49-D02352B90361}" srcOrd="0" destOrd="0" presId="urn:microsoft.com/office/officeart/2005/8/layout/bProcess3"/>
    <dgm:cxn modelId="{9A535016-83C0-4497-BD4C-13281D88A2C4}" type="presParOf" srcId="{05F05FE9-9E87-417E-B2C9-D2ABEBEEF184}" destId="{5AD353CF-2C27-437F-A5FA-3015CBCB96C0}" srcOrd="20" destOrd="0" presId="urn:microsoft.com/office/officeart/2005/8/layout/bProcess3"/>
    <dgm:cxn modelId="{7524874D-5867-49A2-B5F5-E350921D2527}" type="presParOf" srcId="{05F05FE9-9E87-417E-B2C9-D2ABEBEEF184}" destId="{2A42106F-F45A-4540-8108-9A244A5E7263}" srcOrd="21" destOrd="0" presId="urn:microsoft.com/office/officeart/2005/8/layout/bProcess3"/>
    <dgm:cxn modelId="{AA38D776-3DF2-4CDA-A213-D83E136037CA}" type="presParOf" srcId="{2A42106F-F45A-4540-8108-9A244A5E7263}" destId="{DECB26DF-8A94-4092-8CDB-7BA4713984F9}" srcOrd="0" destOrd="0" presId="urn:microsoft.com/office/officeart/2005/8/layout/bProcess3"/>
    <dgm:cxn modelId="{EEAD3729-C2D0-4CA2-8C92-519517175122}" type="presParOf" srcId="{05F05FE9-9E87-417E-B2C9-D2ABEBEEF184}" destId="{5E6C1BF6-C961-4564-9A8A-26AB10C241A6}" srcOrd="22" destOrd="0" presId="urn:microsoft.com/office/officeart/2005/8/layout/bProcess3"/>
    <dgm:cxn modelId="{073068F3-380D-4255-8E99-6F72D11693DF}" type="presParOf" srcId="{05F05FE9-9E87-417E-B2C9-D2ABEBEEF184}" destId="{3665EF98-13FB-41E1-A1BB-44D0D85AA53C}" srcOrd="23" destOrd="0" presId="urn:microsoft.com/office/officeart/2005/8/layout/bProcess3"/>
    <dgm:cxn modelId="{8807EFF7-FC3F-4D18-ABF5-AD22BE7AB4B8}" type="presParOf" srcId="{3665EF98-13FB-41E1-A1BB-44D0D85AA53C}" destId="{AB64FB0D-D338-415C-85C3-98F570958696}" srcOrd="0" destOrd="0" presId="urn:microsoft.com/office/officeart/2005/8/layout/bProcess3"/>
    <dgm:cxn modelId="{95687044-49E1-4B4E-8FDB-2B80BD6AA38A}" type="presParOf" srcId="{05F05FE9-9E87-417E-B2C9-D2ABEBEEF184}" destId="{89E8E0E0-9598-4166-90D9-B1540C8E991F}" srcOrd="24" destOrd="0" presId="urn:microsoft.com/office/officeart/2005/8/layout/bProcess3"/>
    <dgm:cxn modelId="{F498217C-57DD-44B4-A06D-ED5356A3184F}" type="presParOf" srcId="{05F05FE9-9E87-417E-B2C9-D2ABEBEEF184}" destId="{79B651FC-616A-4E3D-9FA9-5AAED37326F0}" srcOrd="25" destOrd="0" presId="urn:microsoft.com/office/officeart/2005/8/layout/bProcess3"/>
    <dgm:cxn modelId="{CEA565BA-B7E0-4D6E-AA1B-1BFD20003B80}" type="presParOf" srcId="{79B651FC-616A-4E3D-9FA9-5AAED37326F0}" destId="{FDDCC955-3634-4711-83D7-FAEDE25DF37C}" srcOrd="0" destOrd="0" presId="urn:microsoft.com/office/officeart/2005/8/layout/bProcess3"/>
    <dgm:cxn modelId="{28E25050-4932-46F1-B7BD-28330BD88E52}" type="presParOf" srcId="{05F05FE9-9E87-417E-B2C9-D2ABEBEEF184}" destId="{90160381-2601-49CC-971A-0E86BF114376}" srcOrd="26" destOrd="0" presId="urn:microsoft.com/office/officeart/2005/8/layout/bProcess3"/>
    <dgm:cxn modelId="{53BDBBB7-3D98-4F86-82D3-4D3713FCE182}" type="presParOf" srcId="{05F05FE9-9E87-417E-B2C9-D2ABEBEEF184}" destId="{D4B2F6E9-8150-4D89-BE84-5E0CC749AF24}" srcOrd="27" destOrd="0" presId="urn:microsoft.com/office/officeart/2005/8/layout/bProcess3"/>
    <dgm:cxn modelId="{2C0D604B-5E79-4907-BFA0-B673ABEC018E}" type="presParOf" srcId="{D4B2F6E9-8150-4D89-BE84-5E0CC749AF24}" destId="{87BC4544-07A3-4F3F-81A0-190558DFFB9C}" srcOrd="0" destOrd="0" presId="urn:microsoft.com/office/officeart/2005/8/layout/bProcess3"/>
    <dgm:cxn modelId="{A6657343-27AA-45DF-B51E-3315CD35660F}" type="presParOf" srcId="{05F05FE9-9E87-417E-B2C9-D2ABEBEEF184}" destId="{F3DEB57B-8706-48C8-B2E6-22255B672925}" srcOrd="2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E1F30-F624-4CA4-8813-F46A9038F6CE}">
      <dsp:nvSpPr>
        <dsp:cNvPr id="0" name=""/>
        <dsp:cNvSpPr/>
      </dsp:nvSpPr>
      <dsp:spPr>
        <a:xfrm>
          <a:off x="1464299" y="494972"/>
          <a:ext cx="304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435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1608102" y="539016"/>
        <a:ext cx="16747" cy="3352"/>
      </dsp:txXfrm>
    </dsp:sp>
    <dsp:sp modelId="{845DBA49-A371-47F9-8ABD-4DDB203E9BA1}">
      <dsp:nvSpPr>
        <dsp:cNvPr id="0" name=""/>
        <dsp:cNvSpPr/>
      </dsp:nvSpPr>
      <dsp:spPr>
        <a:xfrm>
          <a:off x="9783" y="324879"/>
          <a:ext cx="1456316" cy="431625"/>
        </a:xfrm>
        <a:prstGeom prst="flowChartTermina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Início</a:t>
          </a:r>
        </a:p>
      </dsp:txBody>
      <dsp:txXfrm>
        <a:off x="78419" y="388084"/>
        <a:ext cx="1319044" cy="305215"/>
      </dsp:txXfrm>
    </dsp:sp>
    <dsp:sp modelId="{22B42A3A-A680-4BAF-835F-C03963B2F60D}">
      <dsp:nvSpPr>
        <dsp:cNvPr id="0" name=""/>
        <dsp:cNvSpPr/>
      </dsp:nvSpPr>
      <dsp:spPr>
        <a:xfrm>
          <a:off x="3255568" y="494972"/>
          <a:ext cx="304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435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3399371" y="539016"/>
        <a:ext cx="16747" cy="3352"/>
      </dsp:txXfrm>
    </dsp:sp>
    <dsp:sp modelId="{D0E80A11-6316-4965-AC57-F615492ABEB9}">
      <dsp:nvSpPr>
        <dsp:cNvPr id="0" name=""/>
        <dsp:cNvSpPr/>
      </dsp:nvSpPr>
      <dsp:spPr>
        <a:xfrm>
          <a:off x="1801052" y="103797"/>
          <a:ext cx="1456316" cy="873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Soldar as peças da carroceria</a:t>
          </a:r>
        </a:p>
      </dsp:txBody>
      <dsp:txXfrm>
        <a:off x="1801052" y="103797"/>
        <a:ext cx="1456316" cy="873789"/>
      </dsp:txXfrm>
    </dsp:sp>
    <dsp:sp modelId="{0375BD40-D035-48BD-A85D-A89AE56D531C}">
      <dsp:nvSpPr>
        <dsp:cNvPr id="0" name=""/>
        <dsp:cNvSpPr/>
      </dsp:nvSpPr>
      <dsp:spPr>
        <a:xfrm>
          <a:off x="5046838" y="494972"/>
          <a:ext cx="304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435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5190640" y="539016"/>
        <a:ext cx="16747" cy="3352"/>
      </dsp:txXfrm>
    </dsp:sp>
    <dsp:sp modelId="{E8A8E7AC-F3A0-4CAB-BDD7-E0B56C27BC7C}">
      <dsp:nvSpPr>
        <dsp:cNvPr id="0" name=""/>
        <dsp:cNvSpPr/>
      </dsp:nvSpPr>
      <dsp:spPr>
        <a:xfrm>
          <a:off x="3592321" y="103797"/>
          <a:ext cx="1456316" cy="873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Pintar a Carroceria </a:t>
          </a:r>
        </a:p>
      </dsp:txBody>
      <dsp:txXfrm>
        <a:off x="3592321" y="103797"/>
        <a:ext cx="1456316" cy="873789"/>
      </dsp:txXfrm>
    </dsp:sp>
    <dsp:sp modelId="{7744DB49-F030-4848-BD97-FF1AADD02A5E}">
      <dsp:nvSpPr>
        <dsp:cNvPr id="0" name=""/>
        <dsp:cNvSpPr/>
      </dsp:nvSpPr>
      <dsp:spPr>
        <a:xfrm>
          <a:off x="6838107" y="494972"/>
          <a:ext cx="304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435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6981910" y="539016"/>
        <a:ext cx="16747" cy="3352"/>
      </dsp:txXfrm>
    </dsp:sp>
    <dsp:sp modelId="{E222FF20-C9C3-48C2-84D0-2AFF7AB20E0D}">
      <dsp:nvSpPr>
        <dsp:cNvPr id="0" name=""/>
        <dsp:cNvSpPr/>
      </dsp:nvSpPr>
      <dsp:spPr>
        <a:xfrm>
          <a:off x="5383591" y="103797"/>
          <a:ext cx="1456316" cy="873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Montar o Motor do carro</a:t>
          </a:r>
        </a:p>
      </dsp:txBody>
      <dsp:txXfrm>
        <a:off x="5383591" y="103797"/>
        <a:ext cx="1456316" cy="873789"/>
      </dsp:txXfrm>
    </dsp:sp>
    <dsp:sp modelId="{49ED6EA7-D3C1-4C20-A1F5-153ED87E5E2D}">
      <dsp:nvSpPr>
        <dsp:cNvPr id="0" name=""/>
        <dsp:cNvSpPr/>
      </dsp:nvSpPr>
      <dsp:spPr>
        <a:xfrm>
          <a:off x="737941" y="975787"/>
          <a:ext cx="7165077" cy="304352"/>
        </a:xfrm>
        <a:custGeom>
          <a:avLst/>
          <a:gdLst/>
          <a:ahLst/>
          <a:cxnLst/>
          <a:rect l="0" t="0" r="0" b="0"/>
          <a:pathLst>
            <a:path>
              <a:moveTo>
                <a:pt x="7165077" y="0"/>
              </a:moveTo>
              <a:lnTo>
                <a:pt x="7165077" y="169276"/>
              </a:lnTo>
              <a:lnTo>
                <a:pt x="0" y="169276"/>
              </a:lnTo>
              <a:lnTo>
                <a:pt x="0" y="30435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4141157" y="1126287"/>
        <a:ext cx="358645" cy="3352"/>
      </dsp:txXfrm>
    </dsp:sp>
    <dsp:sp modelId="{D6DA2958-8E9E-4BC8-8299-4CC3806D4140}">
      <dsp:nvSpPr>
        <dsp:cNvPr id="0" name=""/>
        <dsp:cNvSpPr/>
      </dsp:nvSpPr>
      <dsp:spPr>
        <a:xfrm>
          <a:off x="7174860" y="103797"/>
          <a:ext cx="1456316" cy="873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Inserir a Parte elétrica</a:t>
          </a:r>
        </a:p>
      </dsp:txBody>
      <dsp:txXfrm>
        <a:off x="7174860" y="103797"/>
        <a:ext cx="1456316" cy="873789"/>
      </dsp:txXfrm>
    </dsp:sp>
    <dsp:sp modelId="{B7EA490B-D554-407F-82FD-F68ED22A8FBD}">
      <dsp:nvSpPr>
        <dsp:cNvPr id="0" name=""/>
        <dsp:cNvSpPr/>
      </dsp:nvSpPr>
      <dsp:spPr>
        <a:xfrm>
          <a:off x="1464299" y="1703715"/>
          <a:ext cx="304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435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1608102" y="1747759"/>
        <a:ext cx="16747" cy="3352"/>
      </dsp:txXfrm>
    </dsp:sp>
    <dsp:sp modelId="{2AD33B44-9B08-490E-AC98-27EDBF73FBFF}">
      <dsp:nvSpPr>
        <dsp:cNvPr id="0" name=""/>
        <dsp:cNvSpPr/>
      </dsp:nvSpPr>
      <dsp:spPr>
        <a:xfrm>
          <a:off x="9783" y="1312540"/>
          <a:ext cx="1456316" cy="873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Adicionar o estofado </a:t>
          </a:r>
        </a:p>
      </dsp:txBody>
      <dsp:txXfrm>
        <a:off x="9783" y="1312540"/>
        <a:ext cx="1456316" cy="873789"/>
      </dsp:txXfrm>
    </dsp:sp>
    <dsp:sp modelId="{B70926D6-8D1D-457B-B353-2DC836BE5053}">
      <dsp:nvSpPr>
        <dsp:cNvPr id="0" name=""/>
        <dsp:cNvSpPr/>
      </dsp:nvSpPr>
      <dsp:spPr>
        <a:xfrm>
          <a:off x="3255568" y="1703715"/>
          <a:ext cx="304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435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3399371" y="1747759"/>
        <a:ext cx="16747" cy="3352"/>
      </dsp:txXfrm>
    </dsp:sp>
    <dsp:sp modelId="{4BE0816F-1866-4279-B399-E2D0CEE651F3}">
      <dsp:nvSpPr>
        <dsp:cNvPr id="0" name=""/>
        <dsp:cNvSpPr/>
      </dsp:nvSpPr>
      <dsp:spPr>
        <a:xfrm>
          <a:off x="1801052" y="1312540"/>
          <a:ext cx="1456316" cy="873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Embutir as peças eletrônicas com o estofado</a:t>
          </a:r>
        </a:p>
      </dsp:txBody>
      <dsp:txXfrm>
        <a:off x="1801052" y="1312540"/>
        <a:ext cx="1456316" cy="873789"/>
      </dsp:txXfrm>
    </dsp:sp>
    <dsp:sp modelId="{8FD10747-9EF0-44B1-81FE-F808F7F1BC7D}">
      <dsp:nvSpPr>
        <dsp:cNvPr id="0" name=""/>
        <dsp:cNvSpPr/>
      </dsp:nvSpPr>
      <dsp:spPr>
        <a:xfrm>
          <a:off x="5046838" y="1703715"/>
          <a:ext cx="304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435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5190640" y="1747759"/>
        <a:ext cx="16747" cy="3352"/>
      </dsp:txXfrm>
    </dsp:sp>
    <dsp:sp modelId="{1063F5F0-D7C5-41AA-B0FD-E1B70675D518}">
      <dsp:nvSpPr>
        <dsp:cNvPr id="0" name=""/>
        <dsp:cNvSpPr/>
      </dsp:nvSpPr>
      <dsp:spPr>
        <a:xfrm>
          <a:off x="3592321" y="1312540"/>
          <a:ext cx="1456316" cy="873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Colocar os para-brisas e o vídeo vigia</a:t>
          </a:r>
        </a:p>
      </dsp:txBody>
      <dsp:txXfrm>
        <a:off x="3592321" y="1312540"/>
        <a:ext cx="1456316" cy="873789"/>
      </dsp:txXfrm>
    </dsp:sp>
    <dsp:sp modelId="{030DE26B-3055-4B0A-ACDB-1217DF4348EB}">
      <dsp:nvSpPr>
        <dsp:cNvPr id="0" name=""/>
        <dsp:cNvSpPr/>
      </dsp:nvSpPr>
      <dsp:spPr>
        <a:xfrm>
          <a:off x="6838107" y="1703715"/>
          <a:ext cx="304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435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6981910" y="1747759"/>
        <a:ext cx="16747" cy="3352"/>
      </dsp:txXfrm>
    </dsp:sp>
    <dsp:sp modelId="{70C3B879-4B2D-49E5-BEA2-770450FB40CF}">
      <dsp:nvSpPr>
        <dsp:cNvPr id="0" name=""/>
        <dsp:cNvSpPr/>
      </dsp:nvSpPr>
      <dsp:spPr>
        <a:xfrm>
          <a:off x="5383591" y="1312540"/>
          <a:ext cx="1456316" cy="873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Adicionar o </a:t>
          </a:r>
          <a:r>
            <a:rPr lang="pt-BR" sz="1300" kern="1200" dirty="0" err="1"/>
            <a:t>spoiner</a:t>
          </a:r>
          <a:r>
            <a:rPr lang="pt-BR" sz="1300" kern="1200" dirty="0"/>
            <a:t> </a:t>
          </a:r>
        </a:p>
      </dsp:txBody>
      <dsp:txXfrm>
        <a:off x="5383591" y="1312540"/>
        <a:ext cx="1456316" cy="873789"/>
      </dsp:txXfrm>
    </dsp:sp>
    <dsp:sp modelId="{2A42106F-F45A-4540-8108-9A244A5E7263}">
      <dsp:nvSpPr>
        <dsp:cNvPr id="0" name=""/>
        <dsp:cNvSpPr/>
      </dsp:nvSpPr>
      <dsp:spPr>
        <a:xfrm>
          <a:off x="737941" y="2184530"/>
          <a:ext cx="7165077" cy="304352"/>
        </a:xfrm>
        <a:custGeom>
          <a:avLst/>
          <a:gdLst/>
          <a:ahLst/>
          <a:cxnLst/>
          <a:rect l="0" t="0" r="0" b="0"/>
          <a:pathLst>
            <a:path>
              <a:moveTo>
                <a:pt x="7165077" y="0"/>
              </a:moveTo>
              <a:lnTo>
                <a:pt x="7165077" y="169276"/>
              </a:lnTo>
              <a:lnTo>
                <a:pt x="0" y="169276"/>
              </a:lnTo>
              <a:lnTo>
                <a:pt x="0" y="30435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4141157" y="2335030"/>
        <a:ext cx="358645" cy="3352"/>
      </dsp:txXfrm>
    </dsp:sp>
    <dsp:sp modelId="{5AD353CF-2C27-437F-A5FA-3015CBCB96C0}">
      <dsp:nvSpPr>
        <dsp:cNvPr id="0" name=""/>
        <dsp:cNvSpPr/>
      </dsp:nvSpPr>
      <dsp:spPr>
        <a:xfrm>
          <a:off x="7174860" y="1312540"/>
          <a:ext cx="1456316" cy="873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Montar a parte mecânica do carro</a:t>
          </a:r>
        </a:p>
      </dsp:txBody>
      <dsp:txXfrm>
        <a:off x="7174860" y="1312540"/>
        <a:ext cx="1456316" cy="873789"/>
      </dsp:txXfrm>
    </dsp:sp>
    <dsp:sp modelId="{3665EF98-13FB-41E1-A1BB-44D0D85AA53C}">
      <dsp:nvSpPr>
        <dsp:cNvPr id="0" name=""/>
        <dsp:cNvSpPr/>
      </dsp:nvSpPr>
      <dsp:spPr>
        <a:xfrm>
          <a:off x="1464299" y="2912458"/>
          <a:ext cx="304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435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1608102" y="2956501"/>
        <a:ext cx="16747" cy="3352"/>
      </dsp:txXfrm>
    </dsp:sp>
    <dsp:sp modelId="{5E6C1BF6-C961-4564-9A8A-26AB10C241A6}">
      <dsp:nvSpPr>
        <dsp:cNvPr id="0" name=""/>
        <dsp:cNvSpPr/>
      </dsp:nvSpPr>
      <dsp:spPr>
        <a:xfrm>
          <a:off x="9783" y="2521283"/>
          <a:ext cx="1456316" cy="873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Unir a carroceria e a parte mecânica</a:t>
          </a:r>
        </a:p>
      </dsp:txBody>
      <dsp:txXfrm>
        <a:off x="9783" y="2521283"/>
        <a:ext cx="1456316" cy="873789"/>
      </dsp:txXfrm>
    </dsp:sp>
    <dsp:sp modelId="{79B651FC-616A-4E3D-9FA9-5AAED37326F0}">
      <dsp:nvSpPr>
        <dsp:cNvPr id="0" name=""/>
        <dsp:cNvSpPr/>
      </dsp:nvSpPr>
      <dsp:spPr>
        <a:xfrm>
          <a:off x="3255568" y="2912458"/>
          <a:ext cx="304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435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3399371" y="2956501"/>
        <a:ext cx="16747" cy="3352"/>
      </dsp:txXfrm>
    </dsp:sp>
    <dsp:sp modelId="{89E8E0E0-9598-4166-90D9-B1540C8E991F}">
      <dsp:nvSpPr>
        <dsp:cNvPr id="0" name=""/>
        <dsp:cNvSpPr/>
      </dsp:nvSpPr>
      <dsp:spPr>
        <a:xfrm>
          <a:off x="1801052" y="2521283"/>
          <a:ext cx="1456316" cy="873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Finalizar a Carroceria </a:t>
          </a:r>
        </a:p>
      </dsp:txBody>
      <dsp:txXfrm>
        <a:off x="1801052" y="2521283"/>
        <a:ext cx="1456316" cy="873789"/>
      </dsp:txXfrm>
    </dsp:sp>
    <dsp:sp modelId="{4693B684-9A14-45A9-92BD-AD3AFE22769B}">
      <dsp:nvSpPr>
        <dsp:cNvPr id="0" name=""/>
        <dsp:cNvSpPr/>
      </dsp:nvSpPr>
      <dsp:spPr>
        <a:xfrm>
          <a:off x="5046838" y="2912458"/>
          <a:ext cx="304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435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5190640" y="2956501"/>
        <a:ext cx="16747" cy="3352"/>
      </dsp:txXfrm>
    </dsp:sp>
    <dsp:sp modelId="{9196959A-8D74-49DB-B551-CE5BBBBCDF7B}">
      <dsp:nvSpPr>
        <dsp:cNvPr id="0" name=""/>
        <dsp:cNvSpPr/>
      </dsp:nvSpPr>
      <dsp:spPr>
        <a:xfrm>
          <a:off x="3592321" y="2521283"/>
          <a:ext cx="1456316" cy="873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Inserir os pneus na roda</a:t>
          </a:r>
        </a:p>
      </dsp:txBody>
      <dsp:txXfrm>
        <a:off x="3592321" y="2521283"/>
        <a:ext cx="1456316" cy="873789"/>
      </dsp:txXfrm>
    </dsp:sp>
    <dsp:sp modelId="{5AD23EF5-759D-4075-B2B6-20CF32E6DFBA}">
      <dsp:nvSpPr>
        <dsp:cNvPr id="0" name=""/>
        <dsp:cNvSpPr/>
      </dsp:nvSpPr>
      <dsp:spPr>
        <a:xfrm>
          <a:off x="6838107" y="2912458"/>
          <a:ext cx="304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435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6981910" y="2956501"/>
        <a:ext cx="16747" cy="3352"/>
      </dsp:txXfrm>
    </dsp:sp>
    <dsp:sp modelId="{51756C35-C047-4062-B20F-09FFB2336B38}">
      <dsp:nvSpPr>
        <dsp:cNvPr id="0" name=""/>
        <dsp:cNvSpPr/>
      </dsp:nvSpPr>
      <dsp:spPr>
        <a:xfrm>
          <a:off x="5383591" y="2521283"/>
          <a:ext cx="1456316" cy="873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Embutir os pneus com roda no Carro</a:t>
          </a:r>
        </a:p>
      </dsp:txBody>
      <dsp:txXfrm>
        <a:off x="5383591" y="2521283"/>
        <a:ext cx="1456316" cy="873789"/>
      </dsp:txXfrm>
    </dsp:sp>
    <dsp:sp modelId="{06F83F3B-3E03-4A4A-8461-730363DD3F7F}">
      <dsp:nvSpPr>
        <dsp:cNvPr id="0" name=""/>
        <dsp:cNvSpPr/>
      </dsp:nvSpPr>
      <dsp:spPr>
        <a:xfrm>
          <a:off x="737941" y="3393273"/>
          <a:ext cx="7165077" cy="304352"/>
        </a:xfrm>
        <a:custGeom>
          <a:avLst/>
          <a:gdLst/>
          <a:ahLst/>
          <a:cxnLst/>
          <a:rect l="0" t="0" r="0" b="0"/>
          <a:pathLst>
            <a:path>
              <a:moveTo>
                <a:pt x="7165077" y="0"/>
              </a:moveTo>
              <a:lnTo>
                <a:pt x="7165077" y="169276"/>
              </a:lnTo>
              <a:lnTo>
                <a:pt x="0" y="169276"/>
              </a:lnTo>
              <a:lnTo>
                <a:pt x="0" y="30435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4141157" y="3543773"/>
        <a:ext cx="358645" cy="3352"/>
      </dsp:txXfrm>
    </dsp:sp>
    <dsp:sp modelId="{8E2E4D0F-C430-4042-8C56-53AA9F0F8F13}">
      <dsp:nvSpPr>
        <dsp:cNvPr id="0" name=""/>
        <dsp:cNvSpPr/>
      </dsp:nvSpPr>
      <dsp:spPr>
        <a:xfrm>
          <a:off x="7174860" y="2521283"/>
          <a:ext cx="1456316" cy="873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Anexar as janelas</a:t>
          </a:r>
        </a:p>
      </dsp:txBody>
      <dsp:txXfrm>
        <a:off x="7174860" y="2521283"/>
        <a:ext cx="1456316" cy="873789"/>
      </dsp:txXfrm>
    </dsp:sp>
    <dsp:sp modelId="{966D5419-FA5D-4AB9-B1D4-C3E62F60939A}">
      <dsp:nvSpPr>
        <dsp:cNvPr id="0" name=""/>
        <dsp:cNvSpPr/>
      </dsp:nvSpPr>
      <dsp:spPr>
        <a:xfrm>
          <a:off x="1464299" y="4121200"/>
          <a:ext cx="304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435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1608102" y="4165244"/>
        <a:ext cx="16747" cy="3352"/>
      </dsp:txXfrm>
    </dsp:sp>
    <dsp:sp modelId="{CC262855-FE6A-4FEA-A875-5AACDED63F88}">
      <dsp:nvSpPr>
        <dsp:cNvPr id="0" name=""/>
        <dsp:cNvSpPr/>
      </dsp:nvSpPr>
      <dsp:spPr>
        <a:xfrm>
          <a:off x="9783" y="3730025"/>
          <a:ext cx="1456316" cy="873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Abastecer</a:t>
          </a:r>
        </a:p>
      </dsp:txBody>
      <dsp:txXfrm>
        <a:off x="9783" y="3730025"/>
        <a:ext cx="1456316" cy="873789"/>
      </dsp:txXfrm>
    </dsp:sp>
    <dsp:sp modelId="{1BB5A415-840F-4DE7-8E5D-9C740BB1372B}">
      <dsp:nvSpPr>
        <dsp:cNvPr id="0" name=""/>
        <dsp:cNvSpPr/>
      </dsp:nvSpPr>
      <dsp:spPr>
        <a:xfrm>
          <a:off x="3255568" y="4121200"/>
          <a:ext cx="304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435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3399371" y="4165244"/>
        <a:ext cx="16747" cy="3352"/>
      </dsp:txXfrm>
    </dsp:sp>
    <dsp:sp modelId="{C8C5F649-0463-4021-96B3-49139347F23B}">
      <dsp:nvSpPr>
        <dsp:cNvPr id="0" name=""/>
        <dsp:cNvSpPr/>
      </dsp:nvSpPr>
      <dsp:spPr>
        <a:xfrm>
          <a:off x="1801052" y="3730025"/>
          <a:ext cx="1456316" cy="873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Testar em um simulador de rodovia</a:t>
          </a:r>
        </a:p>
      </dsp:txBody>
      <dsp:txXfrm>
        <a:off x="1801052" y="3730025"/>
        <a:ext cx="1456316" cy="873789"/>
      </dsp:txXfrm>
    </dsp:sp>
    <dsp:sp modelId="{F35BBB77-2AFE-4C56-AB50-B72C80FCA9F9}">
      <dsp:nvSpPr>
        <dsp:cNvPr id="0" name=""/>
        <dsp:cNvSpPr/>
      </dsp:nvSpPr>
      <dsp:spPr>
        <a:xfrm>
          <a:off x="5046838" y="4121200"/>
          <a:ext cx="304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435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5190640" y="4165244"/>
        <a:ext cx="16747" cy="3352"/>
      </dsp:txXfrm>
    </dsp:sp>
    <dsp:sp modelId="{47865368-6339-46BE-A0F8-EBEF0168FE2F}">
      <dsp:nvSpPr>
        <dsp:cNvPr id="0" name=""/>
        <dsp:cNvSpPr/>
      </dsp:nvSpPr>
      <dsp:spPr>
        <a:xfrm>
          <a:off x="3592321" y="3730025"/>
          <a:ext cx="1456316" cy="873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Testar uma em velocidade de 120 km/h</a:t>
          </a:r>
        </a:p>
      </dsp:txBody>
      <dsp:txXfrm>
        <a:off x="3592321" y="3730025"/>
        <a:ext cx="1456316" cy="873789"/>
      </dsp:txXfrm>
    </dsp:sp>
    <dsp:sp modelId="{893B5010-5102-4994-AFC9-B374F6FFA0F2}">
      <dsp:nvSpPr>
        <dsp:cNvPr id="0" name=""/>
        <dsp:cNvSpPr/>
      </dsp:nvSpPr>
      <dsp:spPr>
        <a:xfrm>
          <a:off x="6838107" y="4121200"/>
          <a:ext cx="304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435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6981910" y="4165244"/>
        <a:ext cx="16747" cy="3352"/>
      </dsp:txXfrm>
    </dsp:sp>
    <dsp:sp modelId="{1D970305-E767-4165-A633-BA73D1B36AE4}">
      <dsp:nvSpPr>
        <dsp:cNvPr id="0" name=""/>
        <dsp:cNvSpPr/>
      </dsp:nvSpPr>
      <dsp:spPr>
        <a:xfrm>
          <a:off x="5383591" y="3730025"/>
          <a:ext cx="1456316" cy="873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Inspecionar o veiculo</a:t>
          </a:r>
        </a:p>
      </dsp:txBody>
      <dsp:txXfrm>
        <a:off x="5383591" y="3730025"/>
        <a:ext cx="1456316" cy="873789"/>
      </dsp:txXfrm>
    </dsp:sp>
    <dsp:sp modelId="{2C47EB44-8895-4593-8A19-90C5A6065B62}">
      <dsp:nvSpPr>
        <dsp:cNvPr id="0" name=""/>
        <dsp:cNvSpPr/>
      </dsp:nvSpPr>
      <dsp:spPr>
        <a:xfrm>
          <a:off x="737941" y="4602015"/>
          <a:ext cx="7165077" cy="304352"/>
        </a:xfrm>
        <a:custGeom>
          <a:avLst/>
          <a:gdLst/>
          <a:ahLst/>
          <a:cxnLst/>
          <a:rect l="0" t="0" r="0" b="0"/>
          <a:pathLst>
            <a:path>
              <a:moveTo>
                <a:pt x="7165077" y="0"/>
              </a:moveTo>
              <a:lnTo>
                <a:pt x="7165077" y="169276"/>
              </a:lnTo>
              <a:lnTo>
                <a:pt x="0" y="169276"/>
              </a:lnTo>
              <a:lnTo>
                <a:pt x="0" y="30435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141157" y="4752515"/>
        <a:ext cx="358645" cy="3352"/>
      </dsp:txXfrm>
    </dsp:sp>
    <dsp:sp modelId="{BFC6A97B-FC2D-4590-A09E-7F2CD44F9183}">
      <dsp:nvSpPr>
        <dsp:cNvPr id="0" name=""/>
        <dsp:cNvSpPr/>
      </dsp:nvSpPr>
      <dsp:spPr>
        <a:xfrm>
          <a:off x="7174860" y="3730025"/>
          <a:ext cx="1456316" cy="873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Transportar</a:t>
          </a:r>
        </a:p>
      </dsp:txBody>
      <dsp:txXfrm>
        <a:off x="7174860" y="3730025"/>
        <a:ext cx="1456316" cy="873789"/>
      </dsp:txXfrm>
    </dsp:sp>
    <dsp:sp modelId="{F3DEB57B-8706-48C8-B2E6-22255B672925}">
      <dsp:nvSpPr>
        <dsp:cNvPr id="0" name=""/>
        <dsp:cNvSpPr/>
      </dsp:nvSpPr>
      <dsp:spPr>
        <a:xfrm>
          <a:off x="9783" y="4938768"/>
          <a:ext cx="1456316" cy="381697"/>
        </a:xfrm>
        <a:prstGeom prst="flowChartTermina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Fim</a:t>
          </a:r>
        </a:p>
      </dsp:txBody>
      <dsp:txXfrm>
        <a:off x="78419" y="4994662"/>
        <a:ext cx="1319044" cy="269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E1F30-F624-4CA4-8813-F46A9038F6CE}">
      <dsp:nvSpPr>
        <dsp:cNvPr id="0" name=""/>
        <dsp:cNvSpPr/>
      </dsp:nvSpPr>
      <dsp:spPr>
        <a:xfrm>
          <a:off x="1960248" y="483328"/>
          <a:ext cx="372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70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2136515" y="527029"/>
        <a:ext cx="20165" cy="4036"/>
      </dsp:txXfrm>
    </dsp:sp>
    <dsp:sp modelId="{845DBA49-A371-47F9-8ABD-4DDB203E9BA1}">
      <dsp:nvSpPr>
        <dsp:cNvPr id="0" name=""/>
        <dsp:cNvSpPr/>
      </dsp:nvSpPr>
      <dsp:spPr>
        <a:xfrm>
          <a:off x="208567" y="269198"/>
          <a:ext cx="1753480" cy="519700"/>
        </a:xfrm>
        <a:prstGeom prst="flowChartTermina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Início</a:t>
          </a:r>
        </a:p>
      </dsp:txBody>
      <dsp:txXfrm>
        <a:off x="291208" y="345300"/>
        <a:ext cx="1588198" cy="367496"/>
      </dsp:txXfrm>
    </dsp:sp>
    <dsp:sp modelId="{22B42A3A-A680-4BAF-835F-C03963B2F60D}">
      <dsp:nvSpPr>
        <dsp:cNvPr id="0" name=""/>
        <dsp:cNvSpPr/>
      </dsp:nvSpPr>
      <dsp:spPr>
        <a:xfrm>
          <a:off x="4117029" y="483328"/>
          <a:ext cx="372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70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4293297" y="527029"/>
        <a:ext cx="20165" cy="4036"/>
      </dsp:txXfrm>
    </dsp:sp>
    <dsp:sp modelId="{D0E80A11-6316-4965-AC57-F615492ABEB9}">
      <dsp:nvSpPr>
        <dsp:cNvPr id="0" name=""/>
        <dsp:cNvSpPr/>
      </dsp:nvSpPr>
      <dsp:spPr>
        <a:xfrm>
          <a:off x="2365348" y="3003"/>
          <a:ext cx="1753480" cy="1052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Lavar a carroceria para remover sujeira e graxa do processo anterior</a:t>
          </a:r>
        </a:p>
      </dsp:txBody>
      <dsp:txXfrm>
        <a:off x="2365348" y="3003"/>
        <a:ext cx="1753480" cy="1052088"/>
      </dsp:txXfrm>
    </dsp:sp>
    <dsp:sp modelId="{0375BD40-D035-48BD-A85D-A89AE56D531C}">
      <dsp:nvSpPr>
        <dsp:cNvPr id="0" name=""/>
        <dsp:cNvSpPr/>
      </dsp:nvSpPr>
      <dsp:spPr>
        <a:xfrm>
          <a:off x="6273811" y="483328"/>
          <a:ext cx="372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70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6450079" y="527029"/>
        <a:ext cx="20165" cy="4036"/>
      </dsp:txXfrm>
    </dsp:sp>
    <dsp:sp modelId="{E8A8E7AC-F3A0-4CAB-BDD7-E0B56C27BC7C}">
      <dsp:nvSpPr>
        <dsp:cNvPr id="0" name=""/>
        <dsp:cNvSpPr/>
      </dsp:nvSpPr>
      <dsp:spPr>
        <a:xfrm>
          <a:off x="4522130" y="3003"/>
          <a:ext cx="1753480" cy="1052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Secar o carro para remover qualquer resíduo de sujeira restante</a:t>
          </a:r>
        </a:p>
      </dsp:txBody>
      <dsp:txXfrm>
        <a:off x="4522130" y="3003"/>
        <a:ext cx="1753480" cy="1052088"/>
      </dsp:txXfrm>
    </dsp:sp>
    <dsp:sp modelId="{7744DB49-F030-4848-BD97-FF1AADD02A5E}">
      <dsp:nvSpPr>
        <dsp:cNvPr id="0" name=""/>
        <dsp:cNvSpPr/>
      </dsp:nvSpPr>
      <dsp:spPr>
        <a:xfrm>
          <a:off x="1085307" y="1053292"/>
          <a:ext cx="6470344" cy="372700"/>
        </a:xfrm>
        <a:custGeom>
          <a:avLst/>
          <a:gdLst/>
          <a:ahLst/>
          <a:cxnLst/>
          <a:rect l="0" t="0" r="0" b="0"/>
          <a:pathLst>
            <a:path>
              <a:moveTo>
                <a:pt x="6470344" y="0"/>
              </a:moveTo>
              <a:lnTo>
                <a:pt x="6470344" y="203450"/>
              </a:lnTo>
              <a:lnTo>
                <a:pt x="0" y="203450"/>
              </a:lnTo>
              <a:lnTo>
                <a:pt x="0" y="37270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4158407" y="1237624"/>
        <a:ext cx="324145" cy="4036"/>
      </dsp:txXfrm>
    </dsp:sp>
    <dsp:sp modelId="{E222FF20-C9C3-48C2-84D0-2AFF7AB20E0D}">
      <dsp:nvSpPr>
        <dsp:cNvPr id="0" name=""/>
        <dsp:cNvSpPr/>
      </dsp:nvSpPr>
      <dsp:spPr>
        <a:xfrm>
          <a:off x="6678911" y="3003"/>
          <a:ext cx="1753480" cy="1052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Banhar com 60 metros cúbicos de tinta anticorrosiva</a:t>
          </a:r>
        </a:p>
      </dsp:txBody>
      <dsp:txXfrm>
        <a:off x="6678911" y="3003"/>
        <a:ext cx="1753480" cy="1052088"/>
      </dsp:txXfrm>
    </dsp:sp>
    <dsp:sp modelId="{49ED6EA7-D3C1-4C20-A1F5-153ED87E5E2D}">
      <dsp:nvSpPr>
        <dsp:cNvPr id="0" name=""/>
        <dsp:cNvSpPr/>
      </dsp:nvSpPr>
      <dsp:spPr>
        <a:xfrm>
          <a:off x="1960248" y="1938717"/>
          <a:ext cx="372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70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2136515" y="1982418"/>
        <a:ext cx="20165" cy="4036"/>
      </dsp:txXfrm>
    </dsp:sp>
    <dsp:sp modelId="{D6DA2958-8E9E-4BC8-8299-4CC3806D4140}">
      <dsp:nvSpPr>
        <dsp:cNvPr id="0" name=""/>
        <dsp:cNvSpPr/>
      </dsp:nvSpPr>
      <dsp:spPr>
        <a:xfrm>
          <a:off x="208567" y="1458393"/>
          <a:ext cx="1753480" cy="1052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Retirar o excesso da tinta com agua</a:t>
          </a:r>
        </a:p>
      </dsp:txBody>
      <dsp:txXfrm>
        <a:off x="208567" y="1458393"/>
        <a:ext cx="1753480" cy="1052088"/>
      </dsp:txXfrm>
    </dsp:sp>
    <dsp:sp modelId="{B7EA490B-D554-407F-82FD-F68ED22A8FBD}">
      <dsp:nvSpPr>
        <dsp:cNvPr id="0" name=""/>
        <dsp:cNvSpPr/>
      </dsp:nvSpPr>
      <dsp:spPr>
        <a:xfrm>
          <a:off x="4117029" y="1938717"/>
          <a:ext cx="372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70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4293297" y="1982418"/>
        <a:ext cx="20165" cy="4036"/>
      </dsp:txXfrm>
    </dsp:sp>
    <dsp:sp modelId="{2AD33B44-9B08-490E-AC98-27EDBF73FBFF}">
      <dsp:nvSpPr>
        <dsp:cNvPr id="0" name=""/>
        <dsp:cNvSpPr/>
      </dsp:nvSpPr>
      <dsp:spPr>
        <a:xfrm>
          <a:off x="2365348" y="1458393"/>
          <a:ext cx="1753480" cy="1052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Ir para a secadora durante 30 minutos, para tratar a tinta anticorrosiva</a:t>
          </a:r>
        </a:p>
      </dsp:txBody>
      <dsp:txXfrm>
        <a:off x="2365348" y="1458393"/>
        <a:ext cx="1753480" cy="1052088"/>
      </dsp:txXfrm>
    </dsp:sp>
    <dsp:sp modelId="{B70926D6-8D1D-457B-B353-2DC836BE5053}">
      <dsp:nvSpPr>
        <dsp:cNvPr id="0" name=""/>
        <dsp:cNvSpPr/>
      </dsp:nvSpPr>
      <dsp:spPr>
        <a:xfrm>
          <a:off x="6273811" y="1938717"/>
          <a:ext cx="372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70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6450079" y="1982418"/>
        <a:ext cx="20165" cy="4036"/>
      </dsp:txXfrm>
    </dsp:sp>
    <dsp:sp modelId="{4BE0816F-1866-4279-B399-E2D0CEE651F3}">
      <dsp:nvSpPr>
        <dsp:cNvPr id="0" name=""/>
        <dsp:cNvSpPr/>
      </dsp:nvSpPr>
      <dsp:spPr>
        <a:xfrm>
          <a:off x="4522130" y="1458393"/>
          <a:ext cx="1753480" cy="1052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Aspirar o pó da carroceria, realizada a mão</a:t>
          </a:r>
        </a:p>
      </dsp:txBody>
      <dsp:txXfrm>
        <a:off x="4522130" y="1458393"/>
        <a:ext cx="1753480" cy="1052088"/>
      </dsp:txXfrm>
    </dsp:sp>
    <dsp:sp modelId="{8FD10747-9EF0-44B1-81FE-F808F7F1BC7D}">
      <dsp:nvSpPr>
        <dsp:cNvPr id="0" name=""/>
        <dsp:cNvSpPr/>
      </dsp:nvSpPr>
      <dsp:spPr>
        <a:xfrm>
          <a:off x="1085307" y="2508681"/>
          <a:ext cx="6470344" cy="372700"/>
        </a:xfrm>
        <a:custGeom>
          <a:avLst/>
          <a:gdLst/>
          <a:ahLst/>
          <a:cxnLst/>
          <a:rect l="0" t="0" r="0" b="0"/>
          <a:pathLst>
            <a:path>
              <a:moveTo>
                <a:pt x="6470344" y="0"/>
              </a:moveTo>
              <a:lnTo>
                <a:pt x="6470344" y="203450"/>
              </a:lnTo>
              <a:lnTo>
                <a:pt x="0" y="203450"/>
              </a:lnTo>
              <a:lnTo>
                <a:pt x="0" y="37270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4158407" y="2693013"/>
        <a:ext cx="324145" cy="4036"/>
      </dsp:txXfrm>
    </dsp:sp>
    <dsp:sp modelId="{1063F5F0-D7C5-41AA-B0FD-E1B70675D518}">
      <dsp:nvSpPr>
        <dsp:cNvPr id="0" name=""/>
        <dsp:cNvSpPr/>
      </dsp:nvSpPr>
      <dsp:spPr>
        <a:xfrm>
          <a:off x="6678911" y="1458393"/>
          <a:ext cx="1753480" cy="1052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Pintar o interior do carro, realizado s mão</a:t>
          </a:r>
        </a:p>
      </dsp:txBody>
      <dsp:txXfrm>
        <a:off x="6678911" y="1458393"/>
        <a:ext cx="1753480" cy="1052088"/>
      </dsp:txXfrm>
    </dsp:sp>
    <dsp:sp modelId="{030DE26B-3055-4B0A-ACDB-1217DF4348EB}">
      <dsp:nvSpPr>
        <dsp:cNvPr id="0" name=""/>
        <dsp:cNvSpPr/>
      </dsp:nvSpPr>
      <dsp:spPr>
        <a:xfrm>
          <a:off x="1960248" y="3394106"/>
          <a:ext cx="372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70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2136515" y="3437808"/>
        <a:ext cx="20165" cy="4036"/>
      </dsp:txXfrm>
    </dsp:sp>
    <dsp:sp modelId="{70C3B879-4B2D-49E5-BEA2-770450FB40CF}">
      <dsp:nvSpPr>
        <dsp:cNvPr id="0" name=""/>
        <dsp:cNvSpPr/>
      </dsp:nvSpPr>
      <dsp:spPr>
        <a:xfrm>
          <a:off x="208567" y="2913782"/>
          <a:ext cx="1753480" cy="1052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Pintar o exterior do carro, realizado por maquinas</a:t>
          </a:r>
        </a:p>
      </dsp:txBody>
      <dsp:txXfrm>
        <a:off x="208567" y="2913782"/>
        <a:ext cx="1753480" cy="1052088"/>
      </dsp:txXfrm>
    </dsp:sp>
    <dsp:sp modelId="{0AAE57A8-CDE5-4EA0-A5FF-C6F499F1ED3F}">
      <dsp:nvSpPr>
        <dsp:cNvPr id="0" name=""/>
        <dsp:cNvSpPr/>
      </dsp:nvSpPr>
      <dsp:spPr>
        <a:xfrm>
          <a:off x="4117029" y="3394106"/>
          <a:ext cx="372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70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293297" y="3437808"/>
        <a:ext cx="20165" cy="4036"/>
      </dsp:txXfrm>
    </dsp:sp>
    <dsp:sp modelId="{274EB056-CA96-4BFA-B98E-AD9D67A60C4B}">
      <dsp:nvSpPr>
        <dsp:cNvPr id="0" name=""/>
        <dsp:cNvSpPr/>
      </dsp:nvSpPr>
      <dsp:spPr>
        <a:xfrm>
          <a:off x="2365348" y="2913782"/>
          <a:ext cx="1753480" cy="1052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Ir para uma secadora por 180° centigrado por 30 minutos</a:t>
          </a:r>
        </a:p>
      </dsp:txBody>
      <dsp:txXfrm>
        <a:off x="2365348" y="2913782"/>
        <a:ext cx="1753480" cy="1052088"/>
      </dsp:txXfrm>
    </dsp:sp>
    <dsp:sp modelId="{2A42106F-F45A-4540-8108-9A244A5E7263}">
      <dsp:nvSpPr>
        <dsp:cNvPr id="0" name=""/>
        <dsp:cNvSpPr/>
      </dsp:nvSpPr>
      <dsp:spPr>
        <a:xfrm>
          <a:off x="6273811" y="3394106"/>
          <a:ext cx="372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70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6450079" y="3437808"/>
        <a:ext cx="20165" cy="4036"/>
      </dsp:txXfrm>
    </dsp:sp>
    <dsp:sp modelId="{5AD353CF-2C27-437F-A5FA-3015CBCB96C0}">
      <dsp:nvSpPr>
        <dsp:cNvPr id="0" name=""/>
        <dsp:cNvSpPr/>
      </dsp:nvSpPr>
      <dsp:spPr>
        <a:xfrm>
          <a:off x="4522130" y="2913782"/>
          <a:ext cx="1753480" cy="1052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Receber a pintura primaria, realizada a mão</a:t>
          </a:r>
        </a:p>
      </dsp:txBody>
      <dsp:txXfrm>
        <a:off x="4522130" y="2913782"/>
        <a:ext cx="1753480" cy="1052088"/>
      </dsp:txXfrm>
    </dsp:sp>
    <dsp:sp modelId="{3665EF98-13FB-41E1-A1BB-44D0D85AA53C}">
      <dsp:nvSpPr>
        <dsp:cNvPr id="0" name=""/>
        <dsp:cNvSpPr/>
      </dsp:nvSpPr>
      <dsp:spPr>
        <a:xfrm>
          <a:off x="1085307" y="3964070"/>
          <a:ext cx="6470344" cy="372700"/>
        </a:xfrm>
        <a:custGeom>
          <a:avLst/>
          <a:gdLst/>
          <a:ahLst/>
          <a:cxnLst/>
          <a:rect l="0" t="0" r="0" b="0"/>
          <a:pathLst>
            <a:path>
              <a:moveTo>
                <a:pt x="6470344" y="0"/>
              </a:moveTo>
              <a:lnTo>
                <a:pt x="6470344" y="203450"/>
              </a:lnTo>
              <a:lnTo>
                <a:pt x="0" y="203450"/>
              </a:lnTo>
              <a:lnTo>
                <a:pt x="0" y="37270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4158407" y="4148402"/>
        <a:ext cx="324145" cy="4036"/>
      </dsp:txXfrm>
    </dsp:sp>
    <dsp:sp modelId="{5E6C1BF6-C961-4564-9A8A-26AB10C241A6}">
      <dsp:nvSpPr>
        <dsp:cNvPr id="0" name=""/>
        <dsp:cNvSpPr/>
      </dsp:nvSpPr>
      <dsp:spPr>
        <a:xfrm>
          <a:off x="6678911" y="2913782"/>
          <a:ext cx="1753480" cy="1052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Ir para a secadora a 160°, para tratar a tinta</a:t>
          </a:r>
        </a:p>
      </dsp:txBody>
      <dsp:txXfrm>
        <a:off x="6678911" y="2913782"/>
        <a:ext cx="1753480" cy="1052088"/>
      </dsp:txXfrm>
    </dsp:sp>
    <dsp:sp modelId="{79B651FC-616A-4E3D-9FA9-5AAED37326F0}">
      <dsp:nvSpPr>
        <dsp:cNvPr id="0" name=""/>
        <dsp:cNvSpPr/>
      </dsp:nvSpPr>
      <dsp:spPr>
        <a:xfrm>
          <a:off x="1960248" y="4849495"/>
          <a:ext cx="372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70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2136515" y="4893197"/>
        <a:ext cx="20165" cy="4036"/>
      </dsp:txXfrm>
    </dsp:sp>
    <dsp:sp modelId="{89E8E0E0-9598-4166-90D9-B1540C8E991F}">
      <dsp:nvSpPr>
        <dsp:cNvPr id="0" name=""/>
        <dsp:cNvSpPr/>
      </dsp:nvSpPr>
      <dsp:spPr>
        <a:xfrm>
          <a:off x="208567" y="4369171"/>
          <a:ext cx="1753480" cy="1052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Receber a camada final de tinta, aplicada por robôs</a:t>
          </a:r>
        </a:p>
      </dsp:txBody>
      <dsp:txXfrm>
        <a:off x="208567" y="4369171"/>
        <a:ext cx="1753480" cy="1052088"/>
      </dsp:txXfrm>
    </dsp:sp>
    <dsp:sp modelId="{D4B2F6E9-8150-4D89-BE84-5E0CC749AF24}">
      <dsp:nvSpPr>
        <dsp:cNvPr id="0" name=""/>
        <dsp:cNvSpPr/>
      </dsp:nvSpPr>
      <dsp:spPr>
        <a:xfrm>
          <a:off x="4117029" y="4849495"/>
          <a:ext cx="372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70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293297" y="4893197"/>
        <a:ext cx="20165" cy="4036"/>
      </dsp:txXfrm>
    </dsp:sp>
    <dsp:sp modelId="{90160381-2601-49CC-971A-0E86BF114376}">
      <dsp:nvSpPr>
        <dsp:cNvPr id="0" name=""/>
        <dsp:cNvSpPr/>
      </dsp:nvSpPr>
      <dsp:spPr>
        <a:xfrm>
          <a:off x="2365348" y="4369171"/>
          <a:ext cx="1753480" cy="1052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Inserir o logotipo no capo do veiculo</a:t>
          </a:r>
        </a:p>
      </dsp:txBody>
      <dsp:txXfrm>
        <a:off x="2365348" y="4369171"/>
        <a:ext cx="1753480" cy="1052088"/>
      </dsp:txXfrm>
    </dsp:sp>
    <dsp:sp modelId="{F3DEB57B-8706-48C8-B2E6-22255B672925}">
      <dsp:nvSpPr>
        <dsp:cNvPr id="0" name=""/>
        <dsp:cNvSpPr/>
      </dsp:nvSpPr>
      <dsp:spPr>
        <a:xfrm>
          <a:off x="4522130" y="4665423"/>
          <a:ext cx="1753480" cy="459583"/>
        </a:xfrm>
        <a:prstGeom prst="flowChartTermina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Fim</a:t>
          </a:r>
        </a:p>
      </dsp:txBody>
      <dsp:txXfrm>
        <a:off x="4604771" y="4732722"/>
        <a:ext cx="1588198" cy="324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996B0-9E77-4C1A-A972-B0F326B72A0F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44B6A-A4C0-4AD8-B332-A31751EDFB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98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44B6A-A4C0-4AD8-B332-A31751EDFB0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94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7FF7-1A74-4889-A1B5-B816DB839EE7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7E10-F54C-499B-B724-6C8AC71018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7FF7-1A74-4889-A1B5-B816DB839EE7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7E10-F54C-499B-B724-6C8AC710182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7FF7-1A74-4889-A1B5-B816DB839EE7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7E10-F54C-499B-B724-6C8AC710182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7FF7-1A74-4889-A1B5-B816DB839EE7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7E10-F54C-499B-B724-6C8AC710182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7FF7-1A74-4889-A1B5-B816DB839EE7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7E10-F54C-499B-B724-6C8AC71018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7FF7-1A74-4889-A1B5-B816DB839EE7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7E10-F54C-499B-B724-6C8AC710182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7FF7-1A74-4889-A1B5-B816DB839EE7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7E10-F54C-499B-B724-6C8AC71018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7FF7-1A74-4889-A1B5-B816DB839EE7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7E10-F54C-499B-B724-6C8AC710182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7FF7-1A74-4889-A1B5-B816DB839EE7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7E10-F54C-499B-B724-6C8AC710182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7FF7-1A74-4889-A1B5-B816DB839EE7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7E10-F54C-499B-B724-6C8AC71018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7FF7-1A74-4889-A1B5-B816DB839EE7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7E10-F54C-499B-B724-6C8AC710182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E2B7FF7-1A74-4889-A1B5-B816DB839EE7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FFD7E10-F54C-499B-B724-6C8AC7101823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Porche 911 GT3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>
                <a:solidFill>
                  <a:schemeClr val="tx1"/>
                </a:solidFill>
                <a:latin typeface="Gadugi" pitchFamily="34" charset="0"/>
                <a:ea typeface="Gadugi" pitchFamily="34" charset="0"/>
              </a:rPr>
              <a:t>Dandara de Paula Alves</a:t>
            </a:r>
          </a:p>
          <a:p>
            <a:pPr algn="just"/>
            <a:r>
              <a:rPr lang="pt-BR" dirty="0">
                <a:solidFill>
                  <a:schemeClr val="tx1"/>
                </a:solidFill>
                <a:latin typeface="Gadugi" pitchFamily="34" charset="0"/>
                <a:ea typeface="Gadugi" pitchFamily="34" charset="0"/>
              </a:rPr>
              <a:t>Francisco Danilo dos Santos</a:t>
            </a:r>
          </a:p>
          <a:p>
            <a:pPr algn="just"/>
            <a:r>
              <a:rPr lang="pt-BR" dirty="0">
                <a:solidFill>
                  <a:schemeClr val="tx1"/>
                </a:solidFill>
                <a:latin typeface="Gadugi" pitchFamily="34" charset="0"/>
                <a:ea typeface="Gadugi" pitchFamily="34" charset="0"/>
              </a:rPr>
              <a:t>Lauren Thais Santos</a:t>
            </a:r>
          </a:p>
          <a:p>
            <a:pPr algn="just"/>
            <a:r>
              <a:rPr lang="pt-BR" dirty="0">
                <a:solidFill>
                  <a:schemeClr val="tx1"/>
                </a:solidFill>
                <a:latin typeface="Gadugi" pitchFamily="34" charset="0"/>
                <a:ea typeface="Gadugi" pitchFamily="34" charset="0"/>
              </a:rPr>
              <a:t>Pablo Alves Pavão dos Santos</a:t>
            </a:r>
          </a:p>
          <a:p>
            <a:pPr algn="just"/>
            <a:r>
              <a:rPr lang="pt-BR" dirty="0">
                <a:solidFill>
                  <a:schemeClr val="tx1"/>
                </a:solidFill>
                <a:latin typeface="Gadugi" pitchFamily="34" charset="0"/>
                <a:ea typeface="Gadugi" pitchFamily="34" charset="0"/>
              </a:rPr>
              <a:t>Victor Pavlidis dos Santos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149079"/>
            <a:ext cx="3642996" cy="2396325"/>
          </a:xfrm>
          <a:prstGeom prst="ellipse">
            <a:avLst/>
          </a:prstGeom>
          <a:ln w="28575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2372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AB3F377-87FF-4FA4-890D-1FE7CFC2ED36}"/>
              </a:ext>
            </a:extLst>
          </p:cNvPr>
          <p:cNvSpPr txBox="1"/>
          <p:nvPr/>
        </p:nvSpPr>
        <p:spPr>
          <a:xfrm>
            <a:off x="457200" y="404664"/>
            <a:ext cx="8229600" cy="663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pt-BR" sz="3000" b="1" spc="-100" dirty="0">
                <a:latin typeface="+mj-lt"/>
                <a:ea typeface="+mj-ea"/>
                <a:cs typeface="+mj-cs"/>
              </a:rPr>
              <a:t>Macroprocesso</a:t>
            </a:r>
            <a:r>
              <a:rPr lang="pt-BR" sz="3000" spc="-100" dirty="0">
                <a:latin typeface="+mj-lt"/>
                <a:ea typeface="+mj-ea"/>
                <a:cs typeface="+mj-cs"/>
              </a:rPr>
              <a:t>: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28365262-A5DE-468B-9FF9-1A043469D2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718393"/>
              </p:ext>
            </p:extLst>
          </p:nvPr>
        </p:nvGraphicFramePr>
        <p:xfrm>
          <a:off x="251520" y="1196752"/>
          <a:ext cx="8640960" cy="5424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237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AB3F377-87FF-4FA4-890D-1FE7CFC2ED36}"/>
              </a:ext>
            </a:extLst>
          </p:cNvPr>
          <p:cNvSpPr txBox="1"/>
          <p:nvPr/>
        </p:nvSpPr>
        <p:spPr>
          <a:xfrm>
            <a:off x="457200" y="404664"/>
            <a:ext cx="8229600" cy="663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pt-BR" sz="3000" b="1" spc="-100" dirty="0">
                <a:latin typeface="+mj-lt"/>
                <a:ea typeface="+mj-ea"/>
                <a:cs typeface="+mj-cs"/>
              </a:rPr>
              <a:t>Subprocesso: Pintura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28365262-A5DE-468B-9FF9-1A043469D2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0884383"/>
              </p:ext>
            </p:extLst>
          </p:nvPr>
        </p:nvGraphicFramePr>
        <p:xfrm>
          <a:off x="251520" y="1196752"/>
          <a:ext cx="8640960" cy="5424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302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89685-09FF-457F-AD42-204AEB8A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anchor="ctr">
            <a:norm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Quem é o cliente?</a:t>
            </a:r>
          </a:p>
        </p:txBody>
      </p:sp>
      <p:pic>
        <p:nvPicPr>
          <p:cNvPr id="4" name="Imagem 3" descr="Carro de corrida&#10;&#10;Descrição gerada automaticamente">
            <a:extLst>
              <a:ext uri="{FF2B5EF4-FFF2-40B4-BE49-F238E27FC236}">
                <a16:creationId xmlns:a16="http://schemas.microsoft.com/office/drawing/2014/main" id="{42E9B4FE-49AE-4E52-A482-CF0C8270F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30" r="25937" b="3"/>
          <a:stretch/>
        </p:blipFill>
        <p:spPr>
          <a:xfrm>
            <a:off x="457200" y="1673352"/>
            <a:ext cx="4038600" cy="47183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BFE675-8C13-4A91-9408-ACAE3381D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>
            <a:normAutofit/>
          </a:bodyPr>
          <a:lstStyle/>
          <a:p>
            <a:r>
              <a:rPr lang="pt-BR" dirty="0"/>
              <a:t>O cliente é a linha de montagem principal da fabrica</a:t>
            </a:r>
          </a:p>
          <a:p>
            <a:endParaRPr lang="pt-BR" dirty="0"/>
          </a:p>
          <a:p>
            <a:r>
              <a:rPr lang="pt-BR" dirty="0"/>
              <a:t>É um cliente interno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495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263</Words>
  <Application>Microsoft Office PowerPoint</Application>
  <PresentationFormat>Apresentação na tela (4:3)</PresentationFormat>
  <Paragraphs>49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Gadugi</vt:lpstr>
      <vt:lpstr>Brilho</vt:lpstr>
      <vt:lpstr>Porche 911 GT3</vt:lpstr>
      <vt:lpstr>Apresentação do PowerPoint</vt:lpstr>
      <vt:lpstr>Apresentação do PowerPoint</vt:lpstr>
      <vt:lpstr>Quem é o cliente?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Dandara De Paula</cp:lastModifiedBy>
  <cp:revision>6</cp:revision>
  <dcterms:created xsi:type="dcterms:W3CDTF">2022-04-05T16:07:54Z</dcterms:created>
  <dcterms:modified xsi:type="dcterms:W3CDTF">2022-04-10T14:56:51Z</dcterms:modified>
</cp:coreProperties>
</file>