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81078"/>
            <a:ext cx="5267185" cy="106579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4652" y="1566174"/>
            <a:ext cx="6400800" cy="426720"/>
          </a:xfrm>
        </p:spPr>
        <p:txBody>
          <a:bodyPr/>
          <a:lstStyle/>
          <a:p>
            <a:pPr algn="ctr"/>
            <a:r>
              <a:rPr lang="es-ES" dirty="0" smtClean="0"/>
              <a:t>Análisis de datos Red Eléctrica de España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992894"/>
            <a:ext cx="2781300" cy="752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5668790"/>
            <a:ext cx="754880" cy="629934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347652" y="5983757"/>
            <a:ext cx="6400800" cy="426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dirty="0" smtClean="0"/>
              <a:t>Eva Iglesias, Adrián Chávez , Aitor González y Daniel Lema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432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sistema.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1652" y="1453445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Contribución de cada tecnología </a:t>
            </a:r>
            <a:r>
              <a:rPr lang="es-ES" dirty="0" smtClean="0">
                <a:solidFill>
                  <a:schemeClr val="bg1"/>
                </a:solidFill>
              </a:rPr>
              <a:t>a las emisiones de C02: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40" y="1951900"/>
            <a:ext cx="7735299" cy="41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Autofit/>
          </a:bodyPr>
          <a:lstStyle/>
          <a:p>
            <a:r>
              <a:rPr lang="es-ES" sz="3700" b="1" dirty="0"/>
              <a:t>Análisis Intercambios de energía del sistema con los países vecinos</a:t>
            </a:r>
            <a:r>
              <a:rPr lang="es-ES" sz="3700" b="1" dirty="0" smtClean="0"/>
              <a:t>.</a:t>
            </a:r>
            <a:endParaRPr lang="en-GB" sz="37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66" y="2015785"/>
            <a:ext cx="5072361" cy="30591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269" y="2008844"/>
            <a:ext cx="5267685" cy="3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700" b="1" dirty="0" smtClean="0"/>
              <a:t>Estudio </a:t>
            </a:r>
            <a:r>
              <a:rPr lang="es-ES" sz="3700" b="1" dirty="0"/>
              <a:t>del mercado eléctrico español.</a:t>
            </a:r>
            <a:endParaRPr lang="en-GB" sz="37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41" y="1537163"/>
            <a:ext cx="8092350" cy="431756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1652" y="1506692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Evolución del precio de la energía eléctrica desde 2014: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9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700" b="1" dirty="0" smtClean="0"/>
              <a:t>Estudio </a:t>
            </a:r>
            <a:r>
              <a:rPr lang="es-ES" sz="3700" b="1" dirty="0"/>
              <a:t>del mercado eléctrico español.</a:t>
            </a:r>
            <a:endParaRPr lang="en-GB" sz="37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43" y="1364457"/>
            <a:ext cx="8579914" cy="45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75651" y="1397853"/>
            <a:ext cx="10693537" cy="3853416"/>
          </a:xfrm>
        </p:spPr>
        <p:txBody>
          <a:bodyPr>
            <a:noAutofit/>
          </a:bodyPr>
          <a:lstStyle/>
          <a:p>
            <a:r>
              <a:rPr lang="es-ES" sz="1600" cap="none" dirty="0" smtClean="0">
                <a:solidFill>
                  <a:schemeClr val="bg1"/>
                </a:solidFill>
              </a:rPr>
              <a:t>La red eléctrica de España (REE) es la empresa encargada de la </a:t>
            </a:r>
            <a:r>
              <a:rPr lang="es-ES" sz="1600" b="1" cap="none" dirty="0" smtClean="0">
                <a:solidFill>
                  <a:schemeClr val="bg1"/>
                </a:solidFill>
              </a:rPr>
              <a:t>operación y gestión del sistema eléctrico </a:t>
            </a:r>
            <a:r>
              <a:rPr lang="es-ES" sz="1600" cap="none" dirty="0" smtClean="0">
                <a:solidFill>
                  <a:schemeClr val="bg1"/>
                </a:solidFill>
              </a:rPr>
              <a:t>en España. su función principal es garantizar el suministro de electricidad a todos los usuarios del país de manera segura, eficiente y sostenible.</a:t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/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>La red eléctrica de España está compuesta por una extensa infraestructura de </a:t>
            </a:r>
            <a:r>
              <a:rPr lang="es-ES" sz="1600" b="1" cap="none" dirty="0" smtClean="0">
                <a:solidFill>
                  <a:schemeClr val="bg1"/>
                </a:solidFill>
              </a:rPr>
              <a:t>líneas de transmisión, subestaciones </a:t>
            </a:r>
            <a:r>
              <a:rPr lang="es-ES" sz="1600" cap="none" dirty="0" smtClean="0">
                <a:solidFill>
                  <a:schemeClr val="bg1"/>
                </a:solidFill>
              </a:rPr>
              <a:t>y centros de control que permiten la distribución de la electricidad desde las centrales generadoras hasta los consumidores finales. REE se encarga de </a:t>
            </a:r>
            <a:r>
              <a:rPr lang="es-ES" sz="1600" b="1" cap="none" dirty="0" smtClean="0">
                <a:solidFill>
                  <a:schemeClr val="bg1"/>
                </a:solidFill>
              </a:rPr>
              <a:t>supervisar y controlar el flujo de electricidad en tiempo real</a:t>
            </a:r>
            <a:r>
              <a:rPr lang="es-ES" sz="1600" cap="none" dirty="0" smtClean="0">
                <a:solidFill>
                  <a:schemeClr val="bg1"/>
                </a:solidFill>
              </a:rPr>
              <a:t>, garantizando la estabilidad del sistema y </a:t>
            </a:r>
            <a:r>
              <a:rPr lang="es-ES" sz="1600" b="1" cap="none" dirty="0" smtClean="0">
                <a:solidFill>
                  <a:schemeClr val="bg1"/>
                </a:solidFill>
              </a:rPr>
              <a:t>gestionando los desequilibrios entre la oferta y la demanda </a:t>
            </a:r>
            <a:r>
              <a:rPr lang="es-ES" sz="1600" cap="none" dirty="0" smtClean="0">
                <a:solidFill>
                  <a:schemeClr val="bg1"/>
                </a:solidFill>
              </a:rPr>
              <a:t>de electricidad.</a:t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/>
            </a:r>
            <a:br>
              <a:rPr lang="es-ES" sz="1600" cap="none" dirty="0" smtClean="0">
                <a:solidFill>
                  <a:schemeClr val="bg1"/>
                </a:solidFill>
              </a:rPr>
            </a:br>
            <a:r>
              <a:rPr lang="es-ES" sz="1600" cap="none" dirty="0" smtClean="0">
                <a:solidFill>
                  <a:schemeClr val="bg1"/>
                </a:solidFill>
              </a:rPr>
              <a:t>Además, REE es responsable de la planificación y desarrollo de la red eléctrica, asegurando que haya suficiente capacidad de transmisión para satisfacer las necesidades presentes y futuras del sistema. también se encarga de la coordinación con los operadores de otros países para </a:t>
            </a:r>
            <a:r>
              <a:rPr lang="es-ES" sz="1600" b="1" cap="none" dirty="0" smtClean="0">
                <a:solidFill>
                  <a:schemeClr val="bg1"/>
                </a:solidFill>
              </a:rPr>
              <a:t>garantizar la interconexión y el intercambio de electricidad a nivel europeo</a:t>
            </a:r>
            <a:r>
              <a:rPr lang="es-ES" sz="1600" cap="none" dirty="0" smtClean="0">
                <a:solidFill>
                  <a:schemeClr val="bg1"/>
                </a:solidFill>
              </a:rPr>
              <a:t>.</a:t>
            </a:r>
            <a:endParaRPr lang="es-ES" sz="1600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8534400" cy="960120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¿Qué es red </a:t>
            </a:r>
            <a:r>
              <a:rPr lang="es-ES" sz="3600" b="1" dirty="0" err="1" smtClean="0"/>
              <a:t>electrica</a:t>
            </a:r>
            <a:r>
              <a:rPr lang="es-ES" sz="3600" b="1" dirty="0" smtClean="0"/>
              <a:t>?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75651" y="1397853"/>
            <a:ext cx="10693537" cy="3814227"/>
          </a:xfrm>
        </p:spPr>
        <p:txBody>
          <a:bodyPr>
            <a:noAutofit/>
          </a:bodyPr>
          <a:lstStyle/>
          <a:p>
            <a:r>
              <a:rPr lang="es-ES" sz="2000" cap="none" dirty="0" smtClean="0">
                <a:solidFill>
                  <a:schemeClr val="bg1"/>
                </a:solidFill>
              </a:rPr>
              <a:t>Vamos a obtener los siguientes datos usando </a:t>
            </a:r>
            <a:r>
              <a:rPr lang="es-ES" sz="2000" cap="none" dirty="0" err="1" smtClean="0">
                <a:solidFill>
                  <a:schemeClr val="bg1"/>
                </a:solidFill>
              </a:rPr>
              <a:t>APIs</a:t>
            </a:r>
            <a:r>
              <a:rPr lang="es-ES" sz="2000" cap="none" dirty="0" smtClean="0">
                <a:solidFill>
                  <a:schemeClr val="bg1"/>
                </a:solidFill>
              </a:rPr>
              <a:t> de la página </a:t>
            </a:r>
            <a:r>
              <a:rPr lang="es-ES" sz="2000" cap="none" dirty="0">
                <a:solidFill>
                  <a:schemeClr val="bg1"/>
                </a:solidFill>
              </a:rPr>
              <a:t>de REE  (https://www.ree.es/es/apidatos</a:t>
            </a:r>
            <a:r>
              <a:rPr lang="es-ES" sz="2000" cap="none" dirty="0" smtClean="0">
                <a:solidFill>
                  <a:schemeClr val="bg1"/>
                </a:solidFill>
              </a:rPr>
              <a:t>):</a:t>
            </a:r>
            <a:br>
              <a:rPr lang="es-ES" sz="2000" cap="none" dirty="0" smtClean="0">
                <a:solidFill>
                  <a:schemeClr val="bg1"/>
                </a:solidFill>
              </a:rPr>
            </a:br>
            <a:r>
              <a:rPr lang="es-ES" sz="2000" cap="none" dirty="0" smtClean="0">
                <a:solidFill>
                  <a:schemeClr val="bg1"/>
                </a:solidFill>
              </a:rPr>
              <a:t/>
            </a:r>
            <a:br>
              <a:rPr lang="es-ES" sz="2000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1.-Analisis de la demanda eléctrica del sistema eléctrico español.</a:t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2.-Analisis de generación y emisiones del sistema.</a:t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3.-Intercambios de energía del sistema con los países vecinos.</a:t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/>
            </a:r>
            <a:br>
              <a:rPr lang="es-ES" sz="2000" b="1" cap="none" dirty="0" smtClean="0">
                <a:solidFill>
                  <a:schemeClr val="bg1"/>
                </a:solidFill>
              </a:rPr>
            </a:br>
            <a:r>
              <a:rPr lang="es-ES" sz="2000" b="1" cap="none" dirty="0" smtClean="0">
                <a:solidFill>
                  <a:schemeClr val="bg1"/>
                </a:solidFill>
              </a:rPr>
              <a:t>	4.-Estudio del mercado eléctrico español.</a:t>
            </a:r>
            <a:r>
              <a:rPr lang="es-ES" sz="1600" b="1" cap="none" dirty="0" smtClean="0">
                <a:solidFill>
                  <a:schemeClr val="bg1"/>
                </a:solidFill>
              </a:rPr>
              <a:t/>
            </a:r>
            <a:br>
              <a:rPr lang="es-ES" sz="1600" b="1" cap="none" dirty="0" smtClean="0">
                <a:solidFill>
                  <a:schemeClr val="bg1"/>
                </a:solidFill>
              </a:rPr>
            </a:br>
            <a:endParaRPr lang="es-ES" sz="1600" b="1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0784976" cy="960120"/>
          </a:xfrm>
        </p:spPr>
        <p:txBody>
          <a:bodyPr>
            <a:normAutofit fontScale="92500"/>
          </a:bodyPr>
          <a:lstStyle/>
          <a:p>
            <a:r>
              <a:rPr lang="es-ES" sz="3600" b="1" dirty="0" smtClean="0"/>
              <a:t>¿Qué datos vamos a obtener , de donde y como?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25" y="2200813"/>
            <a:ext cx="2022905" cy="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49231" y="1521886"/>
            <a:ext cx="8982598" cy="4800537"/>
          </a:xfrm>
        </p:spPr>
        <p:txBody>
          <a:bodyPr>
            <a:noAutofit/>
          </a:bodyPr>
          <a:lstStyle/>
          <a:p>
            <a:r>
              <a:rPr lang="es-ES" sz="1600" b="1" cap="none" dirty="0" smtClean="0">
                <a:solidFill>
                  <a:schemeClr val="bg1"/>
                </a:solidFill>
              </a:rPr>
              <a:t/>
            </a:r>
            <a:br>
              <a:rPr lang="es-ES" sz="1600" b="1" cap="none" dirty="0" smtClean="0">
                <a:solidFill>
                  <a:schemeClr val="bg1"/>
                </a:solidFill>
              </a:rPr>
            </a:br>
            <a:endParaRPr lang="es-ES" sz="1600" b="1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demanda eléctrica del sistema eléctrico español. 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90" y="1399901"/>
            <a:ext cx="6880778" cy="47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49231" y="1521886"/>
            <a:ext cx="8982598" cy="4800537"/>
          </a:xfrm>
        </p:spPr>
        <p:txBody>
          <a:bodyPr>
            <a:noAutofit/>
          </a:bodyPr>
          <a:lstStyle/>
          <a:p>
            <a:r>
              <a:rPr lang="es-ES" sz="1600" b="1" cap="none" dirty="0" smtClean="0">
                <a:solidFill>
                  <a:schemeClr val="bg1"/>
                </a:solidFill>
              </a:rPr>
              <a:t/>
            </a:r>
            <a:br>
              <a:rPr lang="es-ES" sz="1600" b="1" cap="none" dirty="0" smtClean="0">
                <a:solidFill>
                  <a:schemeClr val="bg1"/>
                </a:solidFill>
              </a:rPr>
            </a:br>
            <a:endParaRPr lang="es-ES" sz="1600" b="1" cap="non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demanda eléctrica del sistema eléctrico español. 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45" y="1712720"/>
            <a:ext cx="6686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52" y="1445641"/>
            <a:ext cx="8221980" cy="43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2" y="1521887"/>
            <a:ext cx="7731034" cy="42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92" y="1646030"/>
            <a:ext cx="8052163" cy="42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84212" y="228601"/>
            <a:ext cx="11085422" cy="1293286"/>
          </a:xfrm>
        </p:spPr>
        <p:txBody>
          <a:bodyPr>
            <a:normAutofit/>
          </a:bodyPr>
          <a:lstStyle/>
          <a:p>
            <a:r>
              <a:rPr lang="es-ES" sz="3700" b="1" dirty="0" smtClean="0"/>
              <a:t>Análisis </a:t>
            </a:r>
            <a:r>
              <a:rPr lang="es-ES" sz="3700" b="1" dirty="0"/>
              <a:t>de la </a:t>
            </a:r>
            <a:r>
              <a:rPr lang="es-ES" sz="3700" b="1" dirty="0" smtClean="0"/>
              <a:t>generación y emisiones del sistema</a:t>
            </a:r>
            <a:endParaRPr lang="en-GB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41" y="6128186"/>
            <a:ext cx="2450874" cy="49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942154"/>
            <a:ext cx="754880" cy="629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3" y="1876024"/>
            <a:ext cx="7621089" cy="40661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61652" y="1506692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Contribución de cada tecnología a la generación eléctrica: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236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213</Words>
  <Application>Microsoft Office PowerPoint</Application>
  <PresentationFormat>Panorámica</PresentationFormat>
  <Paragraphs>21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Sector</vt:lpstr>
      <vt:lpstr>Presentación de PowerPoint</vt:lpstr>
      <vt:lpstr>La red eléctrica de España (REE) es la empresa encargada de la operación y gestión del sistema eléctrico en España. su función principal es garantizar el suministro de electricidad a todos los usuarios del país de manera segura, eficiente y sostenible.  La red eléctrica de España está compuesta por una extensa infraestructura de líneas de transmisión, subestaciones y centros de control que permiten la distribución de la electricidad desde las centrales generadoras hasta los consumidores finales. REE se encarga de supervisar y controlar el flujo de electricidad en tiempo real, garantizando la estabilidad del sistema y gestionando los desequilibrios entre la oferta y la demanda de electricidad.  Además, REE es responsable de la planificación y desarrollo de la red eléctrica, asegurando que haya suficiente capacidad de transmisión para satisfacer las necesidades presentes y futuras del sistema. también se encarga de la coordinación con los operadores de otros países para garantizar la interconexión y el intercambio de electricidad a nivel europeo.</vt:lpstr>
      <vt:lpstr>Vamos a obtener los siguientes datos usando APIs de la página de REE  (https://www.ree.es/es/apidatos):    1.-Analisis de la demanda eléctrica del sistema eléctrico español.   2.-Analisis de generación y emisiones del sistema.   3.-Intercambios de energía del sistema con los países vecinos.   4.-Estudio del mercado eléctrico español.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Lema</dc:creator>
  <cp:lastModifiedBy>Daniel Lema</cp:lastModifiedBy>
  <cp:revision>8</cp:revision>
  <dcterms:created xsi:type="dcterms:W3CDTF">2023-06-04T06:48:01Z</dcterms:created>
  <dcterms:modified xsi:type="dcterms:W3CDTF">2023-06-06T09:58:23Z</dcterms:modified>
</cp:coreProperties>
</file>