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40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E105-FE56-4DF1-B698-91E188A2AF31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B6-84CF-48D2-9D28-DEBC2F5BF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E105-FE56-4DF1-B698-91E188A2AF31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B6-84CF-48D2-9D28-DEBC2F5BF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7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E105-FE56-4DF1-B698-91E188A2AF31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B6-84CF-48D2-9D28-DEBC2F5BF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18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E105-FE56-4DF1-B698-91E188A2AF31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B6-84CF-48D2-9D28-DEBC2F5BFA7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8037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E105-FE56-4DF1-B698-91E188A2AF31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B6-84CF-48D2-9D28-DEBC2F5BF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7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E105-FE56-4DF1-B698-91E188A2AF31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B6-84CF-48D2-9D28-DEBC2F5BF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37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E105-FE56-4DF1-B698-91E188A2AF31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B6-84CF-48D2-9D28-DEBC2F5BF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88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E105-FE56-4DF1-B698-91E188A2AF31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B6-84CF-48D2-9D28-DEBC2F5BF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22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E105-FE56-4DF1-B698-91E188A2AF31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B6-84CF-48D2-9D28-DEBC2F5BF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5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E105-FE56-4DF1-B698-91E188A2AF31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B6-84CF-48D2-9D28-DEBC2F5BF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2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E105-FE56-4DF1-B698-91E188A2AF31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B6-84CF-48D2-9D28-DEBC2F5BF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E105-FE56-4DF1-B698-91E188A2AF31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B6-84CF-48D2-9D28-DEBC2F5BF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1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E105-FE56-4DF1-B698-91E188A2AF31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B6-84CF-48D2-9D28-DEBC2F5BF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3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E105-FE56-4DF1-B698-91E188A2AF31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B6-84CF-48D2-9D28-DEBC2F5BF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E105-FE56-4DF1-B698-91E188A2AF31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B6-84CF-48D2-9D28-DEBC2F5BF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0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E105-FE56-4DF1-B698-91E188A2AF31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B6-84CF-48D2-9D28-DEBC2F5BF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5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E105-FE56-4DF1-B698-91E188A2AF31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B6-84CF-48D2-9D28-DEBC2F5BF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8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C1E105-FE56-4DF1-B698-91E188A2AF31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DA0B6-84CF-48D2-9D28-DEBC2F5BF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22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Campus Tour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Overview: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9741"/>
            <a:ext cx="10515600" cy="4047221"/>
          </a:xfrm>
        </p:spPr>
        <p:txBody>
          <a:bodyPr/>
          <a:lstStyle/>
          <a:p>
            <a:r>
              <a:rPr lang="en-US" sz="2400" dirty="0" smtClean="0"/>
              <a:t>A Campus tour app which is interactive and dynamic, Gives Audio heads up and scans QR codes on building and retrieve details, tracks the user’s path on a map, shows the un-visited places in Campus and shows the updated list of ongoing events on campus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3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Functional Requirements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Application should provide a Northwest Missouri State University (NWMSU) </a:t>
            </a:r>
            <a:r>
              <a:rPr lang="en-US" sz="2400" dirty="0" smtClean="0"/>
              <a:t>Campus tour.</a:t>
            </a:r>
          </a:p>
          <a:p>
            <a:r>
              <a:rPr lang="en-US" sz="2400" dirty="0"/>
              <a:t>The application should show the campus map of all the buildings and parking lots in </a:t>
            </a:r>
            <a:r>
              <a:rPr lang="en-US" sz="2400" dirty="0" smtClean="0"/>
              <a:t>and around </a:t>
            </a:r>
            <a:r>
              <a:rPr lang="en-US" sz="2400" dirty="0"/>
              <a:t>the campus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To give a chance to user to choose the starting point of the tour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GPS in the system is linked with the QR Code and function accordingly</a:t>
            </a:r>
            <a:r>
              <a:rPr lang="en-US" sz="2400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6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544010"/>
            <a:ext cx="8946541" cy="5704389"/>
          </a:xfrm>
        </p:spPr>
        <p:txBody>
          <a:bodyPr/>
          <a:lstStyle/>
          <a:p>
            <a:r>
              <a:rPr lang="en-US" sz="2400" dirty="0"/>
              <a:t>The application should be able to scan the QR Code placed outside the building to retrieve and record the information from it.</a:t>
            </a:r>
          </a:p>
          <a:p>
            <a:r>
              <a:rPr lang="en-US" sz="2400" dirty="0"/>
              <a:t>If the device is not connected to the internet application displays a message to the user asking him/her to connect to internet to proceed with the tour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If there is an active internet connection then the application proceeds with the tour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If GPS goes off in the middle of the tour then application displays a message asking the user to go to any nearest building in order to start the tour.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3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05114"/>
            <a:ext cx="8946541" cy="584328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</a:t>
            </a:r>
            <a:r>
              <a:rPr lang="en-US" sz="2400" dirty="0"/>
              <a:t>GPS is on and the user is not near to the campus map then the </a:t>
            </a:r>
            <a:r>
              <a:rPr lang="en-US" sz="2400" dirty="0" smtClean="0"/>
              <a:t>application displays </a:t>
            </a:r>
            <a:r>
              <a:rPr lang="en-US" sz="2400" dirty="0"/>
              <a:t>a message to the user asking him/her to go the nearest building and starts the tour </a:t>
            </a:r>
            <a:r>
              <a:rPr lang="en-US" sz="2400" dirty="0" smtClean="0"/>
              <a:t>from that </a:t>
            </a:r>
            <a:r>
              <a:rPr lang="en-US" sz="2400" dirty="0"/>
              <a:t>building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If the user is not in the range of the NWMSU campus then application tells user to go </a:t>
            </a:r>
            <a:r>
              <a:rPr lang="en-US" sz="2400" dirty="0" smtClean="0"/>
              <a:t>near the </a:t>
            </a:r>
            <a:r>
              <a:rPr lang="en-US" sz="2400" dirty="0"/>
              <a:t>university in order to start the campus tour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QR Code placed outside the building, the GPS and in sync from the time the campus </a:t>
            </a:r>
            <a:r>
              <a:rPr lang="en-US" sz="2400" dirty="0" smtClean="0"/>
              <a:t>tour starts </a:t>
            </a:r>
            <a:r>
              <a:rPr lang="en-US" sz="2400" dirty="0"/>
              <a:t>till the tour ends.</a:t>
            </a:r>
          </a:p>
        </p:txBody>
      </p:sp>
    </p:spTree>
    <p:extLst>
      <p:ext uri="{BB962C8B-B14F-4D97-AF65-F5344CB8AC3E}">
        <p14:creationId xmlns:p14="http://schemas.microsoft.com/office/powerpoint/2010/main" val="302977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should be uniformity in all the features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79258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322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Campus Tour</vt:lpstr>
      <vt:lpstr>Project Overview:</vt:lpstr>
      <vt:lpstr>Functional Requirements</vt:lpstr>
      <vt:lpstr>PowerPoint Presentation</vt:lpstr>
      <vt:lpstr>PowerPoint Presentation</vt:lpstr>
      <vt:lpstr>Non-functional requirements: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Tour</dc:title>
  <dc:creator>Parimi,Teja</dc:creator>
  <cp:lastModifiedBy>Kotu,Chiranjeevi Sneha</cp:lastModifiedBy>
  <cp:revision>2</cp:revision>
  <dcterms:created xsi:type="dcterms:W3CDTF">2016-10-08T03:40:15Z</dcterms:created>
  <dcterms:modified xsi:type="dcterms:W3CDTF">2017-04-21T21:32:00Z</dcterms:modified>
</cp:coreProperties>
</file>