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6DED-6491-4706-992A-A48442BC8C0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DEA9C-6A90-4424-B028-896B76661671}" type="datetimeFigureOut">
              <a:rPr lang="en-US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2AE42-A570-409E-ADFC-3A761AB7C92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2AE42-A570-409E-ADFC-3A761AB7C92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2AE42-A570-409E-ADFC-3A761AB7C92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2AE42-A570-409E-ADFC-3A761AB7C92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66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E6F7AE-9745-4196-96A2-F2D5DAB6CECF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A368-5EE0-4EA4-BD43-D0594434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oudshoorn@nwmissouri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GDP 1 Project Manager Briefing - Group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8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Sigma will be helping us in the testing phase</a:t>
            </a:r>
          </a:p>
        </p:txBody>
      </p:sp>
    </p:spTree>
    <p:extLst>
      <p:ext uri="{BB962C8B-B14F-4D97-AF65-F5344CB8AC3E}">
        <p14:creationId xmlns:p14="http://schemas.microsoft.com/office/powerpoint/2010/main" val="260661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stories / use cases –To be discussed</a:t>
            </a:r>
          </a:p>
          <a:p>
            <a:r>
              <a:rPr lang="en-US" dirty="0"/>
              <a:t>Requirements document – Completed</a:t>
            </a:r>
          </a:p>
          <a:p>
            <a:r>
              <a:rPr lang="en-US" dirty="0"/>
              <a:t>User interface storyboards / sketches – </a:t>
            </a:r>
            <a:r>
              <a:rPr lang="en-US" dirty="0">
                <a:latin typeface="Century Gothic" charset="0"/>
              </a:rPr>
              <a:t> To be discussed</a:t>
            </a:r>
          </a:p>
          <a:p>
            <a:r>
              <a:rPr lang="en-US" dirty="0"/>
              <a:t>Test plan - To be discussed</a:t>
            </a:r>
          </a:p>
          <a:p>
            <a:r>
              <a:rPr lang="en-US" dirty="0"/>
              <a:t>Architectural prototype - 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3260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092" y="2010211"/>
            <a:ext cx="8825660" cy="1653180"/>
          </a:xfrm>
        </p:spPr>
        <p:txBody>
          <a:bodyPr/>
          <a:lstStyle/>
          <a:p>
            <a:r>
              <a:rPr lang="en-US" sz="6000" dirty="0">
                <a:solidFill>
                  <a:srgbClr val="EBEBEB"/>
                </a:solidFill>
              </a:rPr>
              <a:t>Thank you!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0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467" y="2201678"/>
            <a:ext cx="8825660" cy="1653180"/>
          </a:xfrm>
        </p:spPr>
        <p:txBody>
          <a:bodyPr/>
          <a:lstStyle/>
          <a:p>
            <a:r>
              <a:rPr lang="en-US" sz="6000" dirty="0">
                <a:solidFill>
                  <a:srgbClr val="EBEBEB"/>
                </a:solidFill>
              </a:rPr>
              <a:t>Questions?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66" y="89203"/>
            <a:ext cx="10515600" cy="1325563"/>
          </a:xfrm>
        </p:spPr>
        <p:txBody>
          <a:bodyPr/>
          <a:lstStyle/>
          <a:p>
            <a:r>
              <a:rPr lang="en-US" dirty="0"/>
              <a:t>Crazy Coders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63" y="2273300"/>
            <a:ext cx="2567552" cy="274161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99" y="4066419"/>
            <a:ext cx="2222497" cy="2222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38" y="623839"/>
            <a:ext cx="2151620" cy="2868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150" y="4013200"/>
            <a:ext cx="1677592" cy="2303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15" y="751985"/>
            <a:ext cx="2170247" cy="2892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8" y="2270122"/>
            <a:ext cx="2061004" cy="2748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6257" y="254507"/>
            <a:ext cx="19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Sneha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29921" y="1473112"/>
            <a:ext cx="19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Nayan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46399" y="272383"/>
            <a:ext cx="19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Teja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35644" y="3697087"/>
            <a:ext cx="19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Rakesh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3915" y="3697087"/>
            <a:ext cx="195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Vamsee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036" y="1473112"/>
            <a:ext cx="30480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Mallikharjuna</a:t>
            </a:r>
          </a:p>
        </p:txBody>
      </p:sp>
    </p:spTree>
    <p:extLst>
      <p:ext uri="{BB962C8B-B14F-4D97-AF65-F5344CB8AC3E}">
        <p14:creationId xmlns:p14="http://schemas.microsoft.com/office/powerpoint/2010/main" val="30571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Dr. Michael </a:t>
            </a:r>
            <a:r>
              <a:rPr lang="en-US" dirty="0" err="1"/>
              <a:t>Oudshoorn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Office: Colden Hall 2147</a:t>
            </a:r>
          </a:p>
          <a:p>
            <a:pPr marL="0" indent="0">
              <a:buNone/>
            </a:pPr>
            <a:r>
              <a:rPr lang="en-US" dirty="0"/>
              <a:t>Phone: 660-562-1764</a:t>
            </a:r>
          </a:p>
          <a:p>
            <a:pPr marL="0" indent="0">
              <a:buNone/>
            </a:pPr>
            <a:r>
              <a:rPr lang="en-US" dirty="0"/>
              <a:t>Email: </a:t>
            </a:r>
            <a:r>
              <a:rPr lang="en-US" dirty="0">
                <a:hlinkClick r:id="rId2"/>
              </a:rPr>
              <a:t>oudshoorn@nwmissouri.edu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0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Cruise Android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Campus tour app which is interactive and dynamic</a:t>
            </a:r>
          </a:p>
          <a:p>
            <a:r>
              <a:rPr lang="en-US" dirty="0"/>
              <a:t>Gives Audio heads up</a:t>
            </a:r>
          </a:p>
          <a:p>
            <a:r>
              <a:rPr lang="en-US" dirty="0"/>
              <a:t>Scans QR codes on building and retrieve details</a:t>
            </a:r>
          </a:p>
          <a:p>
            <a:r>
              <a:rPr lang="en-US" dirty="0"/>
              <a:t>Tracks the user’s path on a map </a:t>
            </a:r>
          </a:p>
          <a:p>
            <a:r>
              <a:rPr lang="en-US" dirty="0"/>
              <a:t>Shows the un-visited places in Campus</a:t>
            </a:r>
          </a:p>
          <a:p>
            <a:r>
              <a:rPr lang="en-US" dirty="0"/>
              <a:t>Shows the updated list of ongoing events on campus</a:t>
            </a:r>
          </a:p>
        </p:txBody>
      </p:sp>
    </p:spTree>
    <p:extLst>
      <p:ext uri="{BB962C8B-B14F-4D97-AF65-F5344CB8AC3E}">
        <p14:creationId xmlns:p14="http://schemas.microsoft.com/office/powerpoint/2010/main" val="372360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r>
              <a:rPr lang="en-US" dirty="0"/>
              <a:t>Android</a:t>
            </a:r>
          </a:p>
          <a:p>
            <a:r>
              <a:rPr lang="en-US" dirty="0"/>
              <a:t>Google Maps API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87" y="3624263"/>
            <a:ext cx="2181225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32432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0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Android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3" y="2083915"/>
            <a:ext cx="5710238" cy="38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Gradle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20" y="2206625"/>
            <a:ext cx="3257180" cy="33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7" y="1989137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development phase the app will be locally hosted</a:t>
            </a:r>
          </a:p>
          <a:p>
            <a:r>
              <a:rPr lang="en-US" dirty="0"/>
              <a:t>We plan to host it in Google Play Store and Amazon App Store post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4311650"/>
            <a:ext cx="3730626" cy="186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13" y="3696388"/>
            <a:ext cx="3748900" cy="28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5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197</Words>
  <Application>Microsoft Office PowerPoint</Application>
  <PresentationFormat>Widescreen</PresentationFormat>
  <Paragraphs>41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GDP 1 Project Manager Briefing - Group C</vt:lpstr>
      <vt:lpstr>Crazy Coders</vt:lpstr>
      <vt:lpstr>Client Information </vt:lpstr>
      <vt:lpstr>Campus Cruise Android</vt:lpstr>
      <vt:lpstr>Project Stack</vt:lpstr>
      <vt:lpstr>Planned IDE</vt:lpstr>
      <vt:lpstr>Build Tool</vt:lpstr>
      <vt:lpstr>Source Code Host</vt:lpstr>
      <vt:lpstr>Hosting of the App</vt:lpstr>
      <vt:lpstr>Collaboration</vt:lpstr>
      <vt:lpstr>Artifacts 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1 Project Manager Briefing - Group C</dc:title>
  <dc:creator>Mallikharjuna rao</dc:creator>
  <cp:lastModifiedBy>Mallikharjuna rao</cp:lastModifiedBy>
  <cp:revision>11</cp:revision>
  <dcterms:created xsi:type="dcterms:W3CDTF">2016-09-07T21:57:59Z</dcterms:created>
  <dcterms:modified xsi:type="dcterms:W3CDTF">2016-09-07T23:28:00Z</dcterms:modified>
</cp:coreProperties>
</file>