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0150E-EA13-47F3-B414-E147F1058F36}" type="datetimeFigureOut">
              <a:rPr lang="en-US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6672-15C5-40AC-943B-970BC75EB7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6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7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2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76672-15C5-40AC-943B-970BC75EB78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2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1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9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E105-FE56-4DF1-B698-91E188A2AF31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CDA0B6-84CF-48D2-9D28-DEBC2F5BFA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7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nwmissouri-my.sharepoint.com/personal/s525904_mail_nwmissouri_edu/_layouts/15/guestaccess.aspx?guestaccesstoken=tr%2b8UzI84KXUlrba2Vvn9WkMwP5piu18Jo3YuvQKKWw%3d&amp;folderid=2_0e34adbb707cc4a79a850d8ddaea76114&amp;rev=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ayanreddy/CrazyCoder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521" y="164735"/>
            <a:ext cx="10132063" cy="2541431"/>
          </a:xfrm>
        </p:spPr>
        <p:txBody>
          <a:bodyPr/>
          <a:lstStyle/>
          <a:p>
            <a:r>
              <a:rPr lang="en-US" dirty="0"/>
              <a:t>Campus Tour – Team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35544" y="4934599"/>
            <a:ext cx="3318369" cy="92333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/>
              <a:t>Presenters:</a:t>
            </a:r>
          </a:p>
          <a:p>
            <a:pPr algn="ctr"/>
            <a:r>
              <a:rPr lang="en-US" err="1"/>
              <a:t>Kotu</a:t>
            </a:r>
            <a:r>
              <a:rPr lang="en-US"/>
              <a:t> </a:t>
            </a:r>
            <a:r>
              <a:rPr lang="en-US" err="1"/>
              <a:t>Chiranjeevi</a:t>
            </a:r>
            <a:r>
              <a:rPr lang="en-US"/>
              <a:t> </a:t>
            </a:r>
            <a:r>
              <a:rPr lang="en-US" err="1"/>
              <a:t>Sneha</a:t>
            </a:r>
          </a:p>
          <a:p>
            <a:pPr algn="ctr"/>
            <a:r>
              <a:rPr lang="en-US" err="1"/>
              <a:t>Mallikharjuna</a:t>
            </a:r>
            <a:r>
              <a:rPr lang="en-US"/>
              <a:t> Rao Dande</a:t>
            </a:r>
          </a:p>
        </p:txBody>
      </p:sp>
    </p:spTree>
    <p:extLst>
      <p:ext uri="{BB962C8B-B14F-4D97-AF65-F5344CB8AC3E}">
        <p14:creationId xmlns:p14="http://schemas.microsoft.com/office/powerpoint/2010/main" val="276555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 the requirements now!</a:t>
            </a:r>
          </a:p>
          <a:p>
            <a:pPr>
              <a:lnSpc>
                <a:spcPct val="200000"/>
              </a:lnSpc>
            </a:pPr>
            <a:r>
              <a:rPr lang="en-US" dirty="0"/>
              <a:t>Don’t Assume anything</a:t>
            </a:r>
          </a:p>
          <a:p>
            <a:pPr>
              <a:lnSpc>
                <a:spcPct val="200000"/>
              </a:lnSpc>
            </a:pPr>
            <a:r>
              <a:rPr lang="en-US" dirty="0"/>
              <a:t>Work division</a:t>
            </a:r>
          </a:p>
          <a:p>
            <a:pPr>
              <a:lnSpc>
                <a:spcPct val="200000"/>
              </a:lnSpc>
            </a:pPr>
            <a:r>
              <a:rPr lang="en-US" dirty="0"/>
              <a:t>Maximum client interaction</a:t>
            </a:r>
          </a:p>
          <a:p>
            <a:pPr>
              <a:lnSpc>
                <a:spcPct val="200000"/>
              </a:lnSpc>
            </a:pPr>
            <a:r>
              <a:rPr lang="en-US" dirty="0"/>
              <a:t>Maximum utilization of work force</a:t>
            </a:r>
          </a:p>
        </p:txBody>
      </p:sp>
    </p:spTree>
    <p:extLst>
      <p:ext uri="{BB962C8B-B14F-4D97-AF65-F5344CB8AC3E}">
        <p14:creationId xmlns:p14="http://schemas.microsoft.com/office/powerpoint/2010/main" val="26517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How Much: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3500 – 4000 lines of code in Java</a:t>
            </a:r>
          </a:p>
          <a:p>
            <a:pPr>
              <a:lnSpc>
                <a:spcPct val="200000"/>
              </a:lnSpc>
            </a:pPr>
            <a:r>
              <a:rPr lang="en-US" dirty="0"/>
              <a:t>How Long: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28 weeks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2,520 Man hours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(28 weeks)*(5 days per week)*(3 hours per day)*(6 people)</a:t>
            </a:r>
          </a:p>
        </p:txBody>
      </p:sp>
    </p:spTree>
    <p:extLst>
      <p:ext uri="{BB962C8B-B14F-4D97-AF65-F5344CB8AC3E}">
        <p14:creationId xmlns:p14="http://schemas.microsoft.com/office/powerpoint/2010/main" val="21175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638"/>
            <a:ext cx="10463314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Currently we are working in slow pace and still meeting goals</a:t>
            </a:r>
          </a:p>
          <a:p>
            <a:pPr>
              <a:lnSpc>
                <a:spcPct val="200000"/>
              </a:lnSpc>
            </a:pPr>
            <a:r>
              <a:rPr lang="en-US" dirty="0"/>
              <a:t>With fast paced situation we can do it before scheduled deadline by a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Microsoft One Drive</a:t>
            </a:r>
            <a:r>
              <a:rPr lang="en-US" dirty="0"/>
              <a:t> Link</a:t>
            </a:r>
          </a:p>
          <a:p>
            <a:pPr marL="0" indent="0">
              <a:buNone/>
            </a:pPr>
            <a:r>
              <a:rPr lang="en-US" dirty="0" err="1">
                <a:latin typeface="Century Gothic" charset="0"/>
                <a:hlinkClick r:id="rId4"/>
              </a:rPr>
              <a:t>Git</a:t>
            </a:r>
            <a:r>
              <a:rPr lang="en-US" dirty="0">
                <a:latin typeface="Century Gothic" charset="0"/>
                <a:hlinkClick r:id="rId4"/>
              </a:rPr>
              <a:t> Hub Link</a:t>
            </a:r>
            <a:r>
              <a:rPr lang="en-US" dirty="0">
                <a:latin typeface="Century Gothic" charset="0"/>
              </a:rPr>
              <a:t> Link</a:t>
            </a:r>
            <a:endParaRPr lang="en-US" dirty="0">
              <a:latin typeface="Century Gothic" charset="0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41573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6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330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hank-you-1400x800-c-defaul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4729" y="2016125"/>
            <a:ext cx="6036866" cy="3449638"/>
          </a:xfrm>
        </p:spPr>
      </p:pic>
    </p:spTree>
    <p:extLst>
      <p:ext uri="{BB962C8B-B14F-4D97-AF65-F5344CB8AC3E}">
        <p14:creationId xmlns:p14="http://schemas.microsoft.com/office/powerpoint/2010/main" val="138239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Project Management plan</a:t>
            </a:r>
          </a:p>
          <a:p>
            <a:r>
              <a:rPr lang="en-US" sz="2100" dirty="0"/>
              <a:t>Status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16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970" y="729018"/>
            <a:ext cx="9603275" cy="1049235"/>
          </a:xfrm>
        </p:spPr>
        <p:txBody>
          <a:bodyPr>
            <a:normAutofit/>
          </a:bodyPr>
          <a:lstStyle/>
          <a:p>
            <a:r>
              <a:rPr lang="en-US" sz="44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039" y="1895913"/>
            <a:ext cx="9797205" cy="41468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Campus tour application provides users with interactive and dynamic interface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Gives Audio heads up and scans QR codes on building and retrieve details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Tracks the user’s path(visited places) on a GPS enabled map and highlights unvisited places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Campus tour application provides virtual tour</a:t>
            </a:r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7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861" y="1853754"/>
            <a:ext cx="10132500" cy="41957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The Application provides a Campus tour of registered universities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Shows the campus map of all the buildings and parking lots in and around the campus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Gives user an option to choose the starting point of the tour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The GPS in the system is linked with the QR Code scanner and function accordingly</a:t>
            </a:r>
          </a:p>
        </p:txBody>
      </p:sp>
    </p:spTree>
    <p:extLst>
      <p:ext uri="{BB962C8B-B14F-4D97-AF65-F5344CB8AC3E}">
        <p14:creationId xmlns:p14="http://schemas.microsoft.com/office/powerpoint/2010/main" val="710769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205" y="1853754"/>
            <a:ext cx="9716649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Scans the QR Code outside the building and records the information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Error message is displayed if there is an interrupted error message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Tour continues if there is an active internet connection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If location service is disabled application gives user a message asking him/her to go to nearest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Requirements contd...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594" y="1935192"/>
            <a:ext cx="10498574" cy="3962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If the user is not in the range of the campus then application tells user to go near the university in order to start the campus tour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QR Code placed outside the building, the GPS and in sync from the time the campus tour starts till the tour ends</a:t>
            </a:r>
          </a:p>
        </p:txBody>
      </p:sp>
    </p:spTree>
    <p:extLst>
      <p:ext uri="{BB962C8B-B14F-4D97-AF65-F5344CB8AC3E}">
        <p14:creationId xmlns:p14="http://schemas.microsoft.com/office/powerpoint/2010/main" val="302977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Project Management Plan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Scope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Resource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Communications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Risk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Stakeholder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Financial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Quality Management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209" y="193547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did we do?</a:t>
            </a:r>
          </a:p>
          <a:p>
            <a:pPr lvl="1"/>
            <a:r>
              <a:rPr lang="en-US" dirty="0"/>
              <a:t>Requirements Document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dirty="0"/>
              <a:t>Test Cases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Training in Android development</a:t>
            </a:r>
          </a:p>
          <a:p>
            <a:pPr lvl="1"/>
            <a:r>
              <a:rPr lang="en-US" dirty="0"/>
              <a:t>Background work for our app development &amp; Map development</a:t>
            </a:r>
          </a:p>
          <a:p>
            <a:pPr marL="285750"/>
            <a:r>
              <a:rPr lang="en-US" dirty="0"/>
              <a:t>Where are we?</a:t>
            </a:r>
          </a:p>
          <a:p>
            <a:pPr marL="685800" lvl="1"/>
            <a:r>
              <a:rPr lang="en-US" dirty="0"/>
              <a:t>95% of total estimated work completion</a:t>
            </a:r>
          </a:p>
          <a:p>
            <a:pPr marL="6858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50000"/>
                  </a:schemeClr>
                </a:solidFill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Issues In Requirement discovery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maps API</a:t>
            </a:r>
          </a:p>
          <a:p>
            <a:pPr>
              <a:lnSpc>
                <a:spcPct val="200000"/>
              </a:lnSpc>
            </a:pPr>
            <a:r>
              <a:rPr lang="en-US" dirty="0"/>
              <a:t>Approaching two buildings scenario</a:t>
            </a:r>
          </a:p>
          <a:p>
            <a:pPr>
              <a:lnSpc>
                <a:spcPct val="200000"/>
              </a:lnSpc>
            </a:pPr>
            <a:r>
              <a:rPr lang="en-US" dirty="0"/>
              <a:t>Communication gaps within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2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411</Words>
  <Application>Microsoft Office PowerPoint</Application>
  <PresentationFormat>Widescreen</PresentationFormat>
  <Paragraphs>90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Gill Sans MT</vt:lpstr>
      <vt:lpstr>Gallery</vt:lpstr>
      <vt:lpstr>Campus Tour – Team C</vt:lpstr>
      <vt:lpstr>Agenda</vt:lpstr>
      <vt:lpstr>Project Overview</vt:lpstr>
      <vt:lpstr>Requirements</vt:lpstr>
      <vt:lpstr>Requirements contd...</vt:lpstr>
      <vt:lpstr>Requirements contd...</vt:lpstr>
      <vt:lpstr>Project Management Plan</vt:lpstr>
      <vt:lpstr>Status</vt:lpstr>
      <vt:lpstr>Issues</vt:lpstr>
      <vt:lpstr>Strategy</vt:lpstr>
      <vt:lpstr>Estimate</vt:lpstr>
      <vt:lpstr>Conclusion</vt:lpstr>
      <vt:lpstr>Repositories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Tour – Team C</dc:title>
  <dc:creator>Dande,Mallikharjuna Rao</dc:creator>
  <cp:lastModifiedBy>Dande,Mallikharjuna Rao</cp:lastModifiedBy>
  <cp:revision>21</cp:revision>
  <dcterms:created xsi:type="dcterms:W3CDTF">2016-11-16T00:05:41Z</dcterms:created>
  <dcterms:modified xsi:type="dcterms:W3CDTF">2016-11-16T01:10:06Z</dcterms:modified>
</cp:coreProperties>
</file>