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  <p:sldId id="271" r:id="rId9"/>
    <p:sldId id="272" r:id="rId10"/>
    <p:sldId id="273" r:id="rId11"/>
    <p:sldId id="274" r:id="rId12"/>
    <p:sldId id="264" r:id="rId13"/>
    <p:sldId id="265" r:id="rId14"/>
    <p:sldId id="266" r:id="rId15"/>
    <p:sldId id="267" r:id="rId16"/>
    <p:sldId id="270" r:id="rId17"/>
    <p:sldId id="269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0150E-EA13-47F3-B414-E147F1058F36}" type="datetimeFigureOut">
              <a:rPr lang="en-US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76672-15C5-40AC-943B-970BC75EB7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6672-15C5-40AC-943B-970BC75EB78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96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6672-15C5-40AC-943B-970BC75EB789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0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6672-15C5-40AC-943B-970BC75EB78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6672-15C5-40AC-943B-970BC75EB78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8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6672-15C5-40AC-943B-970BC75EB78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18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6672-15C5-40AC-943B-970BC75EB78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1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6672-15C5-40AC-943B-970BC75EB78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81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6672-15C5-40AC-943B-970BC75EB78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42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6672-15C5-40AC-943B-970BC75EB78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35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6672-15C5-40AC-943B-970BC75EB789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0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14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26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50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1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2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0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4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6C1E105-FE56-4DF1-B698-91E188A2AF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9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E105-FE56-4DF1-B698-91E188A2AF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7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nwmissouri-my.sharepoint.com/personal/s525904_mail_nwmissouri_edu/_layouts/15/guestaccess.aspx?guestaccesstoken=tr%2b8UzI84KXUlrba2Vvn9WkMwP5piu18Jo3YuvQKKWw%3d&amp;folderid=2_0e34adbb707cc4a79a850d8ddaea76114&amp;rev=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yanreddy/CrazyCoder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521" y="164735"/>
            <a:ext cx="10132063" cy="2541431"/>
          </a:xfrm>
        </p:spPr>
        <p:txBody>
          <a:bodyPr/>
          <a:lstStyle/>
          <a:p>
            <a:r>
              <a:rPr lang="en-US" dirty="0"/>
              <a:t>Campus Tour – Team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35544" y="4934599"/>
            <a:ext cx="3318369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Presenters:</a:t>
            </a:r>
          </a:p>
          <a:p>
            <a:pPr algn="ctr"/>
            <a:r>
              <a:rPr lang="en-US" err="1"/>
              <a:t>Kotu</a:t>
            </a:r>
            <a:r>
              <a:rPr lang="en-US"/>
              <a:t> </a:t>
            </a:r>
            <a:r>
              <a:rPr lang="en-US" err="1"/>
              <a:t>Chiranjeevi</a:t>
            </a:r>
            <a:r>
              <a:rPr lang="en-US"/>
              <a:t> </a:t>
            </a:r>
            <a:r>
              <a:rPr lang="en-US" err="1"/>
              <a:t>Sneha</a:t>
            </a:r>
          </a:p>
          <a:p>
            <a:pPr algn="ctr"/>
            <a:r>
              <a:rPr lang="en-US" err="1"/>
              <a:t>Mallikharjuna</a:t>
            </a:r>
            <a:r>
              <a:rPr lang="en-US"/>
              <a:t> Rao Dande</a:t>
            </a:r>
          </a:p>
        </p:txBody>
      </p:sp>
    </p:spTree>
    <p:extLst>
      <p:ext uri="{BB962C8B-B14F-4D97-AF65-F5344CB8AC3E}">
        <p14:creationId xmlns:p14="http://schemas.microsoft.com/office/powerpoint/2010/main" val="276555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47109" y="2015732"/>
            <a:ext cx="5943600" cy="34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9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621" y="2016125"/>
            <a:ext cx="5866762" cy="236191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018621" y="4540407"/>
            <a:ext cx="5866762" cy="10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0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>
                    <a:lumMod val="50000"/>
                  </a:schemeClr>
                </a:solidFill>
              </a:rPr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err="1"/>
              <a:t>DataBase</a:t>
            </a:r>
            <a:r>
              <a:rPr lang="en-US" dirty="0"/>
              <a:t> Failure</a:t>
            </a:r>
          </a:p>
          <a:p>
            <a:pPr>
              <a:lnSpc>
                <a:spcPct val="200000"/>
              </a:lnSpc>
            </a:pPr>
            <a:r>
              <a:rPr lang="en-US" dirty="0"/>
              <a:t>Team mate’s un expected departure or long leave</a:t>
            </a:r>
          </a:p>
          <a:p>
            <a:pPr>
              <a:lnSpc>
                <a:spcPct val="200000"/>
              </a:lnSpc>
            </a:pPr>
            <a:r>
              <a:rPr lang="en-US" dirty="0"/>
              <a:t>Security Breach for Administrator passwords</a:t>
            </a:r>
          </a:p>
          <a:p>
            <a:pPr>
              <a:lnSpc>
                <a:spcPct val="200000"/>
              </a:lnSpc>
            </a:pPr>
            <a:r>
              <a:rPr lang="en-US" dirty="0"/>
              <a:t>Communication gaps within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2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Don’t Assume anything</a:t>
            </a:r>
          </a:p>
          <a:p>
            <a:pPr>
              <a:lnSpc>
                <a:spcPct val="200000"/>
              </a:lnSpc>
            </a:pPr>
            <a:r>
              <a:rPr lang="en-US" dirty="0"/>
              <a:t>Work division</a:t>
            </a:r>
          </a:p>
          <a:p>
            <a:pPr>
              <a:lnSpc>
                <a:spcPct val="200000"/>
              </a:lnSpc>
            </a:pPr>
            <a:r>
              <a:rPr lang="en-US" dirty="0"/>
              <a:t>Maximum client interaction</a:t>
            </a:r>
          </a:p>
          <a:p>
            <a:pPr>
              <a:lnSpc>
                <a:spcPct val="200000"/>
              </a:lnSpc>
            </a:pPr>
            <a:r>
              <a:rPr lang="en-US" dirty="0"/>
              <a:t>Maximum utilization of work force</a:t>
            </a:r>
          </a:p>
        </p:txBody>
      </p:sp>
    </p:spTree>
    <p:extLst>
      <p:ext uri="{BB962C8B-B14F-4D97-AF65-F5344CB8AC3E}">
        <p14:creationId xmlns:p14="http://schemas.microsoft.com/office/powerpoint/2010/main" val="265178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>
                    <a:lumMod val="50000"/>
                  </a:schemeClr>
                </a:solidFill>
              </a:rPr>
              <a:t>Estimate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How Much: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1500 lines of code in Java &amp;  3000 lines in Android – Based on our skill set and expertise we arrived at this figure</a:t>
            </a:r>
          </a:p>
          <a:p>
            <a:pPr>
              <a:lnSpc>
                <a:spcPct val="200000"/>
              </a:lnSpc>
            </a:pPr>
            <a:r>
              <a:rPr lang="en-US" dirty="0"/>
              <a:t>How Long: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28 weeks – The tasks were sub divided and approximate time has been calculated realistically. (WBS for details)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(28 weeks)*(5 days per week)*(3 hours per day)*(6 people)</a:t>
            </a:r>
          </a:p>
        </p:txBody>
      </p:sp>
    </p:spTree>
    <p:extLst>
      <p:ext uri="{BB962C8B-B14F-4D97-AF65-F5344CB8AC3E}">
        <p14:creationId xmlns:p14="http://schemas.microsoft.com/office/powerpoint/2010/main" val="211755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068" y="1937857"/>
            <a:ext cx="10551559" cy="43105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Requirements are in place and Waiting on Client’s approval for next phase</a:t>
            </a:r>
          </a:p>
          <a:p>
            <a:r>
              <a:rPr lang="en-US" dirty="0"/>
              <a:t>All artifacts are available for client </a:t>
            </a:r>
            <a:r>
              <a:rPr lang="en-US" dirty="0" err="1"/>
              <a:t>examinatioin</a:t>
            </a:r>
            <a:endParaRPr lang="en-US" dirty="0"/>
          </a:p>
          <a:p>
            <a:r>
              <a:rPr lang="en-US" dirty="0"/>
              <a:t>Issues and Risks are thought of and managed appropriately</a:t>
            </a:r>
          </a:p>
          <a:p>
            <a:r>
              <a:rPr lang="en-US" dirty="0"/>
              <a:t>Any unplanned events during execution will be dealt with aggressively</a:t>
            </a:r>
          </a:p>
          <a:p>
            <a:r>
              <a:rPr lang="en-US" dirty="0"/>
              <a:t>Strategy – Involve client for any major change and Keep them informed</a:t>
            </a:r>
          </a:p>
        </p:txBody>
      </p:sp>
    </p:spTree>
    <p:extLst>
      <p:ext uri="{BB962C8B-B14F-4D97-AF65-F5344CB8AC3E}">
        <p14:creationId xmlns:p14="http://schemas.microsoft.com/office/powerpoint/2010/main" val="381566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>
                    <a:lumMod val="50000"/>
                  </a:schemeClr>
                </a:solidFill>
              </a:rPr>
              <a:t>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Microsoft One Drive</a:t>
            </a:r>
            <a:r>
              <a:rPr lang="en-US" dirty="0"/>
              <a:t> Link</a:t>
            </a:r>
          </a:p>
          <a:p>
            <a:pPr marL="0" indent="0">
              <a:buNone/>
            </a:pPr>
            <a:r>
              <a:rPr lang="en-US" dirty="0" err="1">
                <a:latin typeface="Century Gothic" charset="0"/>
                <a:hlinkClick r:id="rId4"/>
              </a:rPr>
              <a:t>Git</a:t>
            </a:r>
            <a:r>
              <a:rPr lang="en-US" dirty="0">
                <a:latin typeface="Century Gothic" charset="0"/>
                <a:hlinkClick r:id="rId4"/>
              </a:rPr>
              <a:t> Hub Link</a:t>
            </a:r>
            <a:r>
              <a:rPr lang="en-US" dirty="0">
                <a:latin typeface="Century Gothic" charset="0"/>
              </a:rPr>
              <a:t> Link</a:t>
            </a:r>
            <a:endParaRPr lang="en-US" dirty="0">
              <a:latin typeface="Century Gothic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1573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330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hank-you-1400x800-c-default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4729" y="2016125"/>
            <a:ext cx="6036866" cy="3449638"/>
          </a:xfrm>
        </p:spPr>
      </p:pic>
    </p:spTree>
    <p:extLst>
      <p:ext uri="{BB962C8B-B14F-4D97-AF65-F5344CB8AC3E}">
        <p14:creationId xmlns:p14="http://schemas.microsoft.com/office/powerpoint/2010/main" val="138239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Project Management plan</a:t>
            </a:r>
          </a:p>
          <a:p>
            <a:r>
              <a:rPr lang="en-US" dirty="0"/>
              <a:t>Issues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Estimation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16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970" y="729018"/>
            <a:ext cx="9603275" cy="1049235"/>
          </a:xfrm>
        </p:spPr>
        <p:txBody>
          <a:bodyPr>
            <a:normAutofit/>
          </a:bodyPr>
          <a:lstStyle/>
          <a:p>
            <a:r>
              <a:rPr lang="en-US" sz="4400" b="1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039" y="1895913"/>
            <a:ext cx="9797205" cy="41468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Campus tour application provides users with interactive and dynamic interface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Gives Audio heads up and scans QR codes on building and retrieve details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Tracks the user’s path(visited places) on a GPS enabled map and highlights unvisited places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Campus tour application provides virtual tour</a:t>
            </a:r>
          </a:p>
          <a:p>
            <a:pPr algn="just">
              <a:lnSpc>
                <a:spcPct val="200000"/>
              </a:lnSpc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37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6861" y="1853754"/>
            <a:ext cx="10132500" cy="419576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The Application provides a Campus tour of registered universities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Shows the campus map of all the buildings and parking lots in and around the campus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Gives user an option to choose the starting point of the tour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The GPS in the system is linked with the QR Code scanner and function accordingly</a:t>
            </a:r>
          </a:p>
        </p:txBody>
      </p:sp>
    </p:spTree>
    <p:extLst>
      <p:ext uri="{BB962C8B-B14F-4D97-AF65-F5344CB8AC3E}">
        <p14:creationId xmlns:p14="http://schemas.microsoft.com/office/powerpoint/2010/main" val="710769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Requirements contd...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205" y="1853754"/>
            <a:ext cx="9716649" cy="419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Scans the QR Code outside the building and records the information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Error message is displayed if there is an interrupted error message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Tour continues if there is an active internet connection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If location service is disabled application gives user a message asking him/her to go to nearest building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Requirements contd...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594" y="1935192"/>
            <a:ext cx="10498574" cy="3962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If the user is not in the range of the campus then application tells user to go near the university in order to start the campus tour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QR Code placed outside the building, the GPS and in sync from the time the campus tour starts till the tour ends</a:t>
            </a:r>
          </a:p>
        </p:txBody>
      </p:sp>
    </p:spTree>
    <p:extLst>
      <p:ext uri="{BB962C8B-B14F-4D97-AF65-F5344CB8AC3E}">
        <p14:creationId xmlns:p14="http://schemas.microsoft.com/office/powerpoint/2010/main" val="302977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Project Management Plan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Scope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Requirements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Schedule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Resource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Communications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Risk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Stakeholder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Financial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Quality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8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977" y="2016125"/>
            <a:ext cx="632037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7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700" y="2016125"/>
            <a:ext cx="6254924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152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158</TotalTime>
  <Words>443</Words>
  <Application>Microsoft Office PowerPoint</Application>
  <PresentationFormat>Widescreen</PresentationFormat>
  <Paragraphs>83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Gill Sans MT</vt:lpstr>
      <vt:lpstr>Gallery</vt:lpstr>
      <vt:lpstr>Campus Tour – Team C</vt:lpstr>
      <vt:lpstr>Agenda</vt:lpstr>
      <vt:lpstr>Project Overview</vt:lpstr>
      <vt:lpstr>Requirements</vt:lpstr>
      <vt:lpstr>Requirements contd...</vt:lpstr>
      <vt:lpstr>Requirements contd...</vt:lpstr>
      <vt:lpstr>Project Management Plan</vt:lpstr>
      <vt:lpstr>Work Breakdown Structure</vt:lpstr>
      <vt:lpstr>Work Breakdown Structure</vt:lpstr>
      <vt:lpstr>Work Breakdown Structure</vt:lpstr>
      <vt:lpstr>Work Breakdown Structure</vt:lpstr>
      <vt:lpstr>Issues</vt:lpstr>
      <vt:lpstr>Strategy</vt:lpstr>
      <vt:lpstr>Estimate</vt:lpstr>
      <vt:lpstr>Conclusion</vt:lpstr>
      <vt:lpstr>Repositories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Tour – Team C</dc:title>
  <dc:creator>Dande,Mallikharjuna Rao</dc:creator>
  <cp:lastModifiedBy>Dande,Mallikharjuna Rao</cp:lastModifiedBy>
  <cp:revision>32</cp:revision>
  <dcterms:created xsi:type="dcterms:W3CDTF">2016-11-16T00:05:41Z</dcterms:created>
  <dcterms:modified xsi:type="dcterms:W3CDTF">2016-12-07T07:12:04Z</dcterms:modified>
</cp:coreProperties>
</file>