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61" r:id="rId8"/>
    <p:sldId id="263" r:id="rId9"/>
    <p:sldId id="268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32" autoAdjust="0"/>
    <p:restoredTop sz="94660"/>
  </p:normalViewPr>
  <p:slideViewPr>
    <p:cSldViewPr snapToGrid="0">
      <p:cViewPr varScale="1">
        <p:scale>
          <a:sx n="74" d="100"/>
          <a:sy n="74" d="100"/>
        </p:scale>
        <p:origin x="5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Campus Tour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C - Crazy Coders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561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744" y="206393"/>
            <a:ext cx="10364451" cy="1596177"/>
          </a:xfrm>
        </p:spPr>
        <p:txBody>
          <a:bodyPr/>
          <a:lstStyle/>
          <a:p>
            <a:r>
              <a:rPr lang="en-US" dirty="0" smtClean="0"/>
              <a:t>Software Architecture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648496" y="1661733"/>
            <a:ext cx="8152327" cy="464891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640687" y="5203065"/>
            <a:ext cx="1167685" cy="28333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MySQL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880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149" y="399576"/>
            <a:ext cx="10364451" cy="1596177"/>
          </a:xfrm>
        </p:spPr>
        <p:txBody>
          <a:bodyPr/>
          <a:lstStyle/>
          <a:p>
            <a:r>
              <a:rPr lang="en-US" dirty="0" smtClean="0"/>
              <a:t>Estimated completion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149" y="2176530"/>
            <a:ext cx="10363826" cy="4507605"/>
          </a:xfrm>
        </p:spPr>
        <p:txBody>
          <a:bodyPr/>
          <a:lstStyle/>
          <a:p>
            <a:pPr algn="just">
              <a:lnSpc>
                <a:spcPct val="200000"/>
              </a:lnSpc>
            </a:pPr>
            <a:r>
              <a:rPr lang="en-US" cap="none" dirty="0" smtClean="0"/>
              <a:t>So far we have about 1500 lines of code and we will be writing about 2000 lines of code in the coming sprint</a:t>
            </a:r>
          </a:p>
          <a:p>
            <a:pPr algn="just">
              <a:lnSpc>
                <a:spcPct val="200000"/>
              </a:lnSpc>
            </a:pPr>
            <a:r>
              <a:rPr lang="en-US" cap="none" dirty="0" smtClean="0"/>
              <a:t>We plan to deliver the code to the client by the end of fourth sprint i.e. By </a:t>
            </a:r>
            <a:r>
              <a:rPr lang="en-US" cap="none" dirty="0"/>
              <a:t>A</a:t>
            </a:r>
            <a:r>
              <a:rPr lang="en-US" cap="none" dirty="0" smtClean="0"/>
              <a:t>pril 2</a:t>
            </a:r>
            <a:r>
              <a:rPr lang="en-US" cap="none" baseline="30000" dirty="0" smtClean="0"/>
              <a:t>nd</a:t>
            </a:r>
            <a:r>
              <a:rPr lang="en-US" cap="none" dirty="0" smtClean="0"/>
              <a:t> week</a:t>
            </a:r>
          </a:p>
          <a:p>
            <a:pPr algn="just">
              <a:lnSpc>
                <a:spcPct val="200000"/>
              </a:lnSpc>
            </a:pPr>
            <a:r>
              <a:rPr lang="en-US" cap="none" dirty="0" smtClean="0"/>
              <a:t>We plan to be ready with the final set of project components in about 7 weeks from now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2309432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800" dirty="0" smtClean="0"/>
              <a:t>DEMO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4245013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9600" dirty="0" smtClean="0"/>
              <a:t>Thank YOU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445187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Project </a:t>
            </a:r>
            <a:r>
              <a:rPr lang="en-US" b="1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 algn="just">
              <a:lnSpc>
                <a:spcPct val="200000"/>
              </a:lnSpc>
              <a:buNone/>
            </a:pPr>
            <a:r>
              <a:rPr lang="en-US" cap="none" dirty="0" smtClean="0"/>
              <a:t>A campus tour app which is interactive and dynamic, gives audio heads up and scans QR codes on building and retrieve details, tracks the user’s path on a map, shows the un-visited places in campus and shows the updated list of ongoing events on campus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128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" descr="image0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764" y="223705"/>
            <a:ext cx="10740980" cy="6331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3616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2" descr="image0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131" y="103032"/>
            <a:ext cx="9947790" cy="6542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8078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are we in 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5" y="1906074"/>
            <a:ext cx="10363826" cy="4584880"/>
          </a:xfrm>
        </p:spPr>
        <p:txBody>
          <a:bodyPr>
            <a:normAutofit fontScale="92500"/>
          </a:bodyPr>
          <a:lstStyle/>
          <a:p>
            <a:pPr algn="just">
              <a:lnSpc>
                <a:spcPct val="200000"/>
              </a:lnSpc>
            </a:pPr>
            <a:r>
              <a:rPr lang="en-US" cap="none" dirty="0" smtClean="0"/>
              <a:t>At present we completed the second sprint and started the third sprint</a:t>
            </a:r>
          </a:p>
          <a:p>
            <a:pPr algn="just">
              <a:lnSpc>
                <a:spcPct val="200000"/>
              </a:lnSpc>
            </a:pPr>
            <a:r>
              <a:rPr lang="en-US" cap="none" dirty="0" smtClean="0"/>
              <a:t>So far we have completed the virtual tour in our application and started working on the campus tour</a:t>
            </a:r>
          </a:p>
          <a:p>
            <a:pPr algn="just">
              <a:lnSpc>
                <a:spcPct val="200000"/>
              </a:lnSpc>
            </a:pPr>
            <a:r>
              <a:rPr lang="en-US" cap="none" dirty="0" smtClean="0"/>
              <a:t>We have started working on the web service and have successfully completed pages where we can add and delete the buildings list</a:t>
            </a:r>
          </a:p>
          <a:p>
            <a:pPr algn="just">
              <a:lnSpc>
                <a:spcPct val="200000"/>
              </a:lnSpc>
            </a:pPr>
            <a:r>
              <a:rPr lang="en-US" cap="none" dirty="0" smtClean="0"/>
              <a:t>We are doing unit testing for each part of the application</a:t>
            </a:r>
          </a:p>
          <a:p>
            <a:pPr algn="just">
              <a:lnSpc>
                <a:spcPct val="200000"/>
              </a:lnSpc>
            </a:pPr>
            <a:r>
              <a:rPr lang="en-US" cap="none" dirty="0" smtClean="0"/>
              <a:t>We have to start integrating the project and will do regression test and acceptance test in final sprint</a:t>
            </a:r>
          </a:p>
        </p:txBody>
      </p:sp>
    </p:spTree>
    <p:extLst>
      <p:ext uri="{BB962C8B-B14F-4D97-AF65-F5344CB8AC3E}">
        <p14:creationId xmlns:p14="http://schemas.microsoft.com/office/powerpoint/2010/main" val="1650092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we are currently facing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3" y="1944710"/>
            <a:ext cx="10728727" cy="4662152"/>
          </a:xfrm>
        </p:spPr>
        <p:txBody>
          <a:bodyPr/>
          <a:lstStyle/>
          <a:p>
            <a:pPr algn="just">
              <a:lnSpc>
                <a:spcPct val="200000"/>
              </a:lnSpc>
            </a:pPr>
            <a:r>
              <a:rPr lang="en-US" cap="none" dirty="0" smtClean="0"/>
              <a:t>The main challenge in our application is to find and get the API for maps. We used google API for about 3 weeks and then we found out the privacy policy that No </a:t>
            </a:r>
            <a:r>
              <a:rPr lang="en-US" cap="none" dirty="0"/>
              <a:t>navigation. You will not use the Service or Content for or in connection with (a) real-time navigation or route guidance; or (b) automatic or autonomous vehicle </a:t>
            </a:r>
            <a:r>
              <a:rPr lang="en-US" cap="none" dirty="0" smtClean="0"/>
              <a:t>control</a:t>
            </a:r>
            <a:endParaRPr lang="en-US" cap="none" dirty="0"/>
          </a:p>
          <a:p>
            <a:pPr algn="just">
              <a:lnSpc>
                <a:spcPct val="200000"/>
              </a:lnSpc>
            </a:pPr>
            <a:r>
              <a:rPr lang="en-US" cap="none" dirty="0" smtClean="0"/>
              <a:t>The challenge we faced was to install MySQL and get it to work with java servlet and the webserver calls from the application</a:t>
            </a:r>
          </a:p>
          <a:p>
            <a:pPr algn="just">
              <a:lnSpc>
                <a:spcPct val="200000"/>
              </a:lnSpc>
            </a:pPr>
            <a:r>
              <a:rPr lang="en-US" cap="none" dirty="0" smtClean="0"/>
              <a:t>Download management for images and videos </a:t>
            </a:r>
          </a:p>
          <a:p>
            <a:pPr algn="just">
              <a:lnSpc>
                <a:spcPct val="200000"/>
              </a:lnSpc>
            </a:pPr>
            <a:endParaRPr lang="en-US" cap="none" dirty="0" smtClean="0"/>
          </a:p>
        </p:txBody>
      </p:sp>
    </p:spTree>
    <p:extLst>
      <p:ext uri="{BB962C8B-B14F-4D97-AF65-F5344CB8AC3E}">
        <p14:creationId xmlns:p14="http://schemas.microsoft.com/office/powerpoint/2010/main" val="2158569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3623" y="257909"/>
            <a:ext cx="10364451" cy="1596177"/>
          </a:xfrm>
        </p:spPr>
        <p:txBody>
          <a:bodyPr/>
          <a:lstStyle/>
          <a:p>
            <a:r>
              <a:rPr lang="en-US" dirty="0"/>
              <a:t> use cases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766" y="1354325"/>
            <a:ext cx="9736428" cy="5316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779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9228" y="167757"/>
            <a:ext cx="10364451" cy="1158768"/>
          </a:xfrm>
        </p:spPr>
        <p:txBody>
          <a:bodyPr/>
          <a:lstStyle/>
          <a:p>
            <a:r>
              <a:rPr lang="en-US" dirty="0"/>
              <a:t> use cases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736" y="993148"/>
            <a:ext cx="10212946" cy="5755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270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Android studio</a:t>
            </a:r>
          </a:p>
          <a:p>
            <a:r>
              <a:rPr lang="en-US" dirty="0" smtClean="0"/>
              <a:t>Netbeans</a:t>
            </a:r>
          </a:p>
          <a:p>
            <a:r>
              <a:rPr lang="en-US" dirty="0" smtClean="0"/>
              <a:t>MySQL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109459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975</TotalTime>
  <Words>324</Words>
  <Application>Microsoft Office PowerPoint</Application>
  <PresentationFormat>Widescreen</PresentationFormat>
  <Paragraphs>29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Tw Cen MT</vt:lpstr>
      <vt:lpstr>Droplet</vt:lpstr>
      <vt:lpstr>Campus Tour</vt:lpstr>
      <vt:lpstr>Project Overview</vt:lpstr>
      <vt:lpstr>PowerPoint Presentation</vt:lpstr>
      <vt:lpstr>PowerPoint Presentation</vt:lpstr>
      <vt:lpstr>Where are we in the project</vt:lpstr>
      <vt:lpstr>Challenges we are currently facing</vt:lpstr>
      <vt:lpstr> use cases</vt:lpstr>
      <vt:lpstr> use cases</vt:lpstr>
      <vt:lpstr>Software components</vt:lpstr>
      <vt:lpstr>Software Architecture</vt:lpstr>
      <vt:lpstr>Estimated completion time</vt:lpstr>
      <vt:lpstr>CODE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Campus Tour</dc:title>
  <dc:creator>Kotu,Chiranjeevi Sneha</dc:creator>
  <cp:lastModifiedBy>Kotu,Chiranjeevi Sneha</cp:lastModifiedBy>
  <cp:revision>11</cp:revision>
  <dcterms:created xsi:type="dcterms:W3CDTF">2017-02-16T22:59:21Z</dcterms:created>
  <dcterms:modified xsi:type="dcterms:W3CDTF">2017-02-17T15:16:41Z</dcterms:modified>
</cp:coreProperties>
</file>