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9297F-26F5-834C-9B4B-75869E7DAEA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A2878-4188-F94F-A256-ACE94A31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3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86D2-A3B3-BDEA-6953-85D2E1B7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98AF-B07A-BDE6-3591-E2495BE53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600">
                <a:latin typeface="Bahnschrift"/>
              </a:rPr>
              <a:t>DIGISIM PS-1  PART-1</a:t>
            </a:r>
            <a:endParaRPr lang="en-US" sz="6600">
              <a:latin typeface="Gill Sans MT" panose="020B0502020104020203"/>
            </a:endParaRPr>
          </a:p>
          <a:p>
            <a:pPr marL="0" indent="0">
              <a:buNone/>
            </a:pPr>
            <a:endParaRPr lang="en-US" sz="4000"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23303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BB65-D128-CD67-D915-FE4CD9E4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NAME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E62E-5D44-9E2B-F786-C98D8F83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54277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US" sz="6000" cap="all"/>
              <a:t>IMPLEMENTATION OF DES ALGORITHM</a:t>
            </a:r>
            <a:endParaRPr lang="en-US" sz="3200" cap="all"/>
          </a:p>
        </p:txBody>
      </p:sp>
    </p:spTree>
    <p:extLst>
      <p:ext uri="{BB962C8B-B14F-4D97-AF65-F5344CB8AC3E}">
        <p14:creationId xmlns:p14="http://schemas.microsoft.com/office/powerpoint/2010/main" val="131745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071C-A312-58F0-76A5-E380699A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USED COMPONENTS FOR TOTAL  PART1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2C46B-BE29-C6DB-647E-A33D2CDAF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GATES ( 3 INPUT ,2 INPUT ,1NPUT)</a:t>
            </a:r>
          </a:p>
          <a:p>
            <a:r>
              <a:rPr lang="en-US"/>
              <a:t>MULTIPLEXERS</a:t>
            </a:r>
          </a:p>
          <a:p>
            <a:r>
              <a:rPr lang="en-US"/>
              <a:t>REGISTERS</a:t>
            </a:r>
          </a:p>
          <a:p>
            <a:r>
              <a:rPr lang="en-US"/>
              <a:t>D-FLIP FLOPS</a:t>
            </a:r>
          </a:p>
          <a:p>
            <a:r>
              <a:rPr lang="en-US"/>
              <a:t>CLOCK</a:t>
            </a:r>
          </a:p>
          <a:p>
            <a:r>
              <a:rPr lang="en-US"/>
              <a:t>COUNTER</a:t>
            </a:r>
          </a:p>
          <a:p>
            <a:r>
              <a:rPr lang="en-US"/>
              <a:t>LOGIC PROBES</a:t>
            </a:r>
          </a:p>
          <a:p>
            <a:r>
              <a:rPr lang="en-US"/>
              <a:t>LOGIC STATES</a:t>
            </a:r>
          </a:p>
        </p:txBody>
      </p:sp>
    </p:spTree>
    <p:extLst>
      <p:ext uri="{BB962C8B-B14F-4D97-AF65-F5344CB8AC3E}">
        <p14:creationId xmlns:p14="http://schemas.microsoft.com/office/powerpoint/2010/main" val="147883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2896-45EB-FD27-8F84-2CCA3DD4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                     COMBINATIONAL CIRCUIT </a:t>
            </a:r>
            <a:br>
              <a:rPr lang="en-US"/>
            </a:br>
            <a:r>
              <a:rPr lang="en-US"/>
              <a:t> COST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C34C-4B7B-D04B-35D8-24D73ABEB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GATES-(1-INPUT)=24</a:t>
            </a:r>
          </a:p>
          <a:p>
            <a:r>
              <a:rPr lang="en-US"/>
              <a:t>GATES-(2-INPUT)=72</a:t>
            </a:r>
          </a:p>
          <a:p>
            <a:r>
              <a:rPr lang="en-US"/>
              <a:t>GATES-(3-INPUT)=8</a:t>
            </a:r>
          </a:p>
          <a:p>
            <a:r>
              <a:rPr lang="en-US"/>
              <a:t>REGISTERS=0</a:t>
            </a:r>
          </a:p>
          <a:p>
            <a:r>
              <a:rPr lang="en-US"/>
              <a:t>MULTIPLEXERS=0</a:t>
            </a:r>
          </a:p>
          <a:p>
            <a:r>
              <a:rPr lang="en-US"/>
              <a:t>CLOCK=0</a:t>
            </a:r>
          </a:p>
          <a:p>
            <a:r>
              <a:rPr lang="en-US"/>
              <a:t>TOTAL COST=0.1*(72+24)+0.2*(8)</a:t>
            </a:r>
          </a:p>
          <a:p>
            <a:r>
              <a:rPr lang="en-US"/>
              <a:t>                     =    11.2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D2A8-19B0-A3BA-D8C8-89FCA058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                       Sequential circuit</a:t>
            </a:r>
            <a:br>
              <a:rPr lang="en-US"/>
            </a:br>
            <a:r>
              <a:rPr lang="en-US"/>
              <a:t>cost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B495D-354D-9A64-4C78-AF3714163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GATES-(I-INPUT)= 8 ; (2-INPUT)=  28; (3-INPUT)= 3 ;</a:t>
            </a:r>
          </a:p>
          <a:p>
            <a:r>
              <a:rPr lang="en-US"/>
              <a:t>CLOCK=1</a:t>
            </a:r>
          </a:p>
          <a:p>
            <a:r>
              <a:rPr lang="en-US"/>
              <a:t>REGISTERS=4</a:t>
            </a:r>
          </a:p>
          <a:p>
            <a:r>
              <a:rPr lang="en-US"/>
              <a:t>MULTIPLEXERS=2</a:t>
            </a:r>
          </a:p>
          <a:p>
            <a:r>
              <a:rPr lang="en-US"/>
              <a:t>FLIP FLOPS=2</a:t>
            </a:r>
          </a:p>
          <a:p>
            <a:r>
              <a:rPr lang="en-US"/>
              <a:t>COUNTER=1</a:t>
            </a:r>
          </a:p>
          <a:p>
            <a:r>
              <a:rPr lang="en-US"/>
              <a:t>TOTAL COST=8*(0.1)+28*(0.1)+3*(0.2)+1*(40)+4*(2)+2*(2)+2*( 1)+1*(2)</a:t>
            </a:r>
          </a:p>
          <a:p>
            <a:r>
              <a:rPr lang="en-US"/>
              <a:t>                     = 60.2</a:t>
            </a:r>
          </a:p>
        </p:txBody>
      </p:sp>
    </p:spTree>
    <p:extLst>
      <p:ext uri="{BB962C8B-B14F-4D97-AF65-F5344CB8AC3E}">
        <p14:creationId xmlns:p14="http://schemas.microsoft.com/office/powerpoint/2010/main" val="388603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B8B8-F8EA-3C12-398D-2612E240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4B08-AB29-D090-C6DC-1A6181E61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/>
              <a:t> BY  TEAM SSS</a:t>
            </a:r>
            <a:endParaRPr lang="en-US"/>
          </a:p>
          <a:p>
            <a:r>
              <a:rPr lang="en-US"/>
              <a:t>TEAM MEMBERS</a:t>
            </a:r>
          </a:p>
          <a:p>
            <a:r>
              <a:rPr lang="en-US"/>
              <a:t>DANDE  VAMSHI  VARDHAN</a:t>
            </a:r>
          </a:p>
          <a:p>
            <a:r>
              <a:rPr lang="en-US"/>
              <a:t>BADDALA PAVAN CHANDRA  YADAV</a:t>
            </a:r>
          </a:p>
        </p:txBody>
      </p:sp>
    </p:spTree>
    <p:extLst>
      <p:ext uri="{BB962C8B-B14F-4D97-AF65-F5344CB8AC3E}">
        <p14:creationId xmlns:p14="http://schemas.microsoft.com/office/powerpoint/2010/main" val="1071168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Gallery</vt:lpstr>
      <vt:lpstr>PowerPoint Presentation</vt:lpstr>
      <vt:lpstr>PROJECT NAME </vt:lpstr>
      <vt:lpstr>USED COMPONENTS FOR TOTAL  PART1 CIRCUIT</vt:lpstr>
      <vt:lpstr>                     COMBINATIONAL CIRCUIT   COST TABLE</vt:lpstr>
      <vt:lpstr>                        Sequential circuit cost 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Dande vamshi Vardhan</dc:creator>
  <cp:lastModifiedBy>Dande vamshi Vardhan</cp:lastModifiedBy>
  <cp:revision>1</cp:revision>
  <dcterms:created xsi:type="dcterms:W3CDTF">2024-03-15T02:12:48Z</dcterms:created>
  <dcterms:modified xsi:type="dcterms:W3CDTF">2024-03-15T03:55:14Z</dcterms:modified>
</cp:coreProperties>
</file>