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99" r:id="rId7"/>
    <p:sldId id="286" r:id="rId8"/>
    <p:sldId id="288" r:id="rId9"/>
    <p:sldId id="289" r:id="rId10"/>
    <p:sldId id="3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handoutMaster" Target="handoutMasters/handout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notesMaster" Target="notesMasters/notesMaster1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19" Type="http://schemas.microsoft.com/office/2018/10/relationships/authors" Target="author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commentAuthors" Target="commentAuthor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8996985" cy="4364520"/>
          </a:xfrm>
        </p:spPr>
        <p:txBody>
          <a:bodyPr/>
          <a:lstStyle/>
          <a:p>
            <a:r>
              <a:rPr lang="en-US"/>
              <a:t>DIGISIM PS-1 PART-2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USED COMPONENTS</a:t>
            </a:r>
          </a:p>
          <a:p>
            <a:r>
              <a:rPr lang="en-US"/>
              <a:t>COMBINATIONAL CIRCUIT</a:t>
            </a:r>
          </a:p>
          <a:p>
            <a:r>
              <a:rPr lang="en-US"/>
              <a:t>SEQUENTIAL  CIRCUIT</a:t>
            </a:r>
          </a:p>
          <a:p>
            <a:r>
              <a:rPr lang="en-US"/>
              <a:t>COST TABLE</a:t>
            </a:r>
          </a:p>
          <a:p>
            <a:r>
              <a:rPr lang="en-US"/>
              <a:t>TOTAL COST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50ED-77A0-A00E-4487-41E30DAA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392E3-05B1-850A-A5E3-09A69316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IMPLEMENTATION OF BOTH ENCRYPTION AND DECRYPTION OF INPUT DATA USING DIGITAL CIRCUITS</a:t>
            </a:r>
          </a:p>
        </p:txBody>
      </p:sp>
    </p:spTree>
    <p:extLst>
      <p:ext uri="{BB962C8B-B14F-4D97-AF65-F5344CB8AC3E}">
        <p14:creationId xmlns:p14="http://schemas.microsoft.com/office/powerpoint/2010/main" val="40113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USED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D0862-BC97-E63A-DA47-AE217196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GATES</a:t>
            </a:r>
          </a:p>
          <a:p>
            <a:r>
              <a:rPr lang="en-US"/>
              <a:t>LOGIC STATES</a:t>
            </a:r>
          </a:p>
          <a:p>
            <a:r>
              <a:rPr lang="en-US"/>
              <a:t>LOGIC PROBES</a:t>
            </a:r>
          </a:p>
          <a:p>
            <a:r>
              <a:rPr lang="en-US"/>
              <a:t>REGISTERS</a:t>
            </a:r>
          </a:p>
          <a:p>
            <a:r>
              <a:rPr lang="en-US"/>
              <a:t>CLOCK</a:t>
            </a:r>
          </a:p>
          <a:p>
            <a:r>
              <a:rPr lang="en-US"/>
              <a:t>MULTIPLEXERS</a:t>
            </a:r>
          </a:p>
          <a:p>
            <a:r>
              <a:rPr lang="en-US"/>
              <a:t>COUNTER</a:t>
            </a:r>
          </a:p>
          <a:p>
            <a:r>
              <a:rPr lang="en-US"/>
              <a:t>FLIP FLOP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    COMBINATIONAL CIRCUIT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GATES-(1-INPUT)= 28 ;(2-INPUT)= 96 ; (3-INPUT)=  8;</a:t>
            </a:r>
          </a:p>
          <a:p>
            <a:r>
              <a:rPr lang="en-US"/>
              <a:t>MULTIPLEXERS=6</a:t>
            </a:r>
          </a:p>
          <a:p>
            <a:r>
              <a:rPr lang="en-US"/>
              <a:t>REGISTERS=0 </a:t>
            </a:r>
          </a:p>
          <a:p>
            <a:r>
              <a:rPr lang="en-US"/>
              <a:t>COUNTER=0</a:t>
            </a:r>
          </a:p>
          <a:p>
            <a:r>
              <a:rPr lang="en-US"/>
              <a:t>CLOCK=0</a:t>
            </a:r>
          </a:p>
          <a:p>
            <a:r>
              <a:rPr lang="en-US"/>
              <a:t>FLIP FLOP=0</a:t>
            </a:r>
          </a:p>
          <a:p>
            <a:r>
              <a:rPr lang="en-US"/>
              <a:t>TOTAL COST=28*(0.1)+96*(0.1)+8*(0.2)+6*(2)</a:t>
            </a:r>
          </a:p>
          <a:p>
            <a:r>
              <a:rPr lang="en-US"/>
              <a:t>                   = 26</a:t>
            </a:r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/>
              <a:t>CLOCK=1</a:t>
            </a:r>
          </a:p>
          <a:p>
            <a:r>
              <a:rPr lang="en-US"/>
              <a:t>REGISTERS=4</a:t>
            </a:r>
          </a:p>
          <a:p>
            <a:r>
              <a:rPr lang="en-US"/>
              <a:t>GATES-(1-INPUT)=9</a:t>
            </a:r>
          </a:p>
          <a:p>
            <a:r>
              <a:rPr lang="en-US"/>
              <a:t>GATES-(2-INPUT)=32</a:t>
            </a:r>
          </a:p>
          <a:p>
            <a:r>
              <a:rPr lang="en-US"/>
              <a:t>GATES-(3-INPUT)=3</a:t>
            </a:r>
          </a:p>
          <a:p>
            <a:r>
              <a:rPr lang="en-US"/>
              <a:t>MULTIPLEXERS=8</a:t>
            </a:r>
          </a:p>
          <a:p>
            <a:r>
              <a:rPr lang="en-US"/>
              <a:t>FLIP FLOP=2</a:t>
            </a:r>
          </a:p>
          <a:p>
            <a:r>
              <a:rPr lang="en-US"/>
              <a:t>COUNTER=1</a:t>
            </a:r>
          </a:p>
          <a:p>
            <a:r>
              <a:rPr lang="en-US"/>
              <a:t>TOTAL COST=1*(40)+4*(2)+41*(0.1)+3*(0.2)+8*(2)+2*(1)+1*(2)</a:t>
            </a:r>
          </a:p>
          <a:p>
            <a:r>
              <a:rPr lang="en-US"/>
              <a:t>                   = 72.7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1CE2-C51E-55B5-8885-91C85498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38F9E-B34C-457D-BA83-D7D7D24B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BY TEAM SSS</a:t>
            </a:r>
          </a:p>
          <a:p>
            <a:r>
              <a:rPr lang="en-US"/>
              <a:t>TEAM MEMBERS</a:t>
            </a:r>
          </a:p>
          <a:p>
            <a:r>
              <a:rPr lang="en-US"/>
              <a:t>DANDE VAMSHI VARDHAN</a:t>
            </a:r>
          </a:p>
          <a:p>
            <a:r>
              <a:rPr lang="en-US"/>
              <a:t>BADDALA PAVAN CHANDRA YADAV </a:t>
            </a:r>
          </a:p>
        </p:txBody>
      </p:sp>
    </p:spTree>
    <p:extLst>
      <p:ext uri="{BB962C8B-B14F-4D97-AF65-F5344CB8AC3E}">
        <p14:creationId xmlns:p14="http://schemas.microsoft.com/office/powerpoint/2010/main" val="36672532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Custom</vt:lpstr>
      <vt:lpstr>DIGISIM PS-1 PART-2</vt:lpstr>
      <vt:lpstr>Agenda</vt:lpstr>
      <vt:lpstr>PROJECT NAME</vt:lpstr>
      <vt:lpstr>USED COMPONENTS</vt:lpstr>
      <vt:lpstr>     COMBINATIONAL CIRCUIT</vt:lpstr>
      <vt:lpstr>SEQUENTIAL 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>Dande vamshi Vardhan</cp:lastModifiedBy>
  <cp:revision>1</cp:revision>
  <dcterms:created xsi:type="dcterms:W3CDTF">2024-03-15T03:59:51Z</dcterms:created>
  <dcterms:modified xsi:type="dcterms:W3CDTF">2024-03-15T10:59:17Z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