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9" r:id="rId9"/>
    <p:sldId id="258" r:id="rId10"/>
    <p:sldId id="260" r:id="rId11"/>
    <p:sldId id="261" r:id="rId12"/>
    <p:sldId id="26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237" y="256401"/>
            <a:ext cx="9144000" cy="2667000"/>
          </a:xfrm>
        </p:spPr>
        <p:txBody>
          <a:bodyPr/>
          <a:lstStyle/>
          <a:p>
            <a:r>
              <a:rPr lang="en-US" dirty="0"/>
              <a:t>DIGISIM-PS2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793" y="4363928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NAME-IMPLEMENTING JARVIS MARCH  ALGORITHM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 TO THE CIRCUIT</a:t>
            </a:r>
          </a:p>
          <a:p>
            <a:r>
              <a:rPr lang="en-US" dirty="0"/>
              <a:t>SUBCIRCUITS INVOLVED</a:t>
            </a:r>
          </a:p>
          <a:p>
            <a:r>
              <a:rPr lang="en-US" dirty="0"/>
              <a:t>SPECIAL FEATURES</a:t>
            </a:r>
          </a:p>
          <a:p>
            <a:r>
              <a:rPr lang="en-US" dirty="0"/>
              <a:t>USED COMPONENTS</a:t>
            </a:r>
          </a:p>
          <a:p>
            <a:r>
              <a:rPr lang="en-US" dirty="0"/>
              <a:t>COST 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D144-9D62-44DC-85FE-3C833148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dirty="0"/>
              <a:t>-&gt;JARVIS  MARCH ALGORITHM IS USED TO FIND CONVEX HULL OF A SET OF GIVEN POINTS. CONVEX HULL SHOULD HAVE MINIMUM NUMBER OF VERTICES INVOLVED SO THERE IS A SEPARATE CONDITION FOR COLLINEAR POINTS.</a:t>
            </a:r>
          </a:p>
          <a:p>
            <a:pPr marL="0" indent="0">
              <a:buNone/>
            </a:pPr>
            <a:r>
              <a:rPr lang="en-US" dirty="0"/>
              <a:t>-&gt;ACCORDING   TO  ALGORITHM IF THERE ARE COLLINEAR POINTS WE TAKE POINT FAR AWAY FROM ON HULL POINT AS NEXT POINT .</a:t>
            </a:r>
          </a:p>
          <a:p>
            <a:pPr marL="0" indent="0">
              <a:buNone/>
            </a:pPr>
            <a:r>
              <a:rPr lang="en-US" dirty="0"/>
              <a:t>THIS IS THE CONDITION FOR COLLINEAR POINTS ACCORDING TO THE  RULE GIVEN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27" y="235771"/>
            <a:ext cx="9143998" cy="1020762"/>
          </a:xfrm>
        </p:spPr>
        <p:txBody>
          <a:bodyPr/>
          <a:lstStyle/>
          <a:p>
            <a:r>
              <a:rPr lang="en-US" dirty="0"/>
              <a:t>APPROACH TO THE CIRCUIT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01740" y="1957216"/>
            <a:ext cx="10401473" cy="4154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BASICALLY TRIED TO UNDERSTAND ALGORITHM  BY C CODE AND TRIED TO IMPLEMENT IT.</a:t>
            </a:r>
          </a:p>
          <a:p>
            <a:r>
              <a:rPr lang="en-US" dirty="0"/>
              <a:t>USED REGISTERS TO STORE VALUES AND COUNTERS TO KEEP TRACK OF ITERATIONS AND USED FSM'S TO IMPLEMENT LOOPS ,USED COMPARATORS TO COMPARE VALUES.</a:t>
            </a:r>
          </a:p>
          <a:p>
            <a:r>
              <a:rPr lang="en-US" dirty="0"/>
              <a:t>I USED A SUBCIRCUIT NAMED AS ORIENTATION ,WHICH IS USED TO FIND ORIENTATION OF GIVEN POINTS.</a:t>
            </a:r>
          </a:p>
          <a:p>
            <a:r>
              <a:rPr lang="en-US" dirty="0"/>
              <a:t>USED SUBCIRCUIT TO FIND DISTANCE BETWEEN POINTS </a:t>
            </a:r>
            <a:r>
              <a:rPr lang="en-IN" dirty="0"/>
              <a:t>,IT </a:t>
            </a:r>
            <a:r>
              <a:rPr lang="en-US" dirty="0"/>
              <a:t>IS USED IN COLLINEARITY CONDITION.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SUBCIRCUITS INVO</a:t>
            </a:r>
            <a:r>
              <a:rPr lang="en-IN" dirty="0"/>
              <a:t>L</a:t>
            </a:r>
            <a:r>
              <a:rPr lang="en-US" dirty="0"/>
              <a:t>VED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96298" y="4958263"/>
            <a:ext cx="10236992" cy="174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ORIENTATION-IT IS USED TO FIND ORIENTATION OF POINTS.</a:t>
            </a:r>
          </a:p>
          <a:p>
            <a:r>
              <a:rPr lang="en-US" dirty="0"/>
              <a:t>DISTANCE CALCULATOR-IT</a:t>
            </a:r>
            <a:r>
              <a:rPr lang="en-IN" dirty="0"/>
              <a:t> IS USED </a:t>
            </a:r>
            <a:r>
              <a:rPr lang="en-US" dirty="0"/>
              <a:t> FIND DISTANCE BETWEEN POINTS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 descr="A diagram of a calculator&#10;&#10;Description automatically generated">
            <a:extLst>
              <a:ext uri="{FF2B5EF4-FFF2-40B4-BE49-F238E27FC236}">
                <a16:creationId xmlns:a16="http://schemas.microsoft.com/office/drawing/2014/main" id="{EF3CD03E-A5BB-A376-02E8-3BE3C70217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39945" y="2751905"/>
            <a:ext cx="2237792" cy="1952625"/>
          </a:xfrm>
        </p:spPr>
      </p:pic>
      <p:pic>
        <p:nvPicPr>
          <p:cNvPr id="15" name="Picture 14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CDC330A8-0755-6089-F1DE-A843A4E0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11" y="1863205"/>
            <a:ext cx="188545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49" y="103051"/>
            <a:ext cx="10494466" cy="1246910"/>
          </a:xfrm>
        </p:spPr>
        <p:txBody>
          <a:bodyPr/>
          <a:lstStyle/>
          <a:p>
            <a:r>
              <a:rPr lang="en-US" dirty="0"/>
              <a:t>SPECIAL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608" y="1344480"/>
            <a:ext cx="9143999" cy="3355675"/>
          </a:xfrm>
        </p:spPr>
        <p:txBody>
          <a:bodyPr/>
          <a:lstStyle/>
          <a:p>
            <a:r>
              <a:rPr lang="en-US" dirty="0"/>
              <a:t>1)USED SINGLE ROM AND SINGLE CLOCK</a:t>
            </a:r>
            <a:r>
              <a:rPr lang="en-IN" dirty="0"/>
              <a:t> AND </a:t>
            </a:r>
            <a:r>
              <a:rPr lang="en-US" dirty="0"/>
              <a:t> WITH GOOD EFFICIENCY .</a:t>
            </a:r>
          </a:p>
          <a:p>
            <a:r>
              <a:rPr lang="en-US" dirty="0"/>
              <a:t>IT IS EFFICIENT WITH LESS COST.</a:t>
            </a:r>
          </a:p>
          <a:p>
            <a:endParaRPr lang="en-US" dirty="0"/>
          </a:p>
          <a:p>
            <a:r>
              <a:rPr lang="en-US" dirty="0"/>
              <a:t>2)USED FSM'S TO IMPLEMENT FOR LOOPS AND OTHER LOOPS TO  DO REQUIRED OPERATIONS.</a:t>
            </a:r>
          </a:p>
          <a:p>
            <a:endParaRPr lang="en-US" dirty="0"/>
          </a:p>
          <a:p>
            <a:r>
              <a:rPr lang="en-US" dirty="0"/>
              <a:t>3)USED DOUBLE DABBLE ALGORITHM CIRCUIT TO CONVERT BINARY NUMBER TO BCD ,TO DISPLAY ON 7 SEGMENT DISPLAY.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148A94-06B8-1A71-F4FB-BF7A8A46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091" y="4510575"/>
            <a:ext cx="3404734" cy="23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563832"/>
            <a:ext cx="10658130" cy="5032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1)GATES</a:t>
            </a:r>
          </a:p>
          <a:p>
            <a:r>
              <a:rPr lang="en-US" dirty="0"/>
              <a:t>2)REGISTERS</a:t>
            </a:r>
          </a:p>
          <a:p>
            <a:r>
              <a:rPr lang="en-US" dirty="0"/>
              <a:t>3)COUNTERS</a:t>
            </a:r>
          </a:p>
          <a:p>
            <a:r>
              <a:rPr lang="en-US" dirty="0"/>
              <a:t>4)FLIP FLOP</a:t>
            </a:r>
          </a:p>
          <a:p>
            <a:r>
              <a:rPr lang="en-US" dirty="0"/>
              <a:t>5)ROM</a:t>
            </a:r>
          </a:p>
          <a:p>
            <a:r>
              <a:rPr lang="en-US" dirty="0"/>
              <a:t>6)7 SEGMENT DISPLAY</a:t>
            </a:r>
          </a:p>
          <a:p>
            <a:r>
              <a:rPr lang="en-US" dirty="0"/>
              <a:t>7)ADDER,COMPARATOR</a:t>
            </a:r>
          </a:p>
          <a:p>
            <a:r>
              <a:rPr lang="en-US" dirty="0"/>
              <a:t>8)MULTIPLEXER</a:t>
            </a:r>
          </a:p>
          <a:p>
            <a:r>
              <a:rPr lang="en-US" dirty="0"/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3B7-D946-5C9F-A831-04E75BC2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½ IN-GATES= 341      3 IN-GATES =11         4 IN-GATES=2</a:t>
            </a:r>
          </a:p>
          <a:p>
            <a:r>
              <a:rPr lang="en-US" dirty="0"/>
              <a:t>COUNTERS=2</a:t>
            </a:r>
          </a:p>
          <a:p>
            <a:r>
              <a:rPr lang="en-US" dirty="0"/>
              <a:t>REGISTERS=10</a:t>
            </a:r>
          </a:p>
          <a:p>
            <a:r>
              <a:rPr lang="en-US" dirty="0"/>
              <a:t>COMPARATOR=8</a:t>
            </a:r>
          </a:p>
          <a:p>
            <a:r>
              <a:rPr lang="en-US" dirty="0"/>
              <a:t>MUX=4</a:t>
            </a:r>
          </a:p>
          <a:p>
            <a:r>
              <a:rPr lang="en-US" dirty="0"/>
              <a:t>ADDERS=7</a:t>
            </a:r>
          </a:p>
          <a:p>
            <a:r>
              <a:rPr lang="en-US" dirty="0"/>
              <a:t>ROM=1</a:t>
            </a:r>
          </a:p>
          <a:p>
            <a:r>
              <a:rPr lang="en-US" dirty="0"/>
              <a:t>CLOCK=1</a:t>
            </a:r>
          </a:p>
          <a:p>
            <a:r>
              <a:rPr lang="en-US" dirty="0"/>
              <a:t>FLIP FLOPS=6</a:t>
            </a:r>
          </a:p>
          <a:p>
            <a:r>
              <a:rPr lang="en-US" dirty="0"/>
              <a:t>7 SEGMENT DISPLAY=2</a:t>
            </a:r>
          </a:p>
          <a:p>
            <a:r>
              <a:rPr lang="en-US" sz="3200" dirty="0"/>
              <a:t>TOTAL COST =221.9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269" y="1706261"/>
            <a:ext cx="6105448" cy="399083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IN" dirty="0"/>
              <a:t>BY </a:t>
            </a:r>
            <a:r>
              <a:rPr lang="en-US" dirty="0"/>
              <a:t>TEAM SSS</a:t>
            </a:r>
            <a:br>
              <a:rPr lang="en-US" dirty="0"/>
            </a:br>
            <a:r>
              <a:rPr lang="en-US" dirty="0"/>
              <a:t>-&gt;</a:t>
            </a:r>
            <a:r>
              <a:rPr lang="en-IN" dirty="0"/>
              <a:t>TEAM </a:t>
            </a:r>
            <a:r>
              <a:rPr lang="en-US" dirty="0"/>
              <a:t>MEMBERS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1)DANDE VAMSHI VARDHAN</a:t>
            </a:r>
            <a:br>
              <a:rPr lang="en-US" dirty="0"/>
            </a:br>
            <a:r>
              <a:rPr lang="en-US" dirty="0"/>
              <a:t>2)B.PAVAN CHANDRA YADAV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DIGISIM-PS2</vt:lpstr>
      <vt:lpstr>AGENDA</vt:lpstr>
      <vt:lpstr>INTRODUCTION</vt:lpstr>
      <vt:lpstr>APPROACH TO THE CIRCUIT</vt:lpstr>
      <vt:lpstr>SUBCIRCUITS INVOLVED</vt:lpstr>
      <vt:lpstr>SPECIAL FEATURES</vt:lpstr>
      <vt:lpstr>USED COMPONENTS</vt:lpstr>
      <vt:lpstr>COST TABLE</vt:lpstr>
      <vt:lpstr>THANK YOU   BY TEAM SSS -&gt;TEAM MEMBERS  1)DANDE VAMSHI VARDHAN 2)B.PAVAN CHANDRA YADAV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Dande vamshi Vardhan</cp:lastModifiedBy>
  <cp:revision>310</cp:revision>
  <dcterms:created xsi:type="dcterms:W3CDTF">2024-04-10T04:10:27Z</dcterms:created>
  <dcterms:modified xsi:type="dcterms:W3CDTF">2024-04-10T10:41:31Z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