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E6CA"/>
    <a:srgbClr val="AEDB97"/>
    <a:srgbClr val="9EEAFF"/>
    <a:srgbClr val="64FAFF"/>
    <a:srgbClr val="ADBBF5"/>
    <a:srgbClr val="67C8DB"/>
    <a:srgbClr val="A6FCE8"/>
    <a:srgbClr val="B5D2EC"/>
    <a:srgbClr val="F7FAFD"/>
    <a:srgbClr val="F6ED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5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7.xml"/><Relationship Id="rId5" Type="http://schemas.openxmlformats.org/officeDocument/2006/relationships/slide" Target="../slides/slide8.xml"/><Relationship Id="rId4" Type="http://schemas.openxmlformats.org/officeDocument/2006/relationships/slide" Target="../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F70793-AAA5-423D-A3D4-0CC93DEA624D}" type="doc">
      <dgm:prSet loTypeId="urn:microsoft.com/office/officeart/2005/8/layout/cycle2" loCatId="cycle" qsTypeId="urn:microsoft.com/office/officeart/2005/8/quickstyle/simple3" qsCatId="simple" csTypeId="urn:microsoft.com/office/officeart/2005/8/colors/accent5_2" csCatId="accent5" phldr="1"/>
      <dgm:spPr/>
      <dgm:t>
        <a:bodyPr/>
        <a:lstStyle/>
        <a:p>
          <a:endParaRPr lang="bg-BG"/>
        </a:p>
      </dgm:t>
    </dgm:pt>
    <dgm:pt modelId="{13833798-5C35-4B36-BC85-FA08B00042CD}">
      <dgm:prSet phldrT="[Text]"/>
      <dgm:spPr/>
      <dgm:t>
        <a:bodyPr/>
        <a:lstStyle/>
        <a:p>
          <a:r>
            <a:rPr lang="bg-BG" dirty="0"/>
            <a:t>Цел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05428430-B102-43D6-99FE-06E4527EF65B}" type="parTrans" cxnId="{E2EB6847-0174-4758-9CFD-3AE41E0394C1}">
      <dgm:prSet/>
      <dgm:spPr/>
      <dgm:t>
        <a:bodyPr/>
        <a:lstStyle/>
        <a:p>
          <a:endParaRPr lang="bg-BG"/>
        </a:p>
      </dgm:t>
    </dgm:pt>
    <dgm:pt modelId="{EF537522-3BCC-4BF5-87AF-2232D7D9F2F0}" type="sibTrans" cxnId="{E2EB6847-0174-4758-9CFD-3AE41E0394C1}">
      <dgm:prSet/>
      <dgm:spPr/>
      <dgm:t>
        <a:bodyPr/>
        <a:lstStyle/>
        <a:p>
          <a:endParaRPr lang="bg-BG"/>
        </a:p>
      </dgm:t>
    </dgm:pt>
    <dgm:pt modelId="{3664FEE8-92CA-45CB-89A5-BF49E1B58EAD}">
      <dgm:prSet phldrT="[Text]"/>
      <dgm:spPr/>
      <dgm:t>
        <a:bodyPr/>
        <a:lstStyle/>
        <a:p>
          <a:r>
            <a:rPr lang="bg-BG" dirty="0"/>
            <a:t>Етапи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CD709C2E-D03E-405A-8764-B4CCD5F0C3B4}" type="parTrans" cxnId="{A9CB37ED-A9B2-4A74-8330-2FB29B5CBF8B}">
      <dgm:prSet/>
      <dgm:spPr/>
      <dgm:t>
        <a:bodyPr/>
        <a:lstStyle/>
        <a:p>
          <a:endParaRPr lang="bg-BG"/>
        </a:p>
      </dgm:t>
    </dgm:pt>
    <dgm:pt modelId="{C8F0D695-BB53-4CE6-8E37-AB556FDFCDAA}" type="sibTrans" cxnId="{A9CB37ED-A9B2-4A74-8330-2FB29B5CBF8B}">
      <dgm:prSet/>
      <dgm:spPr/>
      <dgm:t>
        <a:bodyPr/>
        <a:lstStyle/>
        <a:p>
          <a:endParaRPr lang="bg-BG"/>
        </a:p>
      </dgm:t>
    </dgm:pt>
    <dgm:pt modelId="{30DA452E-4571-418F-B2FB-01205AF3ED83}">
      <dgm:prSet phldrT="[Text]"/>
      <dgm:spPr/>
      <dgm:t>
        <a:bodyPr/>
        <a:lstStyle/>
        <a:p>
          <a:r>
            <a:rPr lang="bg-BG" dirty="0"/>
            <a:t>Сложност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3F5C7C61-F104-4CCA-8B03-78A069324155}" type="parTrans" cxnId="{AD5FAB76-9F71-422C-8AE6-F7D41EFB00A7}">
      <dgm:prSet/>
      <dgm:spPr/>
      <dgm:t>
        <a:bodyPr/>
        <a:lstStyle/>
        <a:p>
          <a:endParaRPr lang="bg-BG"/>
        </a:p>
      </dgm:t>
    </dgm:pt>
    <dgm:pt modelId="{3B467416-73A1-4580-ADEE-8C971EE3CC0D}" type="sibTrans" cxnId="{AD5FAB76-9F71-422C-8AE6-F7D41EFB00A7}">
      <dgm:prSet/>
      <dgm:spPr/>
      <dgm:t>
        <a:bodyPr/>
        <a:lstStyle/>
        <a:p>
          <a:endParaRPr lang="bg-BG"/>
        </a:p>
      </dgm:t>
    </dgm:pt>
    <dgm:pt modelId="{945E8462-3A99-49EF-86B2-9FAC6C07AB9E}">
      <dgm:prSet phldrT="[Text]"/>
      <dgm:spPr/>
      <dgm:t>
        <a:bodyPr/>
        <a:lstStyle/>
        <a:p>
          <a:r>
            <a:rPr lang="bg-BG" dirty="0"/>
            <a:t>Реализация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4" action="ppaction://hlinksldjump"/>
          </dgm14:cNvPr>
        </a:ext>
      </dgm:extLst>
    </dgm:pt>
    <dgm:pt modelId="{D78695BB-1320-4C1F-8EA3-EBC9E89D86BC}" type="parTrans" cxnId="{C9D2A31E-C16E-4939-B838-72208067401E}">
      <dgm:prSet/>
      <dgm:spPr/>
      <dgm:t>
        <a:bodyPr/>
        <a:lstStyle/>
        <a:p>
          <a:endParaRPr lang="bg-BG"/>
        </a:p>
      </dgm:t>
    </dgm:pt>
    <dgm:pt modelId="{E2ACDC9F-3905-492A-91A3-944000D9D7B5}" type="sibTrans" cxnId="{C9D2A31E-C16E-4939-B838-72208067401E}">
      <dgm:prSet/>
      <dgm:spPr/>
      <dgm:t>
        <a:bodyPr/>
        <a:lstStyle/>
        <a:p>
          <a:endParaRPr lang="bg-BG"/>
        </a:p>
      </dgm:t>
    </dgm:pt>
    <dgm:pt modelId="{A35A4A82-9255-45DC-A9AA-59CE963AC37C}">
      <dgm:prSet phldrT="[Text]"/>
      <dgm:spPr/>
      <dgm:t>
        <a:bodyPr/>
        <a:lstStyle/>
        <a:p>
          <a:r>
            <a:rPr lang="bg-BG" dirty="0"/>
            <a:t>Заключение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5" action="ppaction://hlinksldjump"/>
          </dgm14:cNvPr>
        </a:ext>
      </dgm:extLst>
    </dgm:pt>
    <dgm:pt modelId="{1A53433E-88CC-40A9-AC83-81A1AC2BD0EB}" type="parTrans" cxnId="{44DE1AB9-1945-4F16-9166-F3507991769F}">
      <dgm:prSet/>
      <dgm:spPr/>
      <dgm:t>
        <a:bodyPr/>
        <a:lstStyle/>
        <a:p>
          <a:endParaRPr lang="bg-BG"/>
        </a:p>
      </dgm:t>
    </dgm:pt>
    <dgm:pt modelId="{B1AEBDE6-D71B-4218-A95E-1A14E74A424E}" type="sibTrans" cxnId="{44DE1AB9-1945-4F16-9166-F3507991769F}">
      <dgm:prSet/>
      <dgm:spPr/>
      <dgm:t>
        <a:bodyPr/>
        <a:lstStyle/>
        <a:p>
          <a:endParaRPr lang="bg-BG"/>
        </a:p>
      </dgm:t>
    </dgm:pt>
    <dgm:pt modelId="{C4A2384B-D8A5-456A-BCFA-D1252ACE3EBD}">
      <dgm:prSet phldrT="[Text]"/>
      <dgm:spPr/>
      <dgm:t>
        <a:bodyPr/>
        <a:lstStyle/>
        <a:p>
          <a:r>
            <a:rPr lang="bg-BG" dirty="0"/>
            <a:t>Описание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6" action="ppaction://hlinksldjump"/>
          </dgm14:cNvPr>
        </a:ext>
      </dgm:extLst>
    </dgm:pt>
    <dgm:pt modelId="{D5B3180C-5FD5-413F-B709-13081DE53C85}" type="parTrans" cxnId="{B50ADA75-E0D8-46C1-A502-29FB81FACB9D}">
      <dgm:prSet/>
      <dgm:spPr/>
      <dgm:t>
        <a:bodyPr/>
        <a:lstStyle/>
        <a:p>
          <a:endParaRPr lang="bg-BG"/>
        </a:p>
      </dgm:t>
    </dgm:pt>
    <dgm:pt modelId="{662CA0F3-D006-4370-938C-2420B78D597F}" type="sibTrans" cxnId="{B50ADA75-E0D8-46C1-A502-29FB81FACB9D}">
      <dgm:prSet/>
      <dgm:spPr/>
      <dgm:t>
        <a:bodyPr/>
        <a:lstStyle/>
        <a:p>
          <a:endParaRPr lang="bg-BG"/>
        </a:p>
      </dgm:t>
    </dgm:pt>
    <dgm:pt modelId="{8A1B7AE0-F340-4E67-8A24-26879925417A}" type="pres">
      <dgm:prSet presAssocID="{D3F70793-AAA5-423D-A3D4-0CC93DEA624D}" presName="cycle" presStyleCnt="0">
        <dgm:presLayoutVars>
          <dgm:dir/>
          <dgm:resizeHandles val="exact"/>
        </dgm:presLayoutVars>
      </dgm:prSet>
      <dgm:spPr/>
    </dgm:pt>
    <dgm:pt modelId="{A5657899-B246-4A95-A289-0F5995D34593}" type="pres">
      <dgm:prSet presAssocID="{13833798-5C35-4B36-BC85-FA08B00042CD}" presName="node" presStyleLbl="node1" presStyleIdx="0" presStyleCnt="6" custScaleX="146003" custScaleY="92979">
        <dgm:presLayoutVars>
          <dgm:bulletEnabled val="1"/>
        </dgm:presLayoutVars>
      </dgm:prSet>
      <dgm:spPr/>
    </dgm:pt>
    <dgm:pt modelId="{B5226067-B4C4-4337-8DB2-C17E53E65F9A}" type="pres">
      <dgm:prSet presAssocID="{EF537522-3BCC-4BF5-87AF-2232D7D9F2F0}" presName="sibTrans" presStyleLbl="sibTrans2D1" presStyleIdx="0" presStyleCnt="6"/>
      <dgm:spPr/>
    </dgm:pt>
    <dgm:pt modelId="{071CBCCE-6C77-4177-BF1C-C033234ACF24}" type="pres">
      <dgm:prSet presAssocID="{EF537522-3BCC-4BF5-87AF-2232D7D9F2F0}" presName="connectorText" presStyleLbl="sibTrans2D1" presStyleIdx="0" presStyleCnt="6"/>
      <dgm:spPr/>
    </dgm:pt>
    <dgm:pt modelId="{F3EFA367-040D-4BD4-B741-70AEFF153999}" type="pres">
      <dgm:prSet presAssocID="{3664FEE8-92CA-45CB-89A5-BF49E1B58EAD}" presName="node" presStyleLbl="node1" presStyleIdx="1" presStyleCnt="6" custScaleX="154281" custScaleY="93744" custRadScaleRad="112833" custRadScaleInc="8311">
        <dgm:presLayoutVars>
          <dgm:bulletEnabled val="1"/>
        </dgm:presLayoutVars>
      </dgm:prSet>
      <dgm:spPr/>
    </dgm:pt>
    <dgm:pt modelId="{D252B661-1173-48CA-B212-4093FD575B9E}" type="pres">
      <dgm:prSet presAssocID="{C8F0D695-BB53-4CE6-8E37-AB556FDFCDAA}" presName="sibTrans" presStyleLbl="sibTrans2D1" presStyleIdx="1" presStyleCnt="6"/>
      <dgm:spPr/>
    </dgm:pt>
    <dgm:pt modelId="{B48FF361-299D-4ED5-9661-90A99AD4C2B9}" type="pres">
      <dgm:prSet presAssocID="{C8F0D695-BB53-4CE6-8E37-AB556FDFCDAA}" presName="connectorText" presStyleLbl="sibTrans2D1" presStyleIdx="1" presStyleCnt="6"/>
      <dgm:spPr/>
    </dgm:pt>
    <dgm:pt modelId="{DA992614-C315-48F4-88BA-B7BA5831C38C}" type="pres">
      <dgm:prSet presAssocID="{30DA452E-4571-418F-B2FB-01205AF3ED83}" presName="node" presStyleLbl="node1" presStyleIdx="2" presStyleCnt="6" custScaleX="149396" custScaleY="97898" custRadScaleRad="114596" custRadScaleInc="-11566">
        <dgm:presLayoutVars>
          <dgm:bulletEnabled val="1"/>
        </dgm:presLayoutVars>
      </dgm:prSet>
      <dgm:spPr/>
    </dgm:pt>
    <dgm:pt modelId="{21188068-E467-4263-A45F-FA35758C7FDF}" type="pres">
      <dgm:prSet presAssocID="{3B467416-73A1-4580-ADEE-8C971EE3CC0D}" presName="sibTrans" presStyleLbl="sibTrans2D1" presStyleIdx="2" presStyleCnt="6"/>
      <dgm:spPr/>
    </dgm:pt>
    <dgm:pt modelId="{6370EF3C-414D-4528-B4D1-10059D657467}" type="pres">
      <dgm:prSet presAssocID="{3B467416-73A1-4580-ADEE-8C971EE3CC0D}" presName="connectorText" presStyleLbl="sibTrans2D1" presStyleIdx="2" presStyleCnt="6"/>
      <dgm:spPr/>
    </dgm:pt>
    <dgm:pt modelId="{2933DCAC-D198-4B02-8615-3F769F5611BF}" type="pres">
      <dgm:prSet presAssocID="{945E8462-3A99-49EF-86B2-9FAC6C07AB9E}" presName="node" presStyleLbl="node1" presStyleIdx="3" presStyleCnt="6" custScaleX="151434" custScaleY="106405">
        <dgm:presLayoutVars>
          <dgm:bulletEnabled val="1"/>
        </dgm:presLayoutVars>
      </dgm:prSet>
      <dgm:spPr/>
    </dgm:pt>
    <dgm:pt modelId="{6529C763-D1C8-4BE7-A2DD-2A7955C230A6}" type="pres">
      <dgm:prSet presAssocID="{E2ACDC9F-3905-492A-91A3-944000D9D7B5}" presName="sibTrans" presStyleLbl="sibTrans2D1" presStyleIdx="3" presStyleCnt="6"/>
      <dgm:spPr/>
    </dgm:pt>
    <dgm:pt modelId="{9A782465-5A08-41F2-8892-309E9856E877}" type="pres">
      <dgm:prSet presAssocID="{E2ACDC9F-3905-492A-91A3-944000D9D7B5}" presName="connectorText" presStyleLbl="sibTrans2D1" presStyleIdx="3" presStyleCnt="6"/>
      <dgm:spPr/>
    </dgm:pt>
    <dgm:pt modelId="{CC253404-1DE7-4069-9577-C4DA60CFFB4F}" type="pres">
      <dgm:prSet presAssocID="{C4A2384B-D8A5-456A-BCFA-D1252ACE3EBD}" presName="node" presStyleLbl="node1" presStyleIdx="4" presStyleCnt="6" custScaleX="142336" custRadScaleRad="112284" custRadScaleInc="8258">
        <dgm:presLayoutVars>
          <dgm:bulletEnabled val="1"/>
        </dgm:presLayoutVars>
      </dgm:prSet>
      <dgm:spPr/>
    </dgm:pt>
    <dgm:pt modelId="{BA23A160-AE35-4240-A2A7-C74B42B1666B}" type="pres">
      <dgm:prSet presAssocID="{662CA0F3-D006-4370-938C-2420B78D597F}" presName="sibTrans" presStyleLbl="sibTrans2D1" presStyleIdx="4" presStyleCnt="6"/>
      <dgm:spPr/>
    </dgm:pt>
    <dgm:pt modelId="{57D4F9A4-FCC6-4043-89FC-D892B40F457F}" type="pres">
      <dgm:prSet presAssocID="{662CA0F3-D006-4370-938C-2420B78D597F}" presName="connectorText" presStyleLbl="sibTrans2D1" presStyleIdx="4" presStyleCnt="6"/>
      <dgm:spPr/>
    </dgm:pt>
    <dgm:pt modelId="{0543A12A-BF0B-4F34-999B-E378D08C3000}" type="pres">
      <dgm:prSet presAssocID="{A35A4A82-9255-45DC-A9AA-59CE963AC37C}" presName="node" presStyleLbl="node1" presStyleIdx="5" presStyleCnt="6" custScaleX="149935" custRadScaleRad="112823" custRadScaleInc="-12255">
        <dgm:presLayoutVars>
          <dgm:bulletEnabled val="1"/>
        </dgm:presLayoutVars>
      </dgm:prSet>
      <dgm:spPr/>
    </dgm:pt>
    <dgm:pt modelId="{E0D48474-F3D7-446A-A6EB-17641BD6FAE1}" type="pres">
      <dgm:prSet presAssocID="{B1AEBDE6-D71B-4218-A95E-1A14E74A424E}" presName="sibTrans" presStyleLbl="sibTrans2D1" presStyleIdx="5" presStyleCnt="6"/>
      <dgm:spPr/>
    </dgm:pt>
    <dgm:pt modelId="{DACDCAFD-50B6-43ED-899C-7E54EDCE4C04}" type="pres">
      <dgm:prSet presAssocID="{B1AEBDE6-D71B-4218-A95E-1A14E74A424E}" presName="connectorText" presStyleLbl="sibTrans2D1" presStyleIdx="5" presStyleCnt="6"/>
      <dgm:spPr/>
    </dgm:pt>
  </dgm:ptLst>
  <dgm:cxnLst>
    <dgm:cxn modelId="{D34EF10A-AC35-4D05-BB83-C2C709D148CC}" type="presOf" srcId="{C8F0D695-BB53-4CE6-8E37-AB556FDFCDAA}" destId="{D252B661-1173-48CA-B212-4093FD575B9E}" srcOrd="0" destOrd="0" presId="urn:microsoft.com/office/officeart/2005/8/layout/cycle2"/>
    <dgm:cxn modelId="{C9D2A31E-C16E-4939-B838-72208067401E}" srcId="{D3F70793-AAA5-423D-A3D4-0CC93DEA624D}" destId="{945E8462-3A99-49EF-86B2-9FAC6C07AB9E}" srcOrd="3" destOrd="0" parTransId="{D78695BB-1320-4C1F-8EA3-EBC9E89D86BC}" sibTransId="{E2ACDC9F-3905-492A-91A3-944000D9D7B5}"/>
    <dgm:cxn modelId="{0230EC23-A9F0-4A27-A12A-218B269018FC}" type="presOf" srcId="{662CA0F3-D006-4370-938C-2420B78D597F}" destId="{57D4F9A4-FCC6-4043-89FC-D892B40F457F}" srcOrd="1" destOrd="0" presId="urn:microsoft.com/office/officeart/2005/8/layout/cycle2"/>
    <dgm:cxn modelId="{54366025-89A4-4E43-9177-CB2ED28AA4A5}" type="presOf" srcId="{3B467416-73A1-4580-ADEE-8C971EE3CC0D}" destId="{6370EF3C-414D-4528-B4D1-10059D657467}" srcOrd="1" destOrd="0" presId="urn:microsoft.com/office/officeart/2005/8/layout/cycle2"/>
    <dgm:cxn modelId="{C2247526-2768-4896-8A3C-187722BC70E2}" type="presOf" srcId="{C8F0D695-BB53-4CE6-8E37-AB556FDFCDAA}" destId="{B48FF361-299D-4ED5-9661-90A99AD4C2B9}" srcOrd="1" destOrd="0" presId="urn:microsoft.com/office/officeart/2005/8/layout/cycle2"/>
    <dgm:cxn modelId="{D9463D65-4B71-4592-83C5-C32DB1B49131}" type="presOf" srcId="{E2ACDC9F-3905-492A-91A3-944000D9D7B5}" destId="{9A782465-5A08-41F2-8892-309E9856E877}" srcOrd="1" destOrd="0" presId="urn:microsoft.com/office/officeart/2005/8/layout/cycle2"/>
    <dgm:cxn modelId="{E2EB6847-0174-4758-9CFD-3AE41E0394C1}" srcId="{D3F70793-AAA5-423D-A3D4-0CC93DEA624D}" destId="{13833798-5C35-4B36-BC85-FA08B00042CD}" srcOrd="0" destOrd="0" parTransId="{05428430-B102-43D6-99FE-06E4527EF65B}" sibTransId="{EF537522-3BCC-4BF5-87AF-2232D7D9F2F0}"/>
    <dgm:cxn modelId="{A096A849-C245-4A57-B85D-A94CBB5D1B91}" type="presOf" srcId="{D3F70793-AAA5-423D-A3D4-0CC93DEA624D}" destId="{8A1B7AE0-F340-4E67-8A24-26879925417A}" srcOrd="0" destOrd="0" presId="urn:microsoft.com/office/officeart/2005/8/layout/cycle2"/>
    <dgm:cxn modelId="{BC83BB6E-9BC8-4B60-9296-8A4B55D242E2}" type="presOf" srcId="{13833798-5C35-4B36-BC85-FA08B00042CD}" destId="{A5657899-B246-4A95-A289-0F5995D34593}" srcOrd="0" destOrd="0" presId="urn:microsoft.com/office/officeart/2005/8/layout/cycle2"/>
    <dgm:cxn modelId="{C33B5872-C7E0-4EDB-B663-A7E50AD1C7DC}" type="presOf" srcId="{EF537522-3BCC-4BF5-87AF-2232D7D9F2F0}" destId="{071CBCCE-6C77-4177-BF1C-C033234ACF24}" srcOrd="1" destOrd="0" presId="urn:microsoft.com/office/officeart/2005/8/layout/cycle2"/>
    <dgm:cxn modelId="{B50ADA75-E0D8-46C1-A502-29FB81FACB9D}" srcId="{D3F70793-AAA5-423D-A3D4-0CC93DEA624D}" destId="{C4A2384B-D8A5-456A-BCFA-D1252ACE3EBD}" srcOrd="4" destOrd="0" parTransId="{D5B3180C-5FD5-413F-B709-13081DE53C85}" sibTransId="{662CA0F3-D006-4370-938C-2420B78D597F}"/>
    <dgm:cxn modelId="{AD5FAB76-9F71-422C-8AE6-F7D41EFB00A7}" srcId="{D3F70793-AAA5-423D-A3D4-0CC93DEA624D}" destId="{30DA452E-4571-418F-B2FB-01205AF3ED83}" srcOrd="2" destOrd="0" parTransId="{3F5C7C61-F104-4CCA-8B03-78A069324155}" sibTransId="{3B467416-73A1-4580-ADEE-8C971EE3CC0D}"/>
    <dgm:cxn modelId="{95357C7F-2CFD-4B60-876A-9791DA8BAE87}" type="presOf" srcId="{B1AEBDE6-D71B-4218-A95E-1A14E74A424E}" destId="{DACDCAFD-50B6-43ED-899C-7E54EDCE4C04}" srcOrd="1" destOrd="0" presId="urn:microsoft.com/office/officeart/2005/8/layout/cycle2"/>
    <dgm:cxn modelId="{BA03EF87-DFF8-4960-858A-E25953CEF258}" type="presOf" srcId="{B1AEBDE6-D71B-4218-A95E-1A14E74A424E}" destId="{E0D48474-F3D7-446A-A6EB-17641BD6FAE1}" srcOrd="0" destOrd="0" presId="urn:microsoft.com/office/officeart/2005/8/layout/cycle2"/>
    <dgm:cxn modelId="{89898F8E-C041-446B-BC1F-E97C99D2A36F}" type="presOf" srcId="{30DA452E-4571-418F-B2FB-01205AF3ED83}" destId="{DA992614-C315-48F4-88BA-B7BA5831C38C}" srcOrd="0" destOrd="0" presId="urn:microsoft.com/office/officeart/2005/8/layout/cycle2"/>
    <dgm:cxn modelId="{CC08728F-86B1-4DB5-A89E-8237A606F446}" type="presOf" srcId="{3664FEE8-92CA-45CB-89A5-BF49E1B58EAD}" destId="{F3EFA367-040D-4BD4-B741-70AEFF153999}" srcOrd="0" destOrd="0" presId="urn:microsoft.com/office/officeart/2005/8/layout/cycle2"/>
    <dgm:cxn modelId="{5959BD9A-C577-46F2-A5CB-B802945A7FF4}" type="presOf" srcId="{A35A4A82-9255-45DC-A9AA-59CE963AC37C}" destId="{0543A12A-BF0B-4F34-999B-E378D08C3000}" srcOrd="0" destOrd="0" presId="urn:microsoft.com/office/officeart/2005/8/layout/cycle2"/>
    <dgm:cxn modelId="{44DE1AB9-1945-4F16-9166-F3507991769F}" srcId="{D3F70793-AAA5-423D-A3D4-0CC93DEA624D}" destId="{A35A4A82-9255-45DC-A9AA-59CE963AC37C}" srcOrd="5" destOrd="0" parTransId="{1A53433E-88CC-40A9-AC83-81A1AC2BD0EB}" sibTransId="{B1AEBDE6-D71B-4218-A95E-1A14E74A424E}"/>
    <dgm:cxn modelId="{16E096C7-6B72-49E1-BDCC-F4DBA2D39918}" type="presOf" srcId="{945E8462-3A99-49EF-86B2-9FAC6C07AB9E}" destId="{2933DCAC-D198-4B02-8615-3F769F5611BF}" srcOrd="0" destOrd="0" presId="urn:microsoft.com/office/officeart/2005/8/layout/cycle2"/>
    <dgm:cxn modelId="{EA2399DA-A448-4059-881A-495148BD9E02}" type="presOf" srcId="{C4A2384B-D8A5-456A-BCFA-D1252ACE3EBD}" destId="{CC253404-1DE7-4069-9577-C4DA60CFFB4F}" srcOrd="0" destOrd="0" presId="urn:microsoft.com/office/officeart/2005/8/layout/cycle2"/>
    <dgm:cxn modelId="{F44A71DD-761D-4B00-9CAD-38A6D446F79B}" type="presOf" srcId="{3B467416-73A1-4580-ADEE-8C971EE3CC0D}" destId="{21188068-E467-4263-A45F-FA35758C7FDF}" srcOrd="0" destOrd="0" presId="urn:microsoft.com/office/officeart/2005/8/layout/cycle2"/>
    <dgm:cxn modelId="{5D27EFDE-74F9-44D1-B24A-5CD945134C50}" type="presOf" srcId="{E2ACDC9F-3905-492A-91A3-944000D9D7B5}" destId="{6529C763-D1C8-4BE7-A2DD-2A7955C230A6}" srcOrd="0" destOrd="0" presId="urn:microsoft.com/office/officeart/2005/8/layout/cycle2"/>
    <dgm:cxn modelId="{C244E3E3-96F7-4040-B62A-E2D8546C880C}" type="presOf" srcId="{EF537522-3BCC-4BF5-87AF-2232D7D9F2F0}" destId="{B5226067-B4C4-4337-8DB2-C17E53E65F9A}" srcOrd="0" destOrd="0" presId="urn:microsoft.com/office/officeart/2005/8/layout/cycle2"/>
    <dgm:cxn modelId="{A9CB37ED-A9B2-4A74-8330-2FB29B5CBF8B}" srcId="{D3F70793-AAA5-423D-A3D4-0CC93DEA624D}" destId="{3664FEE8-92CA-45CB-89A5-BF49E1B58EAD}" srcOrd="1" destOrd="0" parTransId="{CD709C2E-D03E-405A-8764-B4CCD5F0C3B4}" sibTransId="{C8F0D695-BB53-4CE6-8E37-AB556FDFCDAA}"/>
    <dgm:cxn modelId="{5492EAFD-6B53-4C5F-8A29-E5BF45886B5D}" type="presOf" srcId="{662CA0F3-D006-4370-938C-2420B78D597F}" destId="{BA23A160-AE35-4240-A2A7-C74B42B1666B}" srcOrd="0" destOrd="0" presId="urn:microsoft.com/office/officeart/2005/8/layout/cycle2"/>
    <dgm:cxn modelId="{AECA3ADE-A91B-4590-9302-54EAE69AE2BF}" type="presParOf" srcId="{8A1B7AE0-F340-4E67-8A24-26879925417A}" destId="{A5657899-B246-4A95-A289-0F5995D34593}" srcOrd="0" destOrd="0" presId="urn:microsoft.com/office/officeart/2005/8/layout/cycle2"/>
    <dgm:cxn modelId="{9E90CB74-E929-4962-9B79-54197197C557}" type="presParOf" srcId="{8A1B7AE0-F340-4E67-8A24-26879925417A}" destId="{B5226067-B4C4-4337-8DB2-C17E53E65F9A}" srcOrd="1" destOrd="0" presId="urn:microsoft.com/office/officeart/2005/8/layout/cycle2"/>
    <dgm:cxn modelId="{214C3101-A505-4515-A88A-16DDDA9B919D}" type="presParOf" srcId="{B5226067-B4C4-4337-8DB2-C17E53E65F9A}" destId="{071CBCCE-6C77-4177-BF1C-C033234ACF24}" srcOrd="0" destOrd="0" presId="urn:microsoft.com/office/officeart/2005/8/layout/cycle2"/>
    <dgm:cxn modelId="{78BD26F2-CF24-4A5C-88C6-9DEDA72DEB73}" type="presParOf" srcId="{8A1B7AE0-F340-4E67-8A24-26879925417A}" destId="{F3EFA367-040D-4BD4-B741-70AEFF153999}" srcOrd="2" destOrd="0" presId="urn:microsoft.com/office/officeart/2005/8/layout/cycle2"/>
    <dgm:cxn modelId="{07F7151E-77CC-4602-9EC4-F7DEE4FC4BE2}" type="presParOf" srcId="{8A1B7AE0-F340-4E67-8A24-26879925417A}" destId="{D252B661-1173-48CA-B212-4093FD575B9E}" srcOrd="3" destOrd="0" presId="urn:microsoft.com/office/officeart/2005/8/layout/cycle2"/>
    <dgm:cxn modelId="{29B34180-755E-4E90-B46D-CEB5CCE23406}" type="presParOf" srcId="{D252B661-1173-48CA-B212-4093FD575B9E}" destId="{B48FF361-299D-4ED5-9661-90A99AD4C2B9}" srcOrd="0" destOrd="0" presId="urn:microsoft.com/office/officeart/2005/8/layout/cycle2"/>
    <dgm:cxn modelId="{A7BF13E1-7334-456E-ABA0-42ABAABEAD6D}" type="presParOf" srcId="{8A1B7AE0-F340-4E67-8A24-26879925417A}" destId="{DA992614-C315-48F4-88BA-B7BA5831C38C}" srcOrd="4" destOrd="0" presId="urn:microsoft.com/office/officeart/2005/8/layout/cycle2"/>
    <dgm:cxn modelId="{AABF615A-AF0A-40A3-BEAE-225AD087268A}" type="presParOf" srcId="{8A1B7AE0-F340-4E67-8A24-26879925417A}" destId="{21188068-E467-4263-A45F-FA35758C7FDF}" srcOrd="5" destOrd="0" presId="urn:microsoft.com/office/officeart/2005/8/layout/cycle2"/>
    <dgm:cxn modelId="{2B39740A-E4B5-479D-9268-6552B056A44F}" type="presParOf" srcId="{21188068-E467-4263-A45F-FA35758C7FDF}" destId="{6370EF3C-414D-4528-B4D1-10059D657467}" srcOrd="0" destOrd="0" presId="urn:microsoft.com/office/officeart/2005/8/layout/cycle2"/>
    <dgm:cxn modelId="{D6CABFFE-FDCF-497F-9692-0D976133A2A0}" type="presParOf" srcId="{8A1B7AE0-F340-4E67-8A24-26879925417A}" destId="{2933DCAC-D198-4B02-8615-3F769F5611BF}" srcOrd="6" destOrd="0" presId="urn:microsoft.com/office/officeart/2005/8/layout/cycle2"/>
    <dgm:cxn modelId="{82FB2647-EFB4-4543-AF7C-F4EBAACD8547}" type="presParOf" srcId="{8A1B7AE0-F340-4E67-8A24-26879925417A}" destId="{6529C763-D1C8-4BE7-A2DD-2A7955C230A6}" srcOrd="7" destOrd="0" presId="urn:microsoft.com/office/officeart/2005/8/layout/cycle2"/>
    <dgm:cxn modelId="{F57080E5-5703-4BB5-B4A9-7CE0909710A3}" type="presParOf" srcId="{6529C763-D1C8-4BE7-A2DD-2A7955C230A6}" destId="{9A782465-5A08-41F2-8892-309E9856E877}" srcOrd="0" destOrd="0" presId="urn:microsoft.com/office/officeart/2005/8/layout/cycle2"/>
    <dgm:cxn modelId="{41ED334F-AE3F-4E71-9575-855B4962A129}" type="presParOf" srcId="{8A1B7AE0-F340-4E67-8A24-26879925417A}" destId="{CC253404-1DE7-4069-9577-C4DA60CFFB4F}" srcOrd="8" destOrd="0" presId="urn:microsoft.com/office/officeart/2005/8/layout/cycle2"/>
    <dgm:cxn modelId="{8C918A58-A7BE-47AB-B1A7-46015C96EE24}" type="presParOf" srcId="{8A1B7AE0-F340-4E67-8A24-26879925417A}" destId="{BA23A160-AE35-4240-A2A7-C74B42B1666B}" srcOrd="9" destOrd="0" presId="urn:microsoft.com/office/officeart/2005/8/layout/cycle2"/>
    <dgm:cxn modelId="{2F9FD675-FAF4-4B2C-A991-4C99920E49DB}" type="presParOf" srcId="{BA23A160-AE35-4240-A2A7-C74B42B1666B}" destId="{57D4F9A4-FCC6-4043-89FC-D892B40F457F}" srcOrd="0" destOrd="0" presId="urn:microsoft.com/office/officeart/2005/8/layout/cycle2"/>
    <dgm:cxn modelId="{F1575539-94AF-4DC7-B524-7E7DB75F766E}" type="presParOf" srcId="{8A1B7AE0-F340-4E67-8A24-26879925417A}" destId="{0543A12A-BF0B-4F34-999B-E378D08C3000}" srcOrd="10" destOrd="0" presId="urn:microsoft.com/office/officeart/2005/8/layout/cycle2"/>
    <dgm:cxn modelId="{79F78865-2E8B-4E6A-8684-E25039C69D95}" type="presParOf" srcId="{8A1B7AE0-F340-4E67-8A24-26879925417A}" destId="{E0D48474-F3D7-446A-A6EB-17641BD6FAE1}" srcOrd="11" destOrd="0" presId="urn:microsoft.com/office/officeart/2005/8/layout/cycle2"/>
    <dgm:cxn modelId="{872DEF8F-3F45-4E0B-9A53-C38BE651B3C8}" type="presParOf" srcId="{E0D48474-F3D7-446A-A6EB-17641BD6FAE1}" destId="{DACDCAFD-50B6-43ED-899C-7E54EDCE4C0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57899-B246-4A95-A289-0F5995D34593}">
      <dsp:nvSpPr>
        <dsp:cNvPr id="0" name=""/>
        <dsp:cNvSpPr/>
      </dsp:nvSpPr>
      <dsp:spPr>
        <a:xfrm>
          <a:off x="3269194" y="24054"/>
          <a:ext cx="1816573" cy="11568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Цел</a:t>
          </a:r>
        </a:p>
      </dsp:txBody>
      <dsp:txXfrm>
        <a:off x="3535225" y="193470"/>
        <a:ext cx="1284511" cy="818015"/>
      </dsp:txXfrm>
    </dsp:sp>
    <dsp:sp modelId="{B5226067-B4C4-4337-8DB2-C17E53E65F9A}">
      <dsp:nvSpPr>
        <dsp:cNvPr id="0" name=""/>
        <dsp:cNvSpPr/>
      </dsp:nvSpPr>
      <dsp:spPr>
        <a:xfrm rot="1534281">
          <a:off x="4978291" y="830597"/>
          <a:ext cx="229411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>
        <a:off x="4981662" y="899728"/>
        <a:ext cx="160588" cy="251950"/>
      </dsp:txXfrm>
    </dsp:sp>
    <dsp:sp modelId="{F3EFA367-040D-4BD4-B741-70AEFF153999}">
      <dsp:nvSpPr>
        <dsp:cNvPr id="0" name=""/>
        <dsp:cNvSpPr/>
      </dsp:nvSpPr>
      <dsp:spPr>
        <a:xfrm>
          <a:off x="5088335" y="914404"/>
          <a:ext cx="1919569" cy="116636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Етапи</a:t>
          </a:r>
        </a:p>
      </dsp:txBody>
      <dsp:txXfrm>
        <a:off x="5369449" y="1085214"/>
        <a:ext cx="1357341" cy="824745"/>
      </dsp:txXfrm>
    </dsp:sp>
    <dsp:sp modelId="{D252B661-1173-48CA-B212-4093FD575B9E}">
      <dsp:nvSpPr>
        <dsp:cNvPr id="0" name=""/>
        <dsp:cNvSpPr/>
      </dsp:nvSpPr>
      <dsp:spPr>
        <a:xfrm rot="5318449">
          <a:off x="5874628" y="2229051"/>
          <a:ext cx="391655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>
        <a:off x="5931982" y="2254304"/>
        <a:ext cx="274159" cy="251950"/>
      </dsp:txXfrm>
    </dsp:sp>
    <dsp:sp modelId="{DA992614-C315-48F4-88BA-B7BA5831C38C}">
      <dsp:nvSpPr>
        <dsp:cNvPr id="0" name=""/>
        <dsp:cNvSpPr/>
      </dsp:nvSpPr>
      <dsp:spPr>
        <a:xfrm>
          <a:off x="5164537" y="2819401"/>
          <a:ext cx="1858789" cy="1218049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Сложност</a:t>
          </a:r>
        </a:p>
      </dsp:txBody>
      <dsp:txXfrm>
        <a:off x="5436750" y="2997780"/>
        <a:ext cx="1314363" cy="861291"/>
      </dsp:txXfrm>
    </dsp:sp>
    <dsp:sp modelId="{21188068-E467-4263-A45F-FA35758C7FDF}">
      <dsp:nvSpPr>
        <dsp:cNvPr id="0" name=""/>
        <dsp:cNvSpPr/>
      </dsp:nvSpPr>
      <dsp:spPr>
        <a:xfrm rot="9272468">
          <a:off x="5042586" y="3665259"/>
          <a:ext cx="225788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 rot="10800000">
        <a:off x="5107033" y="3734684"/>
        <a:ext cx="158052" cy="251950"/>
      </dsp:txXfrm>
    </dsp:sp>
    <dsp:sp modelId="{2933DCAC-D198-4B02-8615-3F769F5611BF}">
      <dsp:nvSpPr>
        <dsp:cNvPr id="0" name=""/>
        <dsp:cNvSpPr/>
      </dsp:nvSpPr>
      <dsp:spPr>
        <a:xfrm>
          <a:off x="3235408" y="3678891"/>
          <a:ext cx="1884146" cy="132389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Реализация</a:t>
          </a:r>
        </a:p>
      </dsp:txBody>
      <dsp:txXfrm>
        <a:off x="3511335" y="3872771"/>
        <a:ext cx="1332292" cy="936134"/>
      </dsp:txXfrm>
    </dsp:sp>
    <dsp:sp modelId="{6529C763-D1C8-4BE7-A2DD-2A7955C230A6}">
      <dsp:nvSpPr>
        <dsp:cNvPr id="0" name=""/>
        <dsp:cNvSpPr/>
      </dsp:nvSpPr>
      <dsp:spPr>
        <a:xfrm rot="12347342">
          <a:off x="3124238" y="3672515"/>
          <a:ext cx="209216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 rot="10800000">
        <a:off x="3183877" y="3770152"/>
        <a:ext cx="146451" cy="251950"/>
      </dsp:txXfrm>
    </dsp:sp>
    <dsp:sp modelId="{CC253404-1DE7-4069-9577-C4DA60CFFB4F}">
      <dsp:nvSpPr>
        <dsp:cNvPr id="0" name=""/>
        <dsp:cNvSpPr/>
      </dsp:nvSpPr>
      <dsp:spPr>
        <a:xfrm>
          <a:off x="1430739" y="2819404"/>
          <a:ext cx="1770948" cy="12442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Описание</a:t>
          </a:r>
        </a:p>
      </dsp:txBody>
      <dsp:txXfrm>
        <a:off x="1690088" y="3001613"/>
        <a:ext cx="1252250" cy="879785"/>
      </dsp:txXfrm>
    </dsp:sp>
    <dsp:sp modelId="{BA23A160-AE35-4240-A2A7-C74B42B1666B}">
      <dsp:nvSpPr>
        <dsp:cNvPr id="0" name=""/>
        <dsp:cNvSpPr/>
      </dsp:nvSpPr>
      <dsp:spPr>
        <a:xfrm rot="16147818">
          <a:off x="2126756" y="2288961"/>
          <a:ext cx="350298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 rot="10800000">
        <a:off x="2180098" y="2425483"/>
        <a:ext cx="245209" cy="251950"/>
      </dsp:txXfrm>
    </dsp:sp>
    <dsp:sp modelId="{0543A12A-BF0B-4F34-999B-E378D08C3000}">
      <dsp:nvSpPr>
        <dsp:cNvPr id="0" name=""/>
        <dsp:cNvSpPr/>
      </dsp:nvSpPr>
      <dsp:spPr>
        <a:xfrm>
          <a:off x="1354548" y="914403"/>
          <a:ext cx="1865495" cy="124420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dirty="0"/>
            <a:t>Заключение</a:t>
          </a:r>
        </a:p>
      </dsp:txBody>
      <dsp:txXfrm>
        <a:off x="1627743" y="1096612"/>
        <a:ext cx="1319105" cy="879785"/>
      </dsp:txXfrm>
    </dsp:sp>
    <dsp:sp modelId="{E0D48474-F3D7-446A-A6EB-17641BD6FAE1}">
      <dsp:nvSpPr>
        <dsp:cNvPr id="0" name=""/>
        <dsp:cNvSpPr/>
      </dsp:nvSpPr>
      <dsp:spPr>
        <a:xfrm rot="20022235">
          <a:off x="3116902" y="854795"/>
          <a:ext cx="250145" cy="41991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bg-BG" sz="1600" kern="1200"/>
        </a:p>
      </dsp:txBody>
      <dsp:txXfrm>
        <a:off x="3120785" y="955401"/>
        <a:ext cx="175102" cy="251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69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5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1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6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5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0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5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5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4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7FAFD"/>
            </a:gs>
            <a:gs pos="88000">
              <a:srgbClr val="67C8DB"/>
            </a:gs>
            <a:gs pos="39000">
              <a:srgbClr val="B5D2E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2852-158F-419A-9499-25A8B34BB18C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99E30-E5F9-442F-8A42-D5F551580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1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orldsights.bg.cm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218" y="1828800"/>
            <a:ext cx="7772400" cy="1470025"/>
          </a:xfrm>
        </p:spPr>
        <p:txBody>
          <a:bodyPr/>
          <a:lstStyle/>
          <a:p>
            <a:r>
              <a:rPr lang="bg-BG" dirty="0"/>
              <a:t>Светът на забележителностите</a:t>
            </a:r>
            <a:br>
              <a:rPr lang="bg-BG" dirty="0"/>
            </a:br>
            <a:r>
              <a:rPr lang="bg-BG" sz="2000" dirty="0"/>
              <a:t>НАПРАВЛЕНИЕ: ИНТЕРАКТИВЕН ПРОЕКТ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09600" y="3886200"/>
            <a:ext cx="3505200" cy="1752600"/>
          </a:xfrm>
        </p:spPr>
        <p:txBody>
          <a:bodyPr>
            <a:normAutofit/>
          </a:bodyPr>
          <a:lstStyle/>
          <a:p>
            <a:pPr algn="l"/>
            <a:r>
              <a:rPr lang="bg-BG" sz="1800" dirty="0">
                <a:solidFill>
                  <a:schemeClr val="tx1"/>
                </a:solidFill>
              </a:rPr>
              <a:t>Автор 1:</a:t>
            </a:r>
          </a:p>
          <a:p>
            <a:pPr algn="l"/>
            <a:r>
              <a:rPr lang="bg-BG" sz="1600" b="1" i="1" dirty="0">
                <a:solidFill>
                  <a:schemeClr val="tx1"/>
                </a:solidFill>
              </a:rPr>
              <a:t>Денислава Дойчинова Бонджева</a:t>
            </a:r>
          </a:p>
          <a:p>
            <a:pPr algn="l"/>
            <a:r>
              <a:rPr lang="bg-BG" sz="1600" dirty="0">
                <a:solidFill>
                  <a:schemeClr val="tx1"/>
                </a:solidFill>
              </a:rPr>
              <a:t>Училище: МГ “Акад. Кирил Попов“</a:t>
            </a:r>
          </a:p>
          <a:p>
            <a:pPr algn="l"/>
            <a:r>
              <a:rPr lang="bg-BG" sz="1600" dirty="0">
                <a:solidFill>
                  <a:schemeClr val="tx1"/>
                </a:solidFill>
              </a:rPr>
              <a:t>Клас: </a:t>
            </a:r>
            <a:r>
              <a:rPr lang="en-US" sz="1600" dirty="0">
                <a:solidFill>
                  <a:schemeClr val="tx1"/>
                </a:solidFill>
              </a:rPr>
              <a:t>7</a:t>
            </a:r>
            <a:r>
              <a:rPr lang="bg-BG" sz="16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а</a:t>
            </a:r>
            <a:endParaRPr lang="bg-BG" sz="1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Картина 6">
            <a:extLst>
              <a:ext uri="{FF2B5EF4-FFF2-40B4-BE49-F238E27FC236}">
                <a16:creationId xmlns:a16="http://schemas.microsoft.com/office/drawing/2014/main" id="{78AB8EAA-C26A-4A20-84E5-FC1B5D904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0444" y1="24889" x2="40444" y2="24889"/>
                        <a14:foregroundMark x1="36444" y1="84000" x2="36444" y2="84000"/>
                        <a14:foregroundMark x1="93778" y1="62667" x2="93778" y2="62667"/>
                        <a14:foregroundMark x1="5333" y1="61778" x2="5333" y2="61778"/>
                        <a14:foregroundMark x1="65778" y1="12000" x2="65778" y2="12000"/>
                        <a14:foregroundMark x1="26667" y1="35556" x2="26667" y2="35556"/>
                        <a14:backgroundMark x1="92889" y1="444" x2="92889" y2="444"/>
                        <a14:backgroundMark x1="11111" y1="96000" x2="11111" y2="96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9510"/>
            <a:ext cx="1183374" cy="11833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84254" y="3925455"/>
            <a:ext cx="3429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Автор 2</a:t>
            </a:r>
            <a:r>
              <a:rPr lang="en-US" dirty="0"/>
              <a:t>:</a:t>
            </a:r>
            <a:endParaRPr lang="bg-BG" dirty="0"/>
          </a:p>
          <a:p>
            <a:r>
              <a:rPr lang="bg-BG" sz="1600" b="1" i="1" dirty="0"/>
              <a:t>Диана Найденова Начева</a:t>
            </a:r>
          </a:p>
          <a:p>
            <a:r>
              <a:rPr lang="bg-BG" sz="1600" dirty="0"/>
              <a:t>Училище: МГ “Акад. Кирил Попов“</a:t>
            </a:r>
          </a:p>
          <a:p>
            <a:r>
              <a:rPr lang="bg-BG" sz="1600" dirty="0"/>
              <a:t>Клас: </a:t>
            </a:r>
            <a:r>
              <a:rPr lang="en-US" sz="1600" dirty="0"/>
              <a:t>7</a:t>
            </a:r>
            <a:r>
              <a:rPr lang="bg-BG" sz="1600" baseline="30000" dirty="0">
                <a:latin typeface="Times New Roman" panose="02020603050405020304" pitchFamily="18" charset="0"/>
              </a:rPr>
              <a:t>а</a:t>
            </a:r>
            <a:endParaRPr lang="bg-BG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sz="1600" i="1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6204466"/>
            <a:ext cx="185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ПРОЕКТ №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164</a:t>
            </a:r>
            <a:endParaRPr lang="en-US" dirty="0"/>
          </a:p>
        </p:txBody>
      </p:sp>
      <p:sp>
        <p:nvSpPr>
          <p:cNvPr id="5" name="Action Button: Custom 4">
            <a:hlinkClick r:id="rId4" highlightClick="1"/>
          </p:cNvPr>
          <p:cNvSpPr/>
          <p:nvPr/>
        </p:nvSpPr>
        <p:spPr>
          <a:xfrm>
            <a:off x="7315200" y="6117422"/>
            <a:ext cx="1440872" cy="403225"/>
          </a:xfrm>
          <a:prstGeom prst="actionButtonBlank">
            <a:avLst/>
          </a:prstGeom>
          <a:gradFill>
            <a:gsLst>
              <a:gs pos="0">
                <a:srgbClr val="F7FAFD"/>
              </a:gs>
              <a:gs pos="56000">
                <a:srgbClr val="67C8DB"/>
              </a:gs>
              <a:gs pos="16000">
                <a:srgbClr val="B5D2EC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КЪМ САЙТА</a:t>
            </a:r>
          </a:p>
        </p:txBody>
      </p:sp>
    </p:spTree>
    <p:extLst>
      <p:ext uri="{BB962C8B-B14F-4D97-AF65-F5344CB8AC3E}">
        <p14:creationId xmlns:p14="http://schemas.microsoft.com/office/powerpoint/2010/main" val="246065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2623631"/>
              </p:ext>
            </p:extLst>
          </p:nvPr>
        </p:nvGraphicFramePr>
        <p:xfrm>
          <a:off x="474260" y="1066800"/>
          <a:ext cx="83820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0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bg-BG" dirty="0"/>
              <a:t>Цел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Проектът </a:t>
            </a:r>
            <a:r>
              <a:rPr lang="bg-BG" sz="2400" b="1" dirty="0"/>
              <a:t>„Светът на забележителностите“ </a:t>
            </a:r>
            <a:r>
              <a:rPr lang="bg-BG" sz="2400" dirty="0"/>
              <a:t>представлява Уеб сайт, който съдържа информация, обхващаща най-известните и посещавани световни забележителности. </a:t>
            </a:r>
          </a:p>
          <a:p>
            <a:endParaRPr lang="bg-BG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Много хора днес, прекарват голяма част от времето си в интернет без да получават нови познания. Чрез разглеждането на нашия сайт, те ще се пренесат във виртуално пътешествие из света.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етапи в реализирането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Избор на тема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Подбор на материали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Определяне структурата на Уеб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Изработване на  Уеб сайта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Тестване и отстраняване на откритите грешки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>
              <a:alpha val="74902"/>
            </a:srgbClr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96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Ниво на сложност на проекта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marL="0" indent="0" algn="just">
              <a:buNone/>
            </a:pPr>
            <a:r>
              <a:rPr lang="bg-BG" sz="2400" dirty="0"/>
              <a:t>При изработването на проекта  се сблъскахме  със следните трудности:</a:t>
            </a:r>
          </a:p>
          <a:p>
            <a:pPr algn="just"/>
            <a:endParaRPr lang="bg-BG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Създаване на хипервръзките към държавите от съответните континенти.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sz="2400" dirty="0"/>
              <a:t>Приспособяване на сайта към различните устройства.</a:t>
            </a:r>
          </a:p>
          <a:p>
            <a:endParaRPr lang="en-US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3680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Реализация</a:t>
            </a:r>
            <a:endParaRPr lang="en-US" dirty="0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213" y="1417638"/>
            <a:ext cx="5835574" cy="4525963"/>
          </a:xfrm>
        </p:spPr>
      </p:pic>
    </p:spTree>
    <p:extLst>
      <p:ext uri="{BB962C8B-B14F-4D97-AF65-F5344CB8AC3E}">
        <p14:creationId xmlns:p14="http://schemas.microsoft.com/office/powerpoint/2010/main" val="41979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Логическо и функционално описание на решението</a:t>
            </a:r>
            <a:endParaRPr lang="en-US" dirty="0"/>
          </a:p>
        </p:txBody>
      </p:sp>
      <p:sp>
        <p:nvSpPr>
          <p:cNvPr id="5" name="Action Button: Home 4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82CF7-63A4-407C-A47E-39B49C1E4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2" y="1585599"/>
            <a:ext cx="7403196" cy="41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55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Заключение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bg-BG" sz="2400" dirty="0"/>
              <a:t>Уеб сайтът може да се използва и да бъде полезен за всеки пътешественик и откривател на нови светове!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sz="2400" dirty="0"/>
              <a:t>За развитието ще бъде качвана нова информация и снимков материал. </a:t>
            </a:r>
          </a:p>
          <a:p>
            <a:pPr algn="just"/>
            <a:endParaRPr lang="en-US" sz="2400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710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bg-BG" dirty="0"/>
              <a:t>Благодарим Ви за вниманието!</a:t>
            </a:r>
          </a:p>
        </p:txBody>
      </p:sp>
      <p:sp>
        <p:nvSpPr>
          <p:cNvPr id="4" name="Action Button: Home 3">
            <a:hlinkClick r:id="" action="ppaction://hlinkshowjump?jump=firstslide" highlightClick="1"/>
          </p:cNvPr>
          <p:cNvSpPr/>
          <p:nvPr/>
        </p:nvSpPr>
        <p:spPr>
          <a:xfrm>
            <a:off x="7924800" y="5819633"/>
            <a:ext cx="607962" cy="639763"/>
          </a:xfrm>
          <a:prstGeom prst="actionButtonHome">
            <a:avLst/>
          </a:prstGeom>
          <a:solidFill>
            <a:srgbClr val="8CE6CA"/>
          </a:solidFill>
          <a:ln>
            <a:solidFill>
              <a:srgbClr val="F6ED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081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</TotalTime>
  <Words>214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Светът на забележителностите НАПРАВЛЕНИЕ: ИНТЕРАКТИВЕН ПРОЕКТ</vt:lpstr>
      <vt:lpstr>PowerPoint Presentation</vt:lpstr>
      <vt:lpstr>Цел</vt:lpstr>
      <vt:lpstr>Основни етапи в реализирането на проекта</vt:lpstr>
      <vt:lpstr>Ниво на сложност на проекта</vt:lpstr>
      <vt:lpstr>Реализация</vt:lpstr>
      <vt:lpstr>Логическо и функционално описание на решението</vt:lpstr>
      <vt:lpstr>Заключение</vt:lpstr>
      <vt:lpstr>Благодарим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Светът на какаото</dc:title>
  <dc:creator>PC</dc:creator>
  <cp:lastModifiedBy>deni</cp:lastModifiedBy>
  <cp:revision>27</cp:revision>
  <dcterms:created xsi:type="dcterms:W3CDTF">2020-02-22T14:59:34Z</dcterms:created>
  <dcterms:modified xsi:type="dcterms:W3CDTF">2021-03-18T21:35:47Z</dcterms:modified>
</cp:coreProperties>
</file>