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6EB46-3118-4849-ABEC-4BBF4A72A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600809-FB2F-4328-8FA2-280B46A4C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235BF9-D730-45D8-8DBE-F204DC73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2A1C-D1A7-4DA6-9287-5B1D3EEFD759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011B76-1F94-4F0D-8B08-4A184E9F2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160BF6-2443-4610-BB2B-578DE5109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6218-F5EA-4E23-838A-217B1C37F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02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732EB-D3A8-4471-BD97-3A54E43A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C01C2E-1C22-4E86-8B65-BD053A4A0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8CB71C-0887-4FBE-8CE7-4FFE0937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2A1C-D1A7-4DA6-9287-5B1D3EEFD759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1E9B00-DAF7-470C-8B47-2D8E49C80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D96928-7496-4DB9-BDB7-CA39A79A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6218-F5EA-4E23-838A-217B1C37F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11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B82F17-CD40-46E4-903D-DE39C8FF8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4EC0DD-5162-484F-9341-C302FE304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D4A2D1-3490-458F-9E47-220C34303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2A1C-D1A7-4DA6-9287-5B1D3EEFD759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D9D0BA-07A8-4146-BA20-4EEBD32A6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2B561C-D238-4E30-A6C6-20D25557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6218-F5EA-4E23-838A-217B1C37F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28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D5232-2182-41B4-AF11-5832FB47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D7A56F-DD6A-41CD-9F21-94BEC0B5E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D6CAE4-B43B-4FC3-B652-BEACD8180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2A1C-D1A7-4DA6-9287-5B1D3EEFD759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432596-9D9F-45FB-8BCE-7826E15A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7B283C-7A32-45BA-B263-A041C1D4B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6218-F5EA-4E23-838A-217B1C37F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73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C6E9C-0E9D-4D2D-B5C8-2AB2F8D6B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3B2A90-7633-4ECB-B8E2-C85F9E3A1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5326FB-55BF-4341-9813-755A13B0D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2A1C-D1A7-4DA6-9287-5B1D3EEFD759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99247F-743F-46DC-A29A-F186213A1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B087DA-B7A8-4CD2-84C6-6E60CB627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6218-F5EA-4E23-838A-217B1C37F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723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3BECF-53C0-409E-8D8C-E67D89831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B1EDE5-746F-4BC1-BC51-0D87337D0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46F64-3A9A-40EA-A99C-2F35DE22E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9886B9-68FD-428E-B659-DA10FFBD9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2A1C-D1A7-4DA6-9287-5B1D3EEFD759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1364C7-6513-459C-8691-490C722EF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F67C66-F10F-4C40-90AD-F52A9919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6218-F5EA-4E23-838A-217B1C37F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36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F5431-CF7B-46EA-97DE-9FDD47275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AD8532-31E3-4DB9-82A1-6B58B6251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F1F129-0E66-4011-AA9F-D1BC53B5B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CCC661-EA8F-4CE9-8A7F-AC778ACEC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0C3913-B0BE-4DB2-95F2-4CC65BD5AE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44188F-EA95-4C69-A9C5-C2EECF8D8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2A1C-D1A7-4DA6-9287-5B1D3EEFD759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72639C-D94A-42EB-A0BE-93107424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D839F8-DD81-4250-A31B-97EB7365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6218-F5EA-4E23-838A-217B1C37F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29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89479-BFAE-4FF0-9C62-04DED57F1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29569F-2C3F-4E7E-AC5E-E0455A522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2A1C-D1A7-4DA6-9287-5B1D3EEFD759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BC27A4-DA7A-4170-8DBF-D16656369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1A559D-CA2D-46B1-B000-60044C9E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6218-F5EA-4E23-838A-217B1C37F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38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0683D5-4719-4B80-BAD4-BC04850C2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2A1C-D1A7-4DA6-9287-5B1D3EEFD759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501097-24D2-4701-A038-744F4397B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E5D67F-EF44-41BC-AD5E-D637F7989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6218-F5EA-4E23-838A-217B1C37F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7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1A120-3521-4073-9CC8-CA2E3CDFD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E75F5B-372A-41BC-B8D7-EB139E326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FBE633-84F9-4998-BA98-9AB7DA760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874783-845E-4CB6-87AF-462CF0B5D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2A1C-D1A7-4DA6-9287-5B1D3EEFD759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EAB659-D8D7-4861-8976-7557EFBC9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064AAA-3DE1-4CFB-8B11-27555EDB2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6218-F5EA-4E23-838A-217B1C37F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19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D9634-1A77-4384-9F97-FD5173DF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10CCB2-A6A4-4831-AFFB-C6EFDB0EA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0898D8-8016-44F9-843E-2F9633463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52CB28-449A-48B0-9C26-17B66C39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2A1C-D1A7-4DA6-9287-5B1D3EEFD759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322E06-24C0-450A-9DB7-360597AD1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D64ED9-2E6C-408B-B151-33EBF4389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6218-F5EA-4E23-838A-217B1C37F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04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B72CF2-D897-470F-96B3-0170175D1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64C509-F60C-414A-AF8B-DC6A6AFC2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AC78E1-6641-4050-994F-6D2D36FF0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A2A1C-D1A7-4DA6-9287-5B1D3EEFD759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474C04-0E5A-4458-8E69-68EBDC50E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B866D9-4859-412B-87C8-2A423E1C4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A6218-F5EA-4E23-838A-217B1C37F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9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340A8A0-6DB5-4CA0-9F70-D684FB843E9B}"/>
              </a:ext>
            </a:extLst>
          </p:cNvPr>
          <p:cNvSpPr txBox="1"/>
          <p:nvPr/>
        </p:nvSpPr>
        <p:spPr>
          <a:xfrm>
            <a:off x="643812" y="1083336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n=1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04556A-BC52-4D96-AC0A-EE5C618E42D9}"/>
              </a:ext>
            </a:extLst>
          </p:cNvPr>
          <p:cNvSpPr txBox="1"/>
          <p:nvPr/>
        </p:nvSpPr>
        <p:spPr>
          <a:xfrm>
            <a:off x="643812" y="2301166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n=2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13E1FD-EF27-49BC-AE4C-60FD1F79D47F}"/>
              </a:ext>
            </a:extLst>
          </p:cNvPr>
          <p:cNvSpPr txBox="1"/>
          <p:nvPr/>
        </p:nvSpPr>
        <p:spPr>
          <a:xfrm>
            <a:off x="643812" y="3195161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n=3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3224F6-9817-41DD-B6D1-74781D56529C}"/>
              </a:ext>
            </a:extLst>
          </p:cNvPr>
          <p:cNvSpPr txBox="1"/>
          <p:nvPr/>
        </p:nvSpPr>
        <p:spPr>
          <a:xfrm>
            <a:off x="643812" y="4458081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n=4</a:t>
            </a:r>
            <a:endParaRPr lang="zh-CN" altLang="en-US" dirty="0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1A195442-8F5E-4E98-8465-250285493DA7}"/>
              </a:ext>
            </a:extLst>
          </p:cNvPr>
          <p:cNvGrpSpPr/>
          <p:nvPr/>
        </p:nvGrpSpPr>
        <p:grpSpPr>
          <a:xfrm>
            <a:off x="1651518" y="1016262"/>
            <a:ext cx="293509" cy="583161"/>
            <a:chOff x="2313991" y="745674"/>
            <a:chExt cx="293509" cy="583161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3E7638E-6E16-49A1-B158-2F6672055DFA}"/>
                </a:ext>
              </a:extLst>
            </p:cNvPr>
            <p:cNvSpPr/>
            <p:nvPr/>
          </p:nvSpPr>
          <p:spPr>
            <a:xfrm>
              <a:off x="2313991" y="745674"/>
              <a:ext cx="293509" cy="5831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7746375-D82C-44AA-A066-E9623EC583C6}"/>
                </a:ext>
              </a:extLst>
            </p:cNvPr>
            <p:cNvCxnSpPr>
              <a:stCxn id="8" idx="1"/>
              <a:endCxn id="8" idx="3"/>
            </p:cNvCxnSpPr>
            <p:nvPr/>
          </p:nvCxnSpPr>
          <p:spPr>
            <a:xfrm>
              <a:off x="2313991" y="1037255"/>
              <a:ext cx="2935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9E9208F6-61CD-4379-ABD6-7BA4E2FFE150}"/>
              </a:ext>
            </a:extLst>
          </p:cNvPr>
          <p:cNvGrpSpPr/>
          <p:nvPr/>
        </p:nvGrpSpPr>
        <p:grpSpPr>
          <a:xfrm>
            <a:off x="3537915" y="2183670"/>
            <a:ext cx="583161" cy="293509"/>
            <a:chOff x="3576936" y="2085594"/>
            <a:chExt cx="583161" cy="293509"/>
          </a:xfrm>
        </p:grpSpPr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BF9685FF-4679-4691-8178-01686691493A}"/>
                </a:ext>
              </a:extLst>
            </p:cNvPr>
            <p:cNvSpPr/>
            <p:nvPr/>
          </p:nvSpPr>
          <p:spPr>
            <a:xfrm rot="5400000">
              <a:off x="3721762" y="1940768"/>
              <a:ext cx="293509" cy="5831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CE5145FF-04AE-464B-BEB0-77F63F3A1164}"/>
                </a:ext>
              </a:extLst>
            </p:cNvPr>
            <p:cNvCxnSpPr>
              <a:cxnSpLocks/>
              <a:stCxn id="103" idx="1"/>
              <a:endCxn id="103" idx="3"/>
            </p:cNvCxnSpPr>
            <p:nvPr/>
          </p:nvCxnSpPr>
          <p:spPr>
            <a:xfrm>
              <a:off x="3868516" y="2085594"/>
              <a:ext cx="0" cy="2935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A5F5FC65-17DF-48B3-A7C1-FD498218F8A3}"/>
              </a:ext>
            </a:extLst>
          </p:cNvPr>
          <p:cNvGrpSpPr/>
          <p:nvPr/>
        </p:nvGrpSpPr>
        <p:grpSpPr>
          <a:xfrm>
            <a:off x="3537915" y="2523451"/>
            <a:ext cx="583161" cy="293509"/>
            <a:chOff x="3576936" y="2085594"/>
            <a:chExt cx="583161" cy="293509"/>
          </a:xfrm>
        </p:grpSpPr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43435CDC-C137-41E8-92CA-15D0ECE0D4EC}"/>
                </a:ext>
              </a:extLst>
            </p:cNvPr>
            <p:cNvSpPr/>
            <p:nvPr/>
          </p:nvSpPr>
          <p:spPr>
            <a:xfrm rot="5400000">
              <a:off x="3721762" y="1940768"/>
              <a:ext cx="293509" cy="5831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BFF4ACA5-C7FA-4025-A192-DE2876902614}"/>
                </a:ext>
              </a:extLst>
            </p:cNvPr>
            <p:cNvCxnSpPr>
              <a:cxnSpLocks/>
              <a:stCxn id="106" idx="1"/>
              <a:endCxn id="106" idx="3"/>
            </p:cNvCxnSpPr>
            <p:nvPr/>
          </p:nvCxnSpPr>
          <p:spPr>
            <a:xfrm>
              <a:off x="3868516" y="2085594"/>
              <a:ext cx="0" cy="2935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组合 245">
            <a:extLst>
              <a:ext uri="{FF2B5EF4-FFF2-40B4-BE49-F238E27FC236}">
                <a16:creationId xmlns:a16="http://schemas.microsoft.com/office/drawing/2014/main" id="{183CF304-3BB5-4F62-910F-75C20E19C3D1}"/>
              </a:ext>
            </a:extLst>
          </p:cNvPr>
          <p:cNvGrpSpPr/>
          <p:nvPr/>
        </p:nvGrpSpPr>
        <p:grpSpPr>
          <a:xfrm>
            <a:off x="1634394" y="2204779"/>
            <a:ext cx="293509" cy="583161"/>
            <a:chOff x="2313991" y="745674"/>
            <a:chExt cx="293509" cy="583161"/>
          </a:xfrm>
        </p:grpSpPr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98BA1B48-6ECD-4C9E-AF66-A4C8EDEAF5BF}"/>
                </a:ext>
              </a:extLst>
            </p:cNvPr>
            <p:cNvSpPr/>
            <p:nvPr/>
          </p:nvSpPr>
          <p:spPr>
            <a:xfrm>
              <a:off x="2313991" y="745674"/>
              <a:ext cx="293509" cy="5831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8" name="直接连接符 247">
              <a:extLst>
                <a:ext uri="{FF2B5EF4-FFF2-40B4-BE49-F238E27FC236}">
                  <a16:creationId xmlns:a16="http://schemas.microsoft.com/office/drawing/2014/main" id="{7A4D48E9-072B-48A6-95CE-79E22F9C5064}"/>
                </a:ext>
              </a:extLst>
            </p:cNvPr>
            <p:cNvCxnSpPr>
              <a:stCxn id="247" idx="1"/>
              <a:endCxn id="247" idx="3"/>
            </p:cNvCxnSpPr>
            <p:nvPr/>
          </p:nvCxnSpPr>
          <p:spPr>
            <a:xfrm>
              <a:off x="2313991" y="1037255"/>
              <a:ext cx="2935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组合 248">
            <a:extLst>
              <a:ext uri="{FF2B5EF4-FFF2-40B4-BE49-F238E27FC236}">
                <a16:creationId xmlns:a16="http://schemas.microsoft.com/office/drawing/2014/main" id="{F166CE53-8DDE-4B38-87D7-28FCED8221A2}"/>
              </a:ext>
            </a:extLst>
          </p:cNvPr>
          <p:cNvGrpSpPr/>
          <p:nvPr/>
        </p:nvGrpSpPr>
        <p:grpSpPr>
          <a:xfrm>
            <a:off x="1969484" y="2204778"/>
            <a:ext cx="293509" cy="583161"/>
            <a:chOff x="2313991" y="745674"/>
            <a:chExt cx="293509" cy="583161"/>
          </a:xfrm>
        </p:grpSpPr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1FA304A9-1111-4C91-AFFD-042E3FA7750D}"/>
                </a:ext>
              </a:extLst>
            </p:cNvPr>
            <p:cNvSpPr/>
            <p:nvPr/>
          </p:nvSpPr>
          <p:spPr>
            <a:xfrm>
              <a:off x="2313991" y="745674"/>
              <a:ext cx="293509" cy="5831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1" name="直接连接符 250">
              <a:extLst>
                <a:ext uri="{FF2B5EF4-FFF2-40B4-BE49-F238E27FC236}">
                  <a16:creationId xmlns:a16="http://schemas.microsoft.com/office/drawing/2014/main" id="{A6F59413-4AA4-4478-A6B3-5C0CB75D32A9}"/>
                </a:ext>
              </a:extLst>
            </p:cNvPr>
            <p:cNvCxnSpPr>
              <a:stCxn id="250" idx="1"/>
              <a:endCxn id="250" idx="3"/>
            </p:cNvCxnSpPr>
            <p:nvPr/>
          </p:nvCxnSpPr>
          <p:spPr>
            <a:xfrm>
              <a:off x="2313991" y="1037255"/>
              <a:ext cx="2935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8" name="组合 257">
            <a:extLst>
              <a:ext uri="{FF2B5EF4-FFF2-40B4-BE49-F238E27FC236}">
                <a16:creationId xmlns:a16="http://schemas.microsoft.com/office/drawing/2014/main" id="{ED94CF08-F251-46E5-8402-BB7BA90DD1D6}"/>
              </a:ext>
            </a:extLst>
          </p:cNvPr>
          <p:cNvGrpSpPr/>
          <p:nvPr/>
        </p:nvGrpSpPr>
        <p:grpSpPr>
          <a:xfrm>
            <a:off x="1630874" y="3368540"/>
            <a:ext cx="293509" cy="583161"/>
            <a:chOff x="2313991" y="745674"/>
            <a:chExt cx="293509" cy="583161"/>
          </a:xfrm>
        </p:grpSpPr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B371798B-787B-4BFC-BE99-2AED065AD050}"/>
                </a:ext>
              </a:extLst>
            </p:cNvPr>
            <p:cNvSpPr/>
            <p:nvPr/>
          </p:nvSpPr>
          <p:spPr>
            <a:xfrm>
              <a:off x="2313991" y="745674"/>
              <a:ext cx="293509" cy="5831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0" name="直接连接符 259">
              <a:extLst>
                <a:ext uri="{FF2B5EF4-FFF2-40B4-BE49-F238E27FC236}">
                  <a16:creationId xmlns:a16="http://schemas.microsoft.com/office/drawing/2014/main" id="{6B758686-1885-40D5-950D-C9D0069CE54D}"/>
                </a:ext>
              </a:extLst>
            </p:cNvPr>
            <p:cNvCxnSpPr>
              <a:stCxn id="259" idx="1"/>
              <a:endCxn id="259" idx="3"/>
            </p:cNvCxnSpPr>
            <p:nvPr/>
          </p:nvCxnSpPr>
          <p:spPr>
            <a:xfrm>
              <a:off x="2313991" y="1037255"/>
              <a:ext cx="2935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1" name="组合 260">
            <a:extLst>
              <a:ext uri="{FF2B5EF4-FFF2-40B4-BE49-F238E27FC236}">
                <a16:creationId xmlns:a16="http://schemas.microsoft.com/office/drawing/2014/main" id="{6E738A58-AD87-4EEE-82FF-6A5DE26C5DC7}"/>
              </a:ext>
            </a:extLst>
          </p:cNvPr>
          <p:cNvGrpSpPr/>
          <p:nvPr/>
        </p:nvGrpSpPr>
        <p:grpSpPr>
          <a:xfrm>
            <a:off x="1965964" y="3368539"/>
            <a:ext cx="293509" cy="583161"/>
            <a:chOff x="2313991" y="745674"/>
            <a:chExt cx="293509" cy="583161"/>
          </a:xfrm>
        </p:grpSpPr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D773C8C7-D0AA-4EFC-BD16-60E3920D0693}"/>
                </a:ext>
              </a:extLst>
            </p:cNvPr>
            <p:cNvSpPr/>
            <p:nvPr/>
          </p:nvSpPr>
          <p:spPr>
            <a:xfrm>
              <a:off x="2313991" y="745674"/>
              <a:ext cx="293509" cy="5831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3" name="直接连接符 262">
              <a:extLst>
                <a:ext uri="{FF2B5EF4-FFF2-40B4-BE49-F238E27FC236}">
                  <a16:creationId xmlns:a16="http://schemas.microsoft.com/office/drawing/2014/main" id="{DFF33AE6-ECB9-425B-B563-FB4ED9B15A4E}"/>
                </a:ext>
              </a:extLst>
            </p:cNvPr>
            <p:cNvCxnSpPr>
              <a:stCxn id="262" idx="1"/>
              <a:endCxn id="262" idx="3"/>
            </p:cNvCxnSpPr>
            <p:nvPr/>
          </p:nvCxnSpPr>
          <p:spPr>
            <a:xfrm>
              <a:off x="2313991" y="1037255"/>
              <a:ext cx="2935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4" name="组合 263">
            <a:extLst>
              <a:ext uri="{FF2B5EF4-FFF2-40B4-BE49-F238E27FC236}">
                <a16:creationId xmlns:a16="http://schemas.microsoft.com/office/drawing/2014/main" id="{06757FBB-D838-41D3-8220-514C06C97D57}"/>
              </a:ext>
            </a:extLst>
          </p:cNvPr>
          <p:cNvGrpSpPr/>
          <p:nvPr/>
        </p:nvGrpSpPr>
        <p:grpSpPr>
          <a:xfrm>
            <a:off x="2301054" y="3368539"/>
            <a:ext cx="293509" cy="583161"/>
            <a:chOff x="2313991" y="745674"/>
            <a:chExt cx="293509" cy="583161"/>
          </a:xfrm>
        </p:grpSpPr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7743E28C-25BB-4D64-8868-049B5DC234DD}"/>
                </a:ext>
              </a:extLst>
            </p:cNvPr>
            <p:cNvSpPr/>
            <p:nvPr/>
          </p:nvSpPr>
          <p:spPr>
            <a:xfrm>
              <a:off x="2313991" y="745674"/>
              <a:ext cx="293509" cy="5831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6" name="直接连接符 265">
              <a:extLst>
                <a:ext uri="{FF2B5EF4-FFF2-40B4-BE49-F238E27FC236}">
                  <a16:creationId xmlns:a16="http://schemas.microsoft.com/office/drawing/2014/main" id="{857F47AC-3CE5-4CB1-8563-6E05C10CBB40}"/>
                </a:ext>
              </a:extLst>
            </p:cNvPr>
            <p:cNvCxnSpPr>
              <a:stCxn id="265" idx="1"/>
              <a:endCxn id="265" idx="3"/>
            </p:cNvCxnSpPr>
            <p:nvPr/>
          </p:nvCxnSpPr>
          <p:spPr>
            <a:xfrm>
              <a:off x="2313991" y="1037255"/>
              <a:ext cx="2935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0" name="组合 269">
            <a:extLst>
              <a:ext uri="{FF2B5EF4-FFF2-40B4-BE49-F238E27FC236}">
                <a16:creationId xmlns:a16="http://schemas.microsoft.com/office/drawing/2014/main" id="{B8F8267A-8805-4370-8205-CB24334AC81B}"/>
              </a:ext>
            </a:extLst>
          </p:cNvPr>
          <p:cNvGrpSpPr/>
          <p:nvPr/>
        </p:nvGrpSpPr>
        <p:grpSpPr>
          <a:xfrm>
            <a:off x="3537916" y="3358787"/>
            <a:ext cx="583161" cy="293509"/>
            <a:chOff x="3576936" y="2085594"/>
            <a:chExt cx="583161" cy="293509"/>
          </a:xfrm>
        </p:grpSpPr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3B563D03-D448-4E38-B7C4-52A0229EB6D6}"/>
                </a:ext>
              </a:extLst>
            </p:cNvPr>
            <p:cNvSpPr/>
            <p:nvPr/>
          </p:nvSpPr>
          <p:spPr>
            <a:xfrm rot="5400000">
              <a:off x="3721762" y="1940768"/>
              <a:ext cx="293509" cy="5831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72" name="直接连接符 271">
              <a:extLst>
                <a:ext uri="{FF2B5EF4-FFF2-40B4-BE49-F238E27FC236}">
                  <a16:creationId xmlns:a16="http://schemas.microsoft.com/office/drawing/2014/main" id="{54CD2AC8-A7D8-4EE3-97A4-7DEBA0C5BFC7}"/>
                </a:ext>
              </a:extLst>
            </p:cNvPr>
            <p:cNvCxnSpPr>
              <a:cxnSpLocks/>
              <a:stCxn id="271" idx="1"/>
              <a:endCxn id="271" idx="3"/>
            </p:cNvCxnSpPr>
            <p:nvPr/>
          </p:nvCxnSpPr>
          <p:spPr>
            <a:xfrm>
              <a:off x="3868516" y="2085594"/>
              <a:ext cx="0" cy="2935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3" name="组合 272">
            <a:extLst>
              <a:ext uri="{FF2B5EF4-FFF2-40B4-BE49-F238E27FC236}">
                <a16:creationId xmlns:a16="http://schemas.microsoft.com/office/drawing/2014/main" id="{2D623305-6465-4BBD-8ADD-4532627FFFD9}"/>
              </a:ext>
            </a:extLst>
          </p:cNvPr>
          <p:cNvGrpSpPr/>
          <p:nvPr/>
        </p:nvGrpSpPr>
        <p:grpSpPr>
          <a:xfrm>
            <a:off x="3537916" y="3698568"/>
            <a:ext cx="583161" cy="293509"/>
            <a:chOff x="3576936" y="2085594"/>
            <a:chExt cx="583161" cy="293509"/>
          </a:xfrm>
        </p:grpSpPr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1FE16BED-1AE0-4F8E-9467-A72694CE3F1B}"/>
                </a:ext>
              </a:extLst>
            </p:cNvPr>
            <p:cNvSpPr/>
            <p:nvPr/>
          </p:nvSpPr>
          <p:spPr>
            <a:xfrm rot="5400000">
              <a:off x="3721762" y="1940768"/>
              <a:ext cx="293509" cy="5831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75" name="直接连接符 274">
              <a:extLst>
                <a:ext uri="{FF2B5EF4-FFF2-40B4-BE49-F238E27FC236}">
                  <a16:creationId xmlns:a16="http://schemas.microsoft.com/office/drawing/2014/main" id="{341B7A34-307A-41CA-A265-EEE326EF67DA}"/>
                </a:ext>
              </a:extLst>
            </p:cNvPr>
            <p:cNvCxnSpPr>
              <a:cxnSpLocks/>
              <a:stCxn id="274" idx="1"/>
              <a:endCxn id="274" idx="3"/>
            </p:cNvCxnSpPr>
            <p:nvPr/>
          </p:nvCxnSpPr>
          <p:spPr>
            <a:xfrm>
              <a:off x="3868516" y="2085594"/>
              <a:ext cx="0" cy="2935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6" name="组合 275">
            <a:extLst>
              <a:ext uri="{FF2B5EF4-FFF2-40B4-BE49-F238E27FC236}">
                <a16:creationId xmlns:a16="http://schemas.microsoft.com/office/drawing/2014/main" id="{40B6585F-4A6A-4FB1-8901-B842775F5597}"/>
              </a:ext>
            </a:extLst>
          </p:cNvPr>
          <p:cNvGrpSpPr/>
          <p:nvPr/>
        </p:nvGrpSpPr>
        <p:grpSpPr>
          <a:xfrm>
            <a:off x="4208096" y="3384812"/>
            <a:ext cx="293509" cy="583161"/>
            <a:chOff x="2313991" y="745674"/>
            <a:chExt cx="293509" cy="583161"/>
          </a:xfrm>
        </p:grpSpPr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58ED45AA-40CE-4A7D-8999-74BD797C8B90}"/>
                </a:ext>
              </a:extLst>
            </p:cNvPr>
            <p:cNvSpPr/>
            <p:nvPr/>
          </p:nvSpPr>
          <p:spPr>
            <a:xfrm>
              <a:off x="2313991" y="745674"/>
              <a:ext cx="293509" cy="5831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8" name="直接连接符 277">
              <a:extLst>
                <a:ext uri="{FF2B5EF4-FFF2-40B4-BE49-F238E27FC236}">
                  <a16:creationId xmlns:a16="http://schemas.microsoft.com/office/drawing/2014/main" id="{8F441ECA-8160-464B-AB86-08825CA1475C}"/>
                </a:ext>
              </a:extLst>
            </p:cNvPr>
            <p:cNvCxnSpPr>
              <a:stCxn id="277" idx="1"/>
              <a:endCxn id="277" idx="3"/>
            </p:cNvCxnSpPr>
            <p:nvPr/>
          </p:nvCxnSpPr>
          <p:spPr>
            <a:xfrm>
              <a:off x="2313991" y="1037255"/>
              <a:ext cx="2935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组合 278">
            <a:extLst>
              <a:ext uri="{FF2B5EF4-FFF2-40B4-BE49-F238E27FC236}">
                <a16:creationId xmlns:a16="http://schemas.microsoft.com/office/drawing/2014/main" id="{3E91EBDC-5E0D-476F-A835-B79F4880F651}"/>
              </a:ext>
            </a:extLst>
          </p:cNvPr>
          <p:cNvGrpSpPr/>
          <p:nvPr/>
        </p:nvGrpSpPr>
        <p:grpSpPr>
          <a:xfrm>
            <a:off x="5832249" y="3374195"/>
            <a:ext cx="583161" cy="293509"/>
            <a:chOff x="3576936" y="2085594"/>
            <a:chExt cx="583161" cy="293509"/>
          </a:xfrm>
        </p:grpSpPr>
        <p:sp>
          <p:nvSpPr>
            <p:cNvPr id="280" name="矩形 279">
              <a:extLst>
                <a:ext uri="{FF2B5EF4-FFF2-40B4-BE49-F238E27FC236}">
                  <a16:creationId xmlns:a16="http://schemas.microsoft.com/office/drawing/2014/main" id="{4F2722F6-E5FB-4A94-AB15-E5E896127193}"/>
                </a:ext>
              </a:extLst>
            </p:cNvPr>
            <p:cNvSpPr/>
            <p:nvPr/>
          </p:nvSpPr>
          <p:spPr>
            <a:xfrm rot="5400000">
              <a:off x="3721762" y="1940768"/>
              <a:ext cx="293509" cy="5831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81" name="直接连接符 280">
              <a:extLst>
                <a:ext uri="{FF2B5EF4-FFF2-40B4-BE49-F238E27FC236}">
                  <a16:creationId xmlns:a16="http://schemas.microsoft.com/office/drawing/2014/main" id="{255CB663-6016-4F7F-B6C0-2F6FC9C4A993}"/>
                </a:ext>
              </a:extLst>
            </p:cNvPr>
            <p:cNvCxnSpPr>
              <a:cxnSpLocks/>
              <a:stCxn id="280" idx="1"/>
              <a:endCxn id="280" idx="3"/>
            </p:cNvCxnSpPr>
            <p:nvPr/>
          </p:nvCxnSpPr>
          <p:spPr>
            <a:xfrm>
              <a:off x="3868516" y="2085594"/>
              <a:ext cx="0" cy="2935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组合 281">
            <a:extLst>
              <a:ext uri="{FF2B5EF4-FFF2-40B4-BE49-F238E27FC236}">
                <a16:creationId xmlns:a16="http://schemas.microsoft.com/office/drawing/2014/main" id="{34E7AF17-CAF1-45E2-BCB4-4F832B9ACB79}"/>
              </a:ext>
            </a:extLst>
          </p:cNvPr>
          <p:cNvGrpSpPr/>
          <p:nvPr/>
        </p:nvGrpSpPr>
        <p:grpSpPr>
          <a:xfrm>
            <a:off x="5832249" y="3713976"/>
            <a:ext cx="583161" cy="293509"/>
            <a:chOff x="3576936" y="2085594"/>
            <a:chExt cx="583161" cy="293509"/>
          </a:xfrm>
        </p:grpSpPr>
        <p:sp>
          <p:nvSpPr>
            <p:cNvPr id="283" name="矩形 282">
              <a:extLst>
                <a:ext uri="{FF2B5EF4-FFF2-40B4-BE49-F238E27FC236}">
                  <a16:creationId xmlns:a16="http://schemas.microsoft.com/office/drawing/2014/main" id="{DC40EF3C-C4A6-4CEE-BBD1-7778B78122C9}"/>
                </a:ext>
              </a:extLst>
            </p:cNvPr>
            <p:cNvSpPr/>
            <p:nvPr/>
          </p:nvSpPr>
          <p:spPr>
            <a:xfrm rot="5400000">
              <a:off x="3721762" y="1940768"/>
              <a:ext cx="293509" cy="5831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84" name="直接连接符 283">
              <a:extLst>
                <a:ext uri="{FF2B5EF4-FFF2-40B4-BE49-F238E27FC236}">
                  <a16:creationId xmlns:a16="http://schemas.microsoft.com/office/drawing/2014/main" id="{7E874905-028B-4488-BB31-65A34ED866C2}"/>
                </a:ext>
              </a:extLst>
            </p:cNvPr>
            <p:cNvCxnSpPr>
              <a:cxnSpLocks/>
              <a:stCxn id="283" idx="1"/>
              <a:endCxn id="283" idx="3"/>
            </p:cNvCxnSpPr>
            <p:nvPr/>
          </p:nvCxnSpPr>
          <p:spPr>
            <a:xfrm>
              <a:off x="3868516" y="2085594"/>
              <a:ext cx="0" cy="2935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1" name="组合 290">
            <a:extLst>
              <a:ext uri="{FF2B5EF4-FFF2-40B4-BE49-F238E27FC236}">
                <a16:creationId xmlns:a16="http://schemas.microsoft.com/office/drawing/2014/main" id="{5BDDCE1C-C8F1-48D2-A093-047098BEF19D}"/>
              </a:ext>
            </a:extLst>
          </p:cNvPr>
          <p:cNvGrpSpPr/>
          <p:nvPr/>
        </p:nvGrpSpPr>
        <p:grpSpPr>
          <a:xfrm>
            <a:off x="5487828" y="3378083"/>
            <a:ext cx="293509" cy="583161"/>
            <a:chOff x="2313991" y="745674"/>
            <a:chExt cx="293509" cy="583161"/>
          </a:xfrm>
        </p:grpSpPr>
        <p:sp>
          <p:nvSpPr>
            <p:cNvPr id="292" name="矩形 291">
              <a:extLst>
                <a:ext uri="{FF2B5EF4-FFF2-40B4-BE49-F238E27FC236}">
                  <a16:creationId xmlns:a16="http://schemas.microsoft.com/office/drawing/2014/main" id="{ECA80800-671A-43DA-BD22-4C4C92DC58EB}"/>
                </a:ext>
              </a:extLst>
            </p:cNvPr>
            <p:cNvSpPr/>
            <p:nvPr/>
          </p:nvSpPr>
          <p:spPr>
            <a:xfrm>
              <a:off x="2313991" y="745674"/>
              <a:ext cx="293509" cy="5831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3" name="直接连接符 292">
              <a:extLst>
                <a:ext uri="{FF2B5EF4-FFF2-40B4-BE49-F238E27FC236}">
                  <a16:creationId xmlns:a16="http://schemas.microsoft.com/office/drawing/2014/main" id="{1E04CDD7-D74E-4FCB-ACCD-B279057CE39E}"/>
                </a:ext>
              </a:extLst>
            </p:cNvPr>
            <p:cNvCxnSpPr>
              <a:stCxn id="292" idx="1"/>
              <a:endCxn id="292" idx="3"/>
            </p:cNvCxnSpPr>
            <p:nvPr/>
          </p:nvCxnSpPr>
          <p:spPr>
            <a:xfrm>
              <a:off x="2313991" y="1037255"/>
              <a:ext cx="2935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4" name="组合 293">
            <a:extLst>
              <a:ext uri="{FF2B5EF4-FFF2-40B4-BE49-F238E27FC236}">
                <a16:creationId xmlns:a16="http://schemas.microsoft.com/office/drawing/2014/main" id="{2238359D-F07D-4F2A-8D83-E07588AE3EE5}"/>
              </a:ext>
            </a:extLst>
          </p:cNvPr>
          <p:cNvGrpSpPr/>
          <p:nvPr/>
        </p:nvGrpSpPr>
        <p:grpSpPr>
          <a:xfrm>
            <a:off x="1653483" y="4549312"/>
            <a:ext cx="293509" cy="583161"/>
            <a:chOff x="2313991" y="745674"/>
            <a:chExt cx="293509" cy="583161"/>
          </a:xfrm>
        </p:grpSpPr>
        <p:sp>
          <p:nvSpPr>
            <p:cNvPr id="295" name="矩形 294">
              <a:extLst>
                <a:ext uri="{FF2B5EF4-FFF2-40B4-BE49-F238E27FC236}">
                  <a16:creationId xmlns:a16="http://schemas.microsoft.com/office/drawing/2014/main" id="{88E7F1D7-A9CB-4F28-8D76-43BD5E999A9B}"/>
                </a:ext>
              </a:extLst>
            </p:cNvPr>
            <p:cNvSpPr/>
            <p:nvPr/>
          </p:nvSpPr>
          <p:spPr>
            <a:xfrm>
              <a:off x="2313991" y="745674"/>
              <a:ext cx="293509" cy="5831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6" name="直接连接符 295">
              <a:extLst>
                <a:ext uri="{FF2B5EF4-FFF2-40B4-BE49-F238E27FC236}">
                  <a16:creationId xmlns:a16="http://schemas.microsoft.com/office/drawing/2014/main" id="{1869D14B-EA61-4A9C-A68A-938CBD5D975F}"/>
                </a:ext>
              </a:extLst>
            </p:cNvPr>
            <p:cNvCxnSpPr>
              <a:stCxn id="295" idx="1"/>
              <a:endCxn id="295" idx="3"/>
            </p:cNvCxnSpPr>
            <p:nvPr/>
          </p:nvCxnSpPr>
          <p:spPr>
            <a:xfrm>
              <a:off x="2313991" y="1037255"/>
              <a:ext cx="2935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" name="组合 296">
            <a:extLst>
              <a:ext uri="{FF2B5EF4-FFF2-40B4-BE49-F238E27FC236}">
                <a16:creationId xmlns:a16="http://schemas.microsoft.com/office/drawing/2014/main" id="{CDFBF713-A6D6-4BCF-8D24-C676BAA0EDBF}"/>
              </a:ext>
            </a:extLst>
          </p:cNvPr>
          <p:cNvGrpSpPr/>
          <p:nvPr/>
        </p:nvGrpSpPr>
        <p:grpSpPr>
          <a:xfrm>
            <a:off x="1988573" y="4549311"/>
            <a:ext cx="293509" cy="583161"/>
            <a:chOff x="2313991" y="745674"/>
            <a:chExt cx="293509" cy="583161"/>
          </a:xfrm>
        </p:grpSpPr>
        <p:sp>
          <p:nvSpPr>
            <p:cNvPr id="298" name="矩形 297">
              <a:extLst>
                <a:ext uri="{FF2B5EF4-FFF2-40B4-BE49-F238E27FC236}">
                  <a16:creationId xmlns:a16="http://schemas.microsoft.com/office/drawing/2014/main" id="{0F2BFC6E-AA09-4136-A31D-5FBEBA7C0EAA}"/>
                </a:ext>
              </a:extLst>
            </p:cNvPr>
            <p:cNvSpPr/>
            <p:nvPr/>
          </p:nvSpPr>
          <p:spPr>
            <a:xfrm>
              <a:off x="2313991" y="745674"/>
              <a:ext cx="293509" cy="5831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9" name="直接连接符 298">
              <a:extLst>
                <a:ext uri="{FF2B5EF4-FFF2-40B4-BE49-F238E27FC236}">
                  <a16:creationId xmlns:a16="http://schemas.microsoft.com/office/drawing/2014/main" id="{56963923-A72D-436B-AF9E-22B471F339C3}"/>
                </a:ext>
              </a:extLst>
            </p:cNvPr>
            <p:cNvCxnSpPr>
              <a:stCxn id="298" idx="1"/>
              <a:endCxn id="298" idx="3"/>
            </p:cNvCxnSpPr>
            <p:nvPr/>
          </p:nvCxnSpPr>
          <p:spPr>
            <a:xfrm>
              <a:off x="2313991" y="1037255"/>
              <a:ext cx="2935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0" name="组合 299">
            <a:extLst>
              <a:ext uri="{FF2B5EF4-FFF2-40B4-BE49-F238E27FC236}">
                <a16:creationId xmlns:a16="http://schemas.microsoft.com/office/drawing/2014/main" id="{B59DE5B0-FC2B-4A42-8660-C1CBB31B8CF2}"/>
              </a:ext>
            </a:extLst>
          </p:cNvPr>
          <p:cNvGrpSpPr/>
          <p:nvPr/>
        </p:nvGrpSpPr>
        <p:grpSpPr>
          <a:xfrm>
            <a:off x="2323663" y="4549311"/>
            <a:ext cx="293509" cy="583161"/>
            <a:chOff x="2313991" y="745674"/>
            <a:chExt cx="293509" cy="583161"/>
          </a:xfrm>
        </p:grpSpPr>
        <p:sp>
          <p:nvSpPr>
            <p:cNvPr id="301" name="矩形 300">
              <a:extLst>
                <a:ext uri="{FF2B5EF4-FFF2-40B4-BE49-F238E27FC236}">
                  <a16:creationId xmlns:a16="http://schemas.microsoft.com/office/drawing/2014/main" id="{566BD118-8699-4B61-8390-38B5866C639C}"/>
                </a:ext>
              </a:extLst>
            </p:cNvPr>
            <p:cNvSpPr/>
            <p:nvPr/>
          </p:nvSpPr>
          <p:spPr>
            <a:xfrm>
              <a:off x="2313991" y="745674"/>
              <a:ext cx="293509" cy="5831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2" name="直接连接符 301">
              <a:extLst>
                <a:ext uri="{FF2B5EF4-FFF2-40B4-BE49-F238E27FC236}">
                  <a16:creationId xmlns:a16="http://schemas.microsoft.com/office/drawing/2014/main" id="{613D4F91-6B28-4E47-B2E3-252AB367E26B}"/>
                </a:ext>
              </a:extLst>
            </p:cNvPr>
            <p:cNvCxnSpPr>
              <a:stCxn id="301" idx="1"/>
              <a:endCxn id="301" idx="3"/>
            </p:cNvCxnSpPr>
            <p:nvPr/>
          </p:nvCxnSpPr>
          <p:spPr>
            <a:xfrm>
              <a:off x="2313991" y="1037255"/>
              <a:ext cx="2935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3" name="组合 302">
            <a:extLst>
              <a:ext uri="{FF2B5EF4-FFF2-40B4-BE49-F238E27FC236}">
                <a16:creationId xmlns:a16="http://schemas.microsoft.com/office/drawing/2014/main" id="{D29F29C0-C9B8-456A-8D0A-10D203AECE26}"/>
              </a:ext>
            </a:extLst>
          </p:cNvPr>
          <p:cNvGrpSpPr/>
          <p:nvPr/>
        </p:nvGrpSpPr>
        <p:grpSpPr>
          <a:xfrm>
            <a:off x="2704574" y="4549311"/>
            <a:ext cx="293509" cy="583161"/>
            <a:chOff x="2313991" y="745674"/>
            <a:chExt cx="293509" cy="583161"/>
          </a:xfrm>
        </p:grpSpPr>
        <p:sp>
          <p:nvSpPr>
            <p:cNvPr id="304" name="矩形 303">
              <a:extLst>
                <a:ext uri="{FF2B5EF4-FFF2-40B4-BE49-F238E27FC236}">
                  <a16:creationId xmlns:a16="http://schemas.microsoft.com/office/drawing/2014/main" id="{6A0974BC-7FAF-4ACC-8353-FC0E516EA072}"/>
                </a:ext>
              </a:extLst>
            </p:cNvPr>
            <p:cNvSpPr/>
            <p:nvPr/>
          </p:nvSpPr>
          <p:spPr>
            <a:xfrm>
              <a:off x="2313991" y="745674"/>
              <a:ext cx="293509" cy="5831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5" name="直接连接符 304">
              <a:extLst>
                <a:ext uri="{FF2B5EF4-FFF2-40B4-BE49-F238E27FC236}">
                  <a16:creationId xmlns:a16="http://schemas.microsoft.com/office/drawing/2014/main" id="{9FAA710E-5680-49BB-ACCA-1C5DA8767492}"/>
                </a:ext>
              </a:extLst>
            </p:cNvPr>
            <p:cNvCxnSpPr>
              <a:stCxn id="304" idx="1"/>
              <a:endCxn id="304" idx="3"/>
            </p:cNvCxnSpPr>
            <p:nvPr/>
          </p:nvCxnSpPr>
          <p:spPr>
            <a:xfrm>
              <a:off x="2313991" y="1037255"/>
              <a:ext cx="2935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组合 305">
            <a:extLst>
              <a:ext uri="{FF2B5EF4-FFF2-40B4-BE49-F238E27FC236}">
                <a16:creationId xmlns:a16="http://schemas.microsoft.com/office/drawing/2014/main" id="{763B2A39-0555-43F4-B36F-8F6BC4D7696D}"/>
              </a:ext>
            </a:extLst>
          </p:cNvPr>
          <p:cNvGrpSpPr/>
          <p:nvPr/>
        </p:nvGrpSpPr>
        <p:grpSpPr>
          <a:xfrm>
            <a:off x="3570890" y="4533904"/>
            <a:ext cx="583161" cy="293509"/>
            <a:chOff x="3576936" y="2085594"/>
            <a:chExt cx="583161" cy="293509"/>
          </a:xfrm>
        </p:grpSpPr>
        <p:sp>
          <p:nvSpPr>
            <p:cNvPr id="307" name="矩形 306">
              <a:extLst>
                <a:ext uri="{FF2B5EF4-FFF2-40B4-BE49-F238E27FC236}">
                  <a16:creationId xmlns:a16="http://schemas.microsoft.com/office/drawing/2014/main" id="{32547993-A5F8-4877-9661-C27AB920916E}"/>
                </a:ext>
              </a:extLst>
            </p:cNvPr>
            <p:cNvSpPr/>
            <p:nvPr/>
          </p:nvSpPr>
          <p:spPr>
            <a:xfrm rot="5400000">
              <a:off x="3721762" y="1940768"/>
              <a:ext cx="293509" cy="5831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08" name="直接连接符 307">
              <a:extLst>
                <a:ext uri="{FF2B5EF4-FFF2-40B4-BE49-F238E27FC236}">
                  <a16:creationId xmlns:a16="http://schemas.microsoft.com/office/drawing/2014/main" id="{55B47092-BE91-482D-B8DF-9DD566313FDF}"/>
                </a:ext>
              </a:extLst>
            </p:cNvPr>
            <p:cNvCxnSpPr>
              <a:cxnSpLocks/>
              <a:stCxn id="307" idx="1"/>
              <a:endCxn id="307" idx="3"/>
            </p:cNvCxnSpPr>
            <p:nvPr/>
          </p:nvCxnSpPr>
          <p:spPr>
            <a:xfrm>
              <a:off x="3868516" y="2085594"/>
              <a:ext cx="0" cy="2935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9" name="组合 308">
            <a:extLst>
              <a:ext uri="{FF2B5EF4-FFF2-40B4-BE49-F238E27FC236}">
                <a16:creationId xmlns:a16="http://schemas.microsoft.com/office/drawing/2014/main" id="{A1383FA3-BF82-4FF5-BF0E-3B124B3A1660}"/>
              </a:ext>
            </a:extLst>
          </p:cNvPr>
          <p:cNvGrpSpPr/>
          <p:nvPr/>
        </p:nvGrpSpPr>
        <p:grpSpPr>
          <a:xfrm>
            <a:off x="3570890" y="4873685"/>
            <a:ext cx="583161" cy="293509"/>
            <a:chOff x="3576936" y="2085594"/>
            <a:chExt cx="583161" cy="293509"/>
          </a:xfrm>
        </p:grpSpPr>
        <p:sp>
          <p:nvSpPr>
            <p:cNvPr id="310" name="矩形 309">
              <a:extLst>
                <a:ext uri="{FF2B5EF4-FFF2-40B4-BE49-F238E27FC236}">
                  <a16:creationId xmlns:a16="http://schemas.microsoft.com/office/drawing/2014/main" id="{2AB4B7A8-3DBB-4E6D-AB47-FD39AF584669}"/>
                </a:ext>
              </a:extLst>
            </p:cNvPr>
            <p:cNvSpPr/>
            <p:nvPr/>
          </p:nvSpPr>
          <p:spPr>
            <a:xfrm rot="5400000">
              <a:off x="3721762" y="1940768"/>
              <a:ext cx="293509" cy="5831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11" name="直接连接符 310">
              <a:extLst>
                <a:ext uri="{FF2B5EF4-FFF2-40B4-BE49-F238E27FC236}">
                  <a16:creationId xmlns:a16="http://schemas.microsoft.com/office/drawing/2014/main" id="{1E193107-B6C7-452E-960F-0BB89E9096EB}"/>
                </a:ext>
              </a:extLst>
            </p:cNvPr>
            <p:cNvCxnSpPr>
              <a:cxnSpLocks/>
              <a:stCxn id="310" idx="1"/>
              <a:endCxn id="310" idx="3"/>
            </p:cNvCxnSpPr>
            <p:nvPr/>
          </p:nvCxnSpPr>
          <p:spPr>
            <a:xfrm>
              <a:off x="3868516" y="2085594"/>
              <a:ext cx="0" cy="2935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2" name="组合 311">
            <a:extLst>
              <a:ext uri="{FF2B5EF4-FFF2-40B4-BE49-F238E27FC236}">
                <a16:creationId xmlns:a16="http://schemas.microsoft.com/office/drawing/2014/main" id="{28519903-544B-4A6C-AEAA-F5F46B5F9E98}"/>
              </a:ext>
            </a:extLst>
          </p:cNvPr>
          <p:cNvGrpSpPr/>
          <p:nvPr/>
        </p:nvGrpSpPr>
        <p:grpSpPr>
          <a:xfrm>
            <a:off x="4203746" y="4559929"/>
            <a:ext cx="293509" cy="583161"/>
            <a:chOff x="2313991" y="745674"/>
            <a:chExt cx="293509" cy="583161"/>
          </a:xfrm>
        </p:grpSpPr>
        <p:sp>
          <p:nvSpPr>
            <p:cNvPr id="313" name="矩形 312">
              <a:extLst>
                <a:ext uri="{FF2B5EF4-FFF2-40B4-BE49-F238E27FC236}">
                  <a16:creationId xmlns:a16="http://schemas.microsoft.com/office/drawing/2014/main" id="{A3EF79E2-FBE5-4550-9FA8-C7D52EDFD5AD}"/>
                </a:ext>
              </a:extLst>
            </p:cNvPr>
            <p:cNvSpPr/>
            <p:nvPr/>
          </p:nvSpPr>
          <p:spPr>
            <a:xfrm>
              <a:off x="2313991" y="745674"/>
              <a:ext cx="293509" cy="5831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4" name="直接连接符 313">
              <a:extLst>
                <a:ext uri="{FF2B5EF4-FFF2-40B4-BE49-F238E27FC236}">
                  <a16:creationId xmlns:a16="http://schemas.microsoft.com/office/drawing/2014/main" id="{E7C297AC-50F9-4A91-AF1F-B4E8C91211D5}"/>
                </a:ext>
              </a:extLst>
            </p:cNvPr>
            <p:cNvCxnSpPr>
              <a:stCxn id="313" idx="1"/>
              <a:endCxn id="313" idx="3"/>
            </p:cNvCxnSpPr>
            <p:nvPr/>
          </p:nvCxnSpPr>
          <p:spPr>
            <a:xfrm>
              <a:off x="2313991" y="1037255"/>
              <a:ext cx="2935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" name="组合 314">
            <a:extLst>
              <a:ext uri="{FF2B5EF4-FFF2-40B4-BE49-F238E27FC236}">
                <a16:creationId xmlns:a16="http://schemas.microsoft.com/office/drawing/2014/main" id="{485C3AA1-294F-427B-A264-71FD39F7BB3F}"/>
              </a:ext>
            </a:extLst>
          </p:cNvPr>
          <p:cNvGrpSpPr/>
          <p:nvPr/>
        </p:nvGrpSpPr>
        <p:grpSpPr>
          <a:xfrm>
            <a:off x="4610621" y="4572970"/>
            <a:ext cx="293509" cy="583161"/>
            <a:chOff x="2313991" y="745674"/>
            <a:chExt cx="293509" cy="583161"/>
          </a:xfrm>
        </p:grpSpPr>
        <p:sp>
          <p:nvSpPr>
            <p:cNvPr id="316" name="矩形 315">
              <a:extLst>
                <a:ext uri="{FF2B5EF4-FFF2-40B4-BE49-F238E27FC236}">
                  <a16:creationId xmlns:a16="http://schemas.microsoft.com/office/drawing/2014/main" id="{B8AD3313-5DD2-47BA-AD35-0FA163F76DAA}"/>
                </a:ext>
              </a:extLst>
            </p:cNvPr>
            <p:cNvSpPr/>
            <p:nvPr/>
          </p:nvSpPr>
          <p:spPr>
            <a:xfrm>
              <a:off x="2313991" y="745674"/>
              <a:ext cx="293509" cy="5831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7" name="直接连接符 316">
              <a:extLst>
                <a:ext uri="{FF2B5EF4-FFF2-40B4-BE49-F238E27FC236}">
                  <a16:creationId xmlns:a16="http://schemas.microsoft.com/office/drawing/2014/main" id="{BAAA8896-9811-4AF2-92FC-10A7233E36F9}"/>
                </a:ext>
              </a:extLst>
            </p:cNvPr>
            <p:cNvCxnSpPr>
              <a:stCxn id="316" idx="1"/>
              <a:endCxn id="316" idx="3"/>
            </p:cNvCxnSpPr>
            <p:nvPr/>
          </p:nvCxnSpPr>
          <p:spPr>
            <a:xfrm>
              <a:off x="2313991" y="1037255"/>
              <a:ext cx="2935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8" name="组合 317">
            <a:extLst>
              <a:ext uri="{FF2B5EF4-FFF2-40B4-BE49-F238E27FC236}">
                <a16:creationId xmlns:a16="http://schemas.microsoft.com/office/drawing/2014/main" id="{45A53C37-D247-45F6-9563-C435D064589C}"/>
              </a:ext>
            </a:extLst>
          </p:cNvPr>
          <p:cNvGrpSpPr/>
          <p:nvPr/>
        </p:nvGrpSpPr>
        <p:grpSpPr>
          <a:xfrm>
            <a:off x="5874846" y="4572970"/>
            <a:ext cx="583161" cy="293509"/>
            <a:chOff x="3576936" y="2085594"/>
            <a:chExt cx="583161" cy="293509"/>
          </a:xfrm>
        </p:grpSpPr>
        <p:sp>
          <p:nvSpPr>
            <p:cNvPr id="319" name="矩形 318">
              <a:extLst>
                <a:ext uri="{FF2B5EF4-FFF2-40B4-BE49-F238E27FC236}">
                  <a16:creationId xmlns:a16="http://schemas.microsoft.com/office/drawing/2014/main" id="{3F06DD23-E65E-4665-A2DA-7B2F81FABA5E}"/>
                </a:ext>
              </a:extLst>
            </p:cNvPr>
            <p:cNvSpPr/>
            <p:nvPr/>
          </p:nvSpPr>
          <p:spPr>
            <a:xfrm rot="5400000">
              <a:off x="3721762" y="1940768"/>
              <a:ext cx="293509" cy="5831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20" name="直接连接符 319">
              <a:extLst>
                <a:ext uri="{FF2B5EF4-FFF2-40B4-BE49-F238E27FC236}">
                  <a16:creationId xmlns:a16="http://schemas.microsoft.com/office/drawing/2014/main" id="{9C433F56-99BA-4871-B7F1-BD299A30862A}"/>
                </a:ext>
              </a:extLst>
            </p:cNvPr>
            <p:cNvCxnSpPr>
              <a:cxnSpLocks/>
              <a:stCxn id="319" idx="1"/>
              <a:endCxn id="319" idx="3"/>
            </p:cNvCxnSpPr>
            <p:nvPr/>
          </p:nvCxnSpPr>
          <p:spPr>
            <a:xfrm>
              <a:off x="3868516" y="2085594"/>
              <a:ext cx="0" cy="2935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组合 320">
            <a:extLst>
              <a:ext uri="{FF2B5EF4-FFF2-40B4-BE49-F238E27FC236}">
                <a16:creationId xmlns:a16="http://schemas.microsoft.com/office/drawing/2014/main" id="{8424395A-9E28-481E-8EAE-92C635322CCF}"/>
              </a:ext>
            </a:extLst>
          </p:cNvPr>
          <p:cNvGrpSpPr/>
          <p:nvPr/>
        </p:nvGrpSpPr>
        <p:grpSpPr>
          <a:xfrm>
            <a:off x="5874846" y="4912751"/>
            <a:ext cx="583161" cy="293509"/>
            <a:chOff x="3576936" y="2085594"/>
            <a:chExt cx="583161" cy="293509"/>
          </a:xfrm>
        </p:grpSpPr>
        <p:sp>
          <p:nvSpPr>
            <p:cNvPr id="322" name="矩形 321">
              <a:extLst>
                <a:ext uri="{FF2B5EF4-FFF2-40B4-BE49-F238E27FC236}">
                  <a16:creationId xmlns:a16="http://schemas.microsoft.com/office/drawing/2014/main" id="{A67E09F8-E3B7-4096-9D00-43A04DAB29C4}"/>
                </a:ext>
              </a:extLst>
            </p:cNvPr>
            <p:cNvSpPr/>
            <p:nvPr/>
          </p:nvSpPr>
          <p:spPr>
            <a:xfrm rot="5400000">
              <a:off x="3721762" y="1940768"/>
              <a:ext cx="293509" cy="5831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23" name="直接连接符 322">
              <a:extLst>
                <a:ext uri="{FF2B5EF4-FFF2-40B4-BE49-F238E27FC236}">
                  <a16:creationId xmlns:a16="http://schemas.microsoft.com/office/drawing/2014/main" id="{0F381F04-F2E0-4478-8B10-E825E4CA3282}"/>
                </a:ext>
              </a:extLst>
            </p:cNvPr>
            <p:cNvCxnSpPr>
              <a:cxnSpLocks/>
              <a:stCxn id="322" idx="1"/>
              <a:endCxn id="322" idx="3"/>
            </p:cNvCxnSpPr>
            <p:nvPr/>
          </p:nvCxnSpPr>
          <p:spPr>
            <a:xfrm>
              <a:off x="3868516" y="2085594"/>
              <a:ext cx="0" cy="2935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4" name="组合 323">
            <a:extLst>
              <a:ext uri="{FF2B5EF4-FFF2-40B4-BE49-F238E27FC236}">
                <a16:creationId xmlns:a16="http://schemas.microsoft.com/office/drawing/2014/main" id="{AFB4C7F6-02DE-4A8A-8E94-FD3745C1E5CF}"/>
              </a:ext>
            </a:extLst>
          </p:cNvPr>
          <p:cNvGrpSpPr/>
          <p:nvPr/>
        </p:nvGrpSpPr>
        <p:grpSpPr>
          <a:xfrm>
            <a:off x="5530425" y="4576858"/>
            <a:ext cx="293509" cy="583161"/>
            <a:chOff x="2313991" y="745674"/>
            <a:chExt cx="293509" cy="583161"/>
          </a:xfrm>
        </p:grpSpPr>
        <p:sp>
          <p:nvSpPr>
            <p:cNvPr id="325" name="矩形 324">
              <a:extLst>
                <a:ext uri="{FF2B5EF4-FFF2-40B4-BE49-F238E27FC236}">
                  <a16:creationId xmlns:a16="http://schemas.microsoft.com/office/drawing/2014/main" id="{4AEEDBBD-F4D5-434E-8FF7-03A925EF1056}"/>
                </a:ext>
              </a:extLst>
            </p:cNvPr>
            <p:cNvSpPr/>
            <p:nvPr/>
          </p:nvSpPr>
          <p:spPr>
            <a:xfrm>
              <a:off x="2313991" y="745674"/>
              <a:ext cx="293509" cy="5831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6" name="直接连接符 325">
              <a:extLst>
                <a:ext uri="{FF2B5EF4-FFF2-40B4-BE49-F238E27FC236}">
                  <a16:creationId xmlns:a16="http://schemas.microsoft.com/office/drawing/2014/main" id="{DC5FEC17-98FC-4BA6-B839-B50562962BF9}"/>
                </a:ext>
              </a:extLst>
            </p:cNvPr>
            <p:cNvCxnSpPr>
              <a:stCxn id="325" idx="1"/>
              <a:endCxn id="325" idx="3"/>
            </p:cNvCxnSpPr>
            <p:nvPr/>
          </p:nvCxnSpPr>
          <p:spPr>
            <a:xfrm>
              <a:off x="2313991" y="1037255"/>
              <a:ext cx="2935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组合 326">
            <a:extLst>
              <a:ext uri="{FF2B5EF4-FFF2-40B4-BE49-F238E27FC236}">
                <a16:creationId xmlns:a16="http://schemas.microsoft.com/office/drawing/2014/main" id="{9272D704-4497-4021-A26C-F977A66CDA87}"/>
              </a:ext>
            </a:extLst>
          </p:cNvPr>
          <p:cNvGrpSpPr/>
          <p:nvPr/>
        </p:nvGrpSpPr>
        <p:grpSpPr>
          <a:xfrm>
            <a:off x="6556046" y="4569842"/>
            <a:ext cx="293509" cy="583161"/>
            <a:chOff x="2313991" y="745674"/>
            <a:chExt cx="293509" cy="583161"/>
          </a:xfrm>
        </p:grpSpPr>
        <p:sp>
          <p:nvSpPr>
            <p:cNvPr id="328" name="矩形 327">
              <a:extLst>
                <a:ext uri="{FF2B5EF4-FFF2-40B4-BE49-F238E27FC236}">
                  <a16:creationId xmlns:a16="http://schemas.microsoft.com/office/drawing/2014/main" id="{81E4A6C3-1DE8-4956-B7DB-9C157425BAD2}"/>
                </a:ext>
              </a:extLst>
            </p:cNvPr>
            <p:cNvSpPr/>
            <p:nvPr/>
          </p:nvSpPr>
          <p:spPr>
            <a:xfrm>
              <a:off x="2313991" y="745674"/>
              <a:ext cx="293509" cy="5831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9" name="直接连接符 328">
              <a:extLst>
                <a:ext uri="{FF2B5EF4-FFF2-40B4-BE49-F238E27FC236}">
                  <a16:creationId xmlns:a16="http://schemas.microsoft.com/office/drawing/2014/main" id="{6F9A4F88-3D28-483C-9679-473BDC49FC0C}"/>
                </a:ext>
              </a:extLst>
            </p:cNvPr>
            <p:cNvCxnSpPr>
              <a:stCxn id="328" idx="1"/>
              <a:endCxn id="328" idx="3"/>
            </p:cNvCxnSpPr>
            <p:nvPr/>
          </p:nvCxnSpPr>
          <p:spPr>
            <a:xfrm>
              <a:off x="2313991" y="1037255"/>
              <a:ext cx="2935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0" name="组合 329">
            <a:extLst>
              <a:ext uri="{FF2B5EF4-FFF2-40B4-BE49-F238E27FC236}">
                <a16:creationId xmlns:a16="http://schemas.microsoft.com/office/drawing/2014/main" id="{E382BF76-EE10-4EFA-84B3-9A1DEFB439C6}"/>
              </a:ext>
            </a:extLst>
          </p:cNvPr>
          <p:cNvGrpSpPr/>
          <p:nvPr/>
        </p:nvGrpSpPr>
        <p:grpSpPr>
          <a:xfrm>
            <a:off x="8419287" y="4591464"/>
            <a:ext cx="583161" cy="293509"/>
            <a:chOff x="3576936" y="2085594"/>
            <a:chExt cx="583161" cy="293509"/>
          </a:xfrm>
        </p:grpSpPr>
        <p:sp>
          <p:nvSpPr>
            <p:cNvPr id="331" name="矩形 330">
              <a:extLst>
                <a:ext uri="{FF2B5EF4-FFF2-40B4-BE49-F238E27FC236}">
                  <a16:creationId xmlns:a16="http://schemas.microsoft.com/office/drawing/2014/main" id="{CAE2620B-69E4-4013-90C0-A10AFEAC7F51}"/>
                </a:ext>
              </a:extLst>
            </p:cNvPr>
            <p:cNvSpPr/>
            <p:nvPr/>
          </p:nvSpPr>
          <p:spPr>
            <a:xfrm rot="5400000">
              <a:off x="3721762" y="1940768"/>
              <a:ext cx="293509" cy="5831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32" name="直接连接符 331">
              <a:extLst>
                <a:ext uri="{FF2B5EF4-FFF2-40B4-BE49-F238E27FC236}">
                  <a16:creationId xmlns:a16="http://schemas.microsoft.com/office/drawing/2014/main" id="{4D765F1C-C7D0-4888-813E-868D4016A24C}"/>
                </a:ext>
              </a:extLst>
            </p:cNvPr>
            <p:cNvCxnSpPr>
              <a:cxnSpLocks/>
              <a:stCxn id="331" idx="1"/>
              <a:endCxn id="331" idx="3"/>
            </p:cNvCxnSpPr>
            <p:nvPr/>
          </p:nvCxnSpPr>
          <p:spPr>
            <a:xfrm>
              <a:off x="3868516" y="2085594"/>
              <a:ext cx="0" cy="2935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3" name="组合 332">
            <a:extLst>
              <a:ext uri="{FF2B5EF4-FFF2-40B4-BE49-F238E27FC236}">
                <a16:creationId xmlns:a16="http://schemas.microsoft.com/office/drawing/2014/main" id="{6176B3E9-0F7D-49A3-8A0C-04BF7E05A847}"/>
              </a:ext>
            </a:extLst>
          </p:cNvPr>
          <p:cNvGrpSpPr/>
          <p:nvPr/>
        </p:nvGrpSpPr>
        <p:grpSpPr>
          <a:xfrm>
            <a:off x="8419287" y="4931245"/>
            <a:ext cx="583161" cy="293509"/>
            <a:chOff x="3576936" y="2085594"/>
            <a:chExt cx="583161" cy="293509"/>
          </a:xfrm>
        </p:grpSpPr>
        <p:sp>
          <p:nvSpPr>
            <p:cNvPr id="334" name="矩形 333">
              <a:extLst>
                <a:ext uri="{FF2B5EF4-FFF2-40B4-BE49-F238E27FC236}">
                  <a16:creationId xmlns:a16="http://schemas.microsoft.com/office/drawing/2014/main" id="{21830B82-7FFF-48F4-BBCF-E6489A4DA151}"/>
                </a:ext>
              </a:extLst>
            </p:cNvPr>
            <p:cNvSpPr/>
            <p:nvPr/>
          </p:nvSpPr>
          <p:spPr>
            <a:xfrm rot="5400000">
              <a:off x="3721762" y="1940768"/>
              <a:ext cx="293509" cy="5831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35" name="直接连接符 334">
              <a:extLst>
                <a:ext uri="{FF2B5EF4-FFF2-40B4-BE49-F238E27FC236}">
                  <a16:creationId xmlns:a16="http://schemas.microsoft.com/office/drawing/2014/main" id="{B94D12E8-F3A5-4567-9597-14E83ABA37C5}"/>
                </a:ext>
              </a:extLst>
            </p:cNvPr>
            <p:cNvCxnSpPr>
              <a:cxnSpLocks/>
              <a:stCxn id="334" idx="1"/>
              <a:endCxn id="334" idx="3"/>
            </p:cNvCxnSpPr>
            <p:nvPr/>
          </p:nvCxnSpPr>
          <p:spPr>
            <a:xfrm>
              <a:off x="3868516" y="2085594"/>
              <a:ext cx="0" cy="2935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2" name="组合 341">
            <a:extLst>
              <a:ext uri="{FF2B5EF4-FFF2-40B4-BE49-F238E27FC236}">
                <a16:creationId xmlns:a16="http://schemas.microsoft.com/office/drawing/2014/main" id="{71D79FE8-BC84-4F1A-BEE9-62B5B93AC9EC}"/>
              </a:ext>
            </a:extLst>
          </p:cNvPr>
          <p:cNvGrpSpPr/>
          <p:nvPr/>
        </p:nvGrpSpPr>
        <p:grpSpPr>
          <a:xfrm>
            <a:off x="7738150" y="4581954"/>
            <a:ext cx="293509" cy="583161"/>
            <a:chOff x="2313991" y="745674"/>
            <a:chExt cx="293509" cy="583161"/>
          </a:xfrm>
        </p:grpSpPr>
        <p:sp>
          <p:nvSpPr>
            <p:cNvPr id="343" name="矩形 342">
              <a:extLst>
                <a:ext uri="{FF2B5EF4-FFF2-40B4-BE49-F238E27FC236}">
                  <a16:creationId xmlns:a16="http://schemas.microsoft.com/office/drawing/2014/main" id="{D9DB974A-BEDF-4148-A178-4D582F500208}"/>
                </a:ext>
              </a:extLst>
            </p:cNvPr>
            <p:cNvSpPr/>
            <p:nvPr/>
          </p:nvSpPr>
          <p:spPr>
            <a:xfrm>
              <a:off x="2313991" y="745674"/>
              <a:ext cx="293509" cy="5831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4" name="直接连接符 343">
              <a:extLst>
                <a:ext uri="{FF2B5EF4-FFF2-40B4-BE49-F238E27FC236}">
                  <a16:creationId xmlns:a16="http://schemas.microsoft.com/office/drawing/2014/main" id="{87581C98-962C-4511-B3E7-6205B4508ABC}"/>
                </a:ext>
              </a:extLst>
            </p:cNvPr>
            <p:cNvCxnSpPr>
              <a:stCxn id="343" idx="1"/>
              <a:endCxn id="343" idx="3"/>
            </p:cNvCxnSpPr>
            <p:nvPr/>
          </p:nvCxnSpPr>
          <p:spPr>
            <a:xfrm>
              <a:off x="2313991" y="1037255"/>
              <a:ext cx="2935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5" name="组合 344">
            <a:extLst>
              <a:ext uri="{FF2B5EF4-FFF2-40B4-BE49-F238E27FC236}">
                <a16:creationId xmlns:a16="http://schemas.microsoft.com/office/drawing/2014/main" id="{FABB6D48-C5AB-436D-99EE-3808BF880EF0}"/>
              </a:ext>
            </a:extLst>
          </p:cNvPr>
          <p:cNvGrpSpPr/>
          <p:nvPr/>
        </p:nvGrpSpPr>
        <p:grpSpPr>
          <a:xfrm>
            <a:off x="8073240" y="4581953"/>
            <a:ext cx="293509" cy="583161"/>
            <a:chOff x="2313991" y="745674"/>
            <a:chExt cx="293509" cy="583161"/>
          </a:xfrm>
        </p:grpSpPr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6EE94F7E-B3B3-4DED-8CA5-F8EC8D147512}"/>
                </a:ext>
              </a:extLst>
            </p:cNvPr>
            <p:cNvSpPr/>
            <p:nvPr/>
          </p:nvSpPr>
          <p:spPr>
            <a:xfrm>
              <a:off x="2313991" y="745674"/>
              <a:ext cx="293509" cy="5831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7" name="直接连接符 346">
              <a:extLst>
                <a:ext uri="{FF2B5EF4-FFF2-40B4-BE49-F238E27FC236}">
                  <a16:creationId xmlns:a16="http://schemas.microsoft.com/office/drawing/2014/main" id="{F50E0C35-B055-482D-AC0E-C657D7484190}"/>
                </a:ext>
              </a:extLst>
            </p:cNvPr>
            <p:cNvCxnSpPr>
              <a:stCxn id="346" idx="1"/>
              <a:endCxn id="346" idx="3"/>
            </p:cNvCxnSpPr>
            <p:nvPr/>
          </p:nvCxnSpPr>
          <p:spPr>
            <a:xfrm>
              <a:off x="2313991" y="1037255"/>
              <a:ext cx="2935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8" name="组合 347">
            <a:extLst>
              <a:ext uri="{FF2B5EF4-FFF2-40B4-BE49-F238E27FC236}">
                <a16:creationId xmlns:a16="http://schemas.microsoft.com/office/drawing/2014/main" id="{F5CD614F-E682-4F2E-85B0-9A9304D78A33}"/>
              </a:ext>
            </a:extLst>
          </p:cNvPr>
          <p:cNvGrpSpPr/>
          <p:nvPr/>
        </p:nvGrpSpPr>
        <p:grpSpPr>
          <a:xfrm>
            <a:off x="10180104" y="4574930"/>
            <a:ext cx="583161" cy="293509"/>
            <a:chOff x="3576936" y="2085594"/>
            <a:chExt cx="583161" cy="293509"/>
          </a:xfrm>
        </p:grpSpPr>
        <p:sp>
          <p:nvSpPr>
            <p:cNvPr id="349" name="矩形 348">
              <a:extLst>
                <a:ext uri="{FF2B5EF4-FFF2-40B4-BE49-F238E27FC236}">
                  <a16:creationId xmlns:a16="http://schemas.microsoft.com/office/drawing/2014/main" id="{99C7E7FC-A1EC-49F9-B8AB-419F2E569217}"/>
                </a:ext>
              </a:extLst>
            </p:cNvPr>
            <p:cNvSpPr/>
            <p:nvPr/>
          </p:nvSpPr>
          <p:spPr>
            <a:xfrm rot="5400000">
              <a:off x="3721762" y="1940768"/>
              <a:ext cx="293509" cy="5831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50" name="直接连接符 349">
              <a:extLst>
                <a:ext uri="{FF2B5EF4-FFF2-40B4-BE49-F238E27FC236}">
                  <a16:creationId xmlns:a16="http://schemas.microsoft.com/office/drawing/2014/main" id="{DC845393-0831-4CC5-B23C-D250E1F48B20}"/>
                </a:ext>
              </a:extLst>
            </p:cNvPr>
            <p:cNvCxnSpPr>
              <a:cxnSpLocks/>
              <a:stCxn id="349" idx="1"/>
              <a:endCxn id="349" idx="3"/>
            </p:cNvCxnSpPr>
            <p:nvPr/>
          </p:nvCxnSpPr>
          <p:spPr>
            <a:xfrm>
              <a:off x="3868516" y="2085594"/>
              <a:ext cx="0" cy="2935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1" name="组合 350">
            <a:extLst>
              <a:ext uri="{FF2B5EF4-FFF2-40B4-BE49-F238E27FC236}">
                <a16:creationId xmlns:a16="http://schemas.microsoft.com/office/drawing/2014/main" id="{2A159298-080F-4A09-879C-6284FA3D19BC}"/>
              </a:ext>
            </a:extLst>
          </p:cNvPr>
          <p:cNvGrpSpPr/>
          <p:nvPr/>
        </p:nvGrpSpPr>
        <p:grpSpPr>
          <a:xfrm>
            <a:off x="10180104" y="4914711"/>
            <a:ext cx="583161" cy="293509"/>
            <a:chOff x="3576936" y="2085594"/>
            <a:chExt cx="583161" cy="293509"/>
          </a:xfrm>
        </p:grpSpPr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E2D4F2A7-A51E-43D7-9DAB-4CCD8A5A570B}"/>
                </a:ext>
              </a:extLst>
            </p:cNvPr>
            <p:cNvSpPr/>
            <p:nvPr/>
          </p:nvSpPr>
          <p:spPr>
            <a:xfrm rot="5400000">
              <a:off x="3721762" y="1940768"/>
              <a:ext cx="293509" cy="5831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53" name="直接连接符 352">
              <a:extLst>
                <a:ext uri="{FF2B5EF4-FFF2-40B4-BE49-F238E27FC236}">
                  <a16:creationId xmlns:a16="http://schemas.microsoft.com/office/drawing/2014/main" id="{064B97F6-EFBA-4DC5-A1EA-C565DF0DE928}"/>
                </a:ext>
              </a:extLst>
            </p:cNvPr>
            <p:cNvCxnSpPr>
              <a:cxnSpLocks/>
              <a:stCxn id="352" idx="1"/>
              <a:endCxn id="352" idx="3"/>
            </p:cNvCxnSpPr>
            <p:nvPr/>
          </p:nvCxnSpPr>
          <p:spPr>
            <a:xfrm>
              <a:off x="3868516" y="2085594"/>
              <a:ext cx="0" cy="2935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4" name="组合 353">
            <a:extLst>
              <a:ext uri="{FF2B5EF4-FFF2-40B4-BE49-F238E27FC236}">
                <a16:creationId xmlns:a16="http://schemas.microsoft.com/office/drawing/2014/main" id="{69C66C9C-03DE-4C40-BB30-83FBDF15BA71}"/>
              </a:ext>
            </a:extLst>
          </p:cNvPr>
          <p:cNvGrpSpPr/>
          <p:nvPr/>
        </p:nvGrpSpPr>
        <p:grpSpPr>
          <a:xfrm>
            <a:off x="10841847" y="4574746"/>
            <a:ext cx="583161" cy="293509"/>
            <a:chOff x="3576936" y="2085594"/>
            <a:chExt cx="583161" cy="293509"/>
          </a:xfrm>
        </p:grpSpPr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93C1E038-FBEE-4243-8F56-7235312BA176}"/>
                </a:ext>
              </a:extLst>
            </p:cNvPr>
            <p:cNvSpPr/>
            <p:nvPr/>
          </p:nvSpPr>
          <p:spPr>
            <a:xfrm rot="5400000">
              <a:off x="3721762" y="1940768"/>
              <a:ext cx="293509" cy="5831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56" name="直接连接符 355">
              <a:extLst>
                <a:ext uri="{FF2B5EF4-FFF2-40B4-BE49-F238E27FC236}">
                  <a16:creationId xmlns:a16="http://schemas.microsoft.com/office/drawing/2014/main" id="{F2EC44F1-343C-4431-B6F1-79A596A91CC3}"/>
                </a:ext>
              </a:extLst>
            </p:cNvPr>
            <p:cNvCxnSpPr>
              <a:cxnSpLocks/>
              <a:stCxn id="355" idx="1"/>
              <a:endCxn id="355" idx="3"/>
            </p:cNvCxnSpPr>
            <p:nvPr/>
          </p:nvCxnSpPr>
          <p:spPr>
            <a:xfrm>
              <a:off x="3868516" y="2085594"/>
              <a:ext cx="0" cy="2935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7" name="组合 356">
            <a:extLst>
              <a:ext uri="{FF2B5EF4-FFF2-40B4-BE49-F238E27FC236}">
                <a16:creationId xmlns:a16="http://schemas.microsoft.com/office/drawing/2014/main" id="{E36B8B47-D621-427E-9B0E-CFAEF7EEFF73}"/>
              </a:ext>
            </a:extLst>
          </p:cNvPr>
          <p:cNvGrpSpPr/>
          <p:nvPr/>
        </p:nvGrpSpPr>
        <p:grpSpPr>
          <a:xfrm>
            <a:off x="10841847" y="4914527"/>
            <a:ext cx="583161" cy="293509"/>
            <a:chOff x="3576936" y="2085594"/>
            <a:chExt cx="583161" cy="293509"/>
          </a:xfrm>
        </p:grpSpPr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4CA2F5F7-379A-4B79-B9A6-736B607AAA89}"/>
                </a:ext>
              </a:extLst>
            </p:cNvPr>
            <p:cNvSpPr/>
            <p:nvPr/>
          </p:nvSpPr>
          <p:spPr>
            <a:xfrm rot="5400000">
              <a:off x="3721762" y="1940768"/>
              <a:ext cx="293509" cy="5831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59" name="直接连接符 358">
              <a:extLst>
                <a:ext uri="{FF2B5EF4-FFF2-40B4-BE49-F238E27FC236}">
                  <a16:creationId xmlns:a16="http://schemas.microsoft.com/office/drawing/2014/main" id="{A7051E94-94CA-435C-A6A4-25321A5DB3DF}"/>
                </a:ext>
              </a:extLst>
            </p:cNvPr>
            <p:cNvCxnSpPr>
              <a:cxnSpLocks/>
              <a:stCxn id="358" idx="1"/>
              <a:endCxn id="358" idx="3"/>
            </p:cNvCxnSpPr>
            <p:nvPr/>
          </p:nvCxnSpPr>
          <p:spPr>
            <a:xfrm>
              <a:off x="3868516" y="2085594"/>
              <a:ext cx="0" cy="2935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1380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12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小强</dc:creator>
  <cp:lastModifiedBy>陈 小强</cp:lastModifiedBy>
  <cp:revision>6</cp:revision>
  <dcterms:created xsi:type="dcterms:W3CDTF">2018-10-14T15:53:42Z</dcterms:created>
  <dcterms:modified xsi:type="dcterms:W3CDTF">2018-10-14T16:57:53Z</dcterms:modified>
</cp:coreProperties>
</file>