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631B5-F8EB-408C-AA2E-0EF34FB50F32}" v="403" dt="2024-05-21T05:26:52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4177" autoAdjust="0"/>
  </p:normalViewPr>
  <p:slideViewPr>
    <p:cSldViewPr snapToGrid="0">
      <p:cViewPr>
        <p:scale>
          <a:sx n="70" d="100"/>
          <a:sy n="70" d="100"/>
        </p:scale>
        <p:origin x="3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Chi Lo" userId="56ce1fce5580bc72" providerId="LiveId" clId="{D00631B5-F8EB-408C-AA2E-0EF34FB50F32}"/>
    <pc:docChg chg="undo redo custSel addSld delSld modSld sldOrd modMainMaster">
      <pc:chgData name="HaiChi Lo" userId="56ce1fce5580bc72" providerId="LiveId" clId="{D00631B5-F8EB-408C-AA2E-0EF34FB50F32}" dt="2024-05-21T05:27:10.309" v="3162" actId="1076"/>
      <pc:docMkLst>
        <pc:docMk/>
      </pc:docMkLst>
      <pc:sldChg chg="addSp delSp modSp mod ord">
        <pc:chgData name="HaiChi Lo" userId="56ce1fce5580bc72" providerId="LiveId" clId="{D00631B5-F8EB-408C-AA2E-0EF34FB50F32}" dt="2024-05-21T05:16:00.744" v="3061" actId="1076"/>
        <pc:sldMkLst>
          <pc:docMk/>
          <pc:sldMk cId="3278883394" sldId="256"/>
        </pc:sldMkLst>
        <pc:spChg chg="add mod">
          <ac:chgData name="HaiChi Lo" userId="56ce1fce5580bc72" providerId="LiveId" clId="{D00631B5-F8EB-408C-AA2E-0EF34FB50F32}" dt="2024-05-21T05:16:00.744" v="3061" actId="1076"/>
          <ac:spMkLst>
            <pc:docMk/>
            <pc:sldMk cId="3278883394" sldId="256"/>
            <ac:spMk id="3" creationId="{09C9F264-B0F6-C844-4EC1-0AFDDDCF67B8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2" creationId="{040CAD25-707D-67D8-8FD4-BDA89972C2D5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7" creationId="{6292F836-9957-16F2-6C72-4AFB016F4E0E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8" creationId="{047141F8-C47B-E13A-CFBE-16422E065E90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42" creationId="{174F428D-B096-1AE1-8314-44623CCDEA1E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43" creationId="{5C589AD0-B601-EBE1-8379-39F89D1B08EF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44" creationId="{39A00ED4-1AEA-DDEC-1ED8-AE165FB7DBCE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51" creationId="{823139D3-B770-F096-EE57-74CF57AD3F58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52" creationId="{453990DB-B160-1E09-7DD5-DD41D21F7E3C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85" creationId="{6E33DCBB-BC97-2126-4AD7-D47C27625265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97" creationId="{7B715533-6AE2-3656-2663-60B2B28C3A44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98" creationId="{FD31C541-EBE7-A6B1-6E91-EC1BF98039A1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13" creationId="{2B573C77-4D4E-B176-85BD-2EBC7A2638EB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14" creationId="{8A9A7AE5-B67D-4F5B-1C9E-EF0B3094FD4C}"/>
          </ac:spMkLst>
        </pc:spChg>
        <pc:spChg chg="mod">
          <ac:chgData name="HaiChi Lo" userId="56ce1fce5580bc72" providerId="LiveId" clId="{D00631B5-F8EB-408C-AA2E-0EF34FB50F32}" dt="2024-05-19T08:20:53.903" v="2228" actId="164"/>
          <ac:spMkLst>
            <pc:docMk/>
            <pc:sldMk cId="3278883394" sldId="256"/>
            <ac:spMk id="177" creationId="{A6E22AAD-3140-CB46-8135-EB45E70E6E1D}"/>
          </ac:spMkLst>
        </pc:spChg>
        <pc:grpChg chg="add mod">
          <ac:chgData name="HaiChi Lo" userId="56ce1fce5580bc72" providerId="LiveId" clId="{D00631B5-F8EB-408C-AA2E-0EF34FB50F32}" dt="2024-05-21T05:15:55.494" v="3060" actId="1076"/>
          <ac:grpSpMkLst>
            <pc:docMk/>
            <pc:sldMk cId="3278883394" sldId="256"/>
            <ac:grpSpMk id="2" creationId="{27339900-62FD-72B7-EE6F-05D6809C88CC}"/>
          </ac:grpSpMkLst>
        </pc:grp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24" creationId="{F8EA96DD-145D-CA39-1E5F-AE27482077A5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25" creationId="{77730B05-9DBE-FD76-FEA6-E0CBD567D61B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27" creationId="{72D73516-FFD3-C98E-F841-1B24E7145C20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28" creationId="{0603B841-7410-0332-A54F-C817A3D8E06B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29" creationId="{3076B5B2-069F-F58A-C7F2-20B070284890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55" creationId="{DEF15DBE-0917-AB06-7AAE-5CE5F93B9B8A}"/>
          </ac:inkMkLst>
        </pc:inkChg>
        <pc:inkChg chg="del mod">
          <ac:chgData name="HaiChi Lo" userId="56ce1fce5580bc72" providerId="LiveId" clId="{D00631B5-F8EB-408C-AA2E-0EF34FB50F32}" dt="2024-05-19T03:26:07.376" v="2221"/>
          <ac:inkMkLst>
            <pc:docMk/>
            <pc:sldMk cId="3278883394" sldId="256"/>
            <ac:inkMk id="57" creationId="{1F7A42A4-6AA8-B741-B63C-4F0A06B75F59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60" creationId="{5A5376DF-9520-A205-9898-C73D52CC377F}"/>
          </ac:inkMkLst>
        </pc:inkChg>
        <pc:inkChg chg="mod">
          <ac:chgData name="HaiChi Lo" userId="56ce1fce5580bc72" providerId="LiveId" clId="{D00631B5-F8EB-408C-AA2E-0EF34FB50F32}" dt="2024-05-19T08:20:53.903" v="2228" actId="164"/>
          <ac:inkMkLst>
            <pc:docMk/>
            <pc:sldMk cId="3278883394" sldId="256"/>
            <ac:inkMk id="61" creationId="{C7B91BE2-A5BA-62DA-C89C-0AA4E1271F72}"/>
          </ac:inkMkLst>
        </pc:inkChg>
        <pc:inkChg chg="mod">
          <ac:chgData name="HaiChi Lo" userId="56ce1fce5580bc72" providerId="LiveId" clId="{D00631B5-F8EB-408C-AA2E-0EF34FB50F32}" dt="2024-05-19T01:23:07.064" v="926"/>
          <ac:inkMkLst>
            <pc:docMk/>
            <pc:sldMk cId="3278883394" sldId="256"/>
            <ac:inkMk id="62" creationId="{89EDBF25-A4FC-E8E7-898A-55AD5BF99ABD}"/>
          </ac:inkMkLst>
        </pc:ink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38" creationId="{9F1FDB80-C97A-734F-774A-31D5A3059EE3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46" creationId="{DD053FB8-E219-5CC6-78B3-0C7857FC5807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54" creationId="{E0A3C86C-1A67-E8D2-2496-73C8DEBE73EE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70" creationId="{C9C37707-D27F-A67B-E68A-985D3BA76AE5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89" creationId="{9889D839-3737-56C5-4658-73CE5830A9B7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96" creationId="{34B2C90A-8B29-2E99-9DE4-ADB79929CB3F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158" creationId="{30A740B3-C96D-983A-A4E5-2D268E75DF28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168" creationId="{5FB8F79F-C215-D0EA-FC64-CC8E60777C6C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172" creationId="{5EF03431-531F-E7D1-0B4B-96E027EADF53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174" creationId="{4B39D24D-AF26-094C-138B-C64D4611A1C5}"/>
          </ac:cxnSpMkLst>
        </pc:cxnChg>
        <pc:cxnChg chg="mod">
          <ac:chgData name="HaiChi Lo" userId="56ce1fce5580bc72" providerId="LiveId" clId="{D00631B5-F8EB-408C-AA2E-0EF34FB50F32}" dt="2024-05-19T08:20:53.903" v="2228" actId="164"/>
          <ac:cxnSpMkLst>
            <pc:docMk/>
            <pc:sldMk cId="3278883394" sldId="256"/>
            <ac:cxnSpMk id="176" creationId="{577106EB-5F47-9642-23C7-0E5F8E034F35}"/>
          </ac:cxnSpMkLst>
        </pc:cxnChg>
      </pc:sldChg>
      <pc:sldChg chg="addSp delSp modSp new mod ord">
        <pc:chgData name="HaiChi Lo" userId="56ce1fce5580bc72" providerId="LiveId" clId="{D00631B5-F8EB-408C-AA2E-0EF34FB50F32}" dt="2024-05-21T05:15:42.428" v="3059" actId="1076"/>
        <pc:sldMkLst>
          <pc:docMk/>
          <pc:sldMk cId="367075214" sldId="257"/>
        </pc:sldMkLst>
        <pc:spChg chg="del">
          <ac:chgData name="HaiChi Lo" userId="56ce1fce5580bc72" providerId="LiveId" clId="{D00631B5-F8EB-408C-AA2E-0EF34FB50F32}" dt="2024-05-14T08:45:02.425" v="1" actId="478"/>
          <ac:spMkLst>
            <pc:docMk/>
            <pc:sldMk cId="367075214" sldId="257"/>
            <ac:spMk id="2" creationId="{13C098DA-03F5-CBA6-662B-5442BFCCFED6}"/>
          </ac:spMkLst>
        </pc:spChg>
        <pc:spChg chg="add mod">
          <ac:chgData name="HaiChi Lo" userId="56ce1fce5580bc72" providerId="LiveId" clId="{D00631B5-F8EB-408C-AA2E-0EF34FB50F32}" dt="2024-05-21T05:15:36.536" v="3058" actId="1076"/>
          <ac:spMkLst>
            <pc:docMk/>
            <pc:sldMk cId="367075214" sldId="257"/>
            <ac:spMk id="3" creationId="{9A2911BC-8606-1D07-83C0-14678D54EEC3}"/>
          </ac:spMkLst>
        </pc:spChg>
        <pc:spChg chg="del">
          <ac:chgData name="HaiChi Lo" userId="56ce1fce5580bc72" providerId="LiveId" clId="{D00631B5-F8EB-408C-AA2E-0EF34FB50F32}" dt="2024-05-14T08:45:03.938" v="2" actId="478"/>
          <ac:spMkLst>
            <pc:docMk/>
            <pc:sldMk cId="367075214" sldId="257"/>
            <ac:spMk id="3" creationId="{CE6E6A85-CD54-7AD6-7FC2-A01C6F210054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4" creationId="{411673A9-5E1B-1A78-F683-3CBB93017DC0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" creationId="{86EBCA27-82C2-0AF3-15A5-5C9EE2D305BA}"/>
          </ac:spMkLst>
        </pc:spChg>
        <pc:spChg chg="mod">
          <ac:chgData name="HaiChi Lo" userId="56ce1fce5580bc72" providerId="LiveId" clId="{D00631B5-F8EB-408C-AA2E-0EF34FB50F32}" dt="2024-05-20T14:59:41.425" v="2244"/>
          <ac:spMkLst>
            <pc:docMk/>
            <pc:sldMk cId="367075214" sldId="257"/>
            <ac:spMk id="6" creationId="{79DDD547-E9E7-70B7-4222-E0D7B53E65A6}"/>
          </ac:spMkLst>
        </pc:spChg>
        <pc:spChg chg="add del mod">
          <ac:chgData name="HaiChi Lo" userId="56ce1fce5580bc72" providerId="LiveId" clId="{D00631B5-F8EB-408C-AA2E-0EF34FB50F32}" dt="2024-05-14T08:48:26.976" v="31" actId="478"/>
          <ac:spMkLst>
            <pc:docMk/>
            <pc:sldMk cId="367075214" sldId="257"/>
            <ac:spMk id="6" creationId="{E7567D77-7A4B-5E0A-48F1-BE10D199B2D1}"/>
          </ac:spMkLst>
        </pc:spChg>
        <pc:spChg chg="add del mod">
          <ac:chgData name="HaiChi Lo" userId="56ce1fce5580bc72" providerId="LiveId" clId="{D00631B5-F8EB-408C-AA2E-0EF34FB50F32}" dt="2024-05-14T08:48:26.976" v="31" actId="478"/>
          <ac:spMkLst>
            <pc:docMk/>
            <pc:sldMk cId="367075214" sldId="257"/>
            <ac:spMk id="7" creationId="{113C901C-F2B8-C1A2-000E-7E38CD6D554C}"/>
          </ac:spMkLst>
        </pc:spChg>
        <pc:spChg chg="mod">
          <ac:chgData name="HaiChi Lo" userId="56ce1fce5580bc72" providerId="LiveId" clId="{D00631B5-F8EB-408C-AA2E-0EF34FB50F32}" dt="2024-05-20T15:00:01.740" v="2250" actId="1076"/>
          <ac:spMkLst>
            <pc:docMk/>
            <pc:sldMk cId="367075214" sldId="257"/>
            <ac:spMk id="7" creationId="{A6400A2B-B0C8-D8A5-3863-97C7FAC3C7A1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4" creationId="{A81BC05F-6A01-3A07-FDC3-341B1BE5DE98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5" creationId="{79C49FD3-9225-DA01-DDD5-8DE7E1D1ABA1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0" creationId="{8577E2C0-C459-6A64-961F-7D0500F85F51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1" creationId="{D51F6827-F54B-AD01-E58D-A85311F4A4EA}"/>
          </ac:spMkLst>
        </pc:spChg>
        <pc:spChg chg="mod">
          <ac:chgData name="HaiChi Lo" userId="56ce1fce5580bc72" providerId="LiveId" clId="{D00631B5-F8EB-408C-AA2E-0EF34FB50F32}" dt="2024-05-20T14:59:41.771" v="2245"/>
          <ac:spMkLst>
            <pc:docMk/>
            <pc:sldMk cId="367075214" sldId="257"/>
            <ac:spMk id="25" creationId="{E3E2AA13-C40D-EAB3-C5DE-C6559B33917C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6" creationId="{58FB4E87-42D7-3BD0-D856-418F717059EB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7" creationId="{FDB6E82A-C76C-1D52-C442-D33F018B7FBF}"/>
          </ac:spMkLst>
        </pc:spChg>
        <pc:spChg chg="mod">
          <ac:chgData name="HaiChi Lo" userId="56ce1fce5580bc72" providerId="LiveId" clId="{D00631B5-F8EB-408C-AA2E-0EF34FB50F32}" dt="2024-05-20T14:59:41.771" v="2245"/>
          <ac:spMkLst>
            <pc:docMk/>
            <pc:sldMk cId="367075214" sldId="257"/>
            <ac:spMk id="31" creationId="{B7455ABF-9263-A337-87AE-41D09BCE6C08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36" creationId="{4C6EA1EB-EAA6-8CFF-165A-30FBA5098760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37" creationId="{19C74B69-4DFA-BFA7-FB1E-5D5724D355BF}"/>
          </ac:spMkLst>
        </pc:spChg>
        <pc:spChg chg="mod">
          <ac:chgData name="HaiChi Lo" userId="56ce1fce5580bc72" providerId="LiveId" clId="{D00631B5-F8EB-408C-AA2E-0EF34FB50F32}" dt="2024-05-20T14:59:42.065" v="2246"/>
          <ac:spMkLst>
            <pc:docMk/>
            <pc:sldMk cId="367075214" sldId="257"/>
            <ac:spMk id="39" creationId="{80C12549-D7AC-A0F5-79AB-D814E5A044A7}"/>
          </ac:spMkLst>
        </pc:spChg>
        <pc:spChg chg="mod">
          <ac:chgData name="HaiChi Lo" userId="56ce1fce5580bc72" providerId="LiveId" clId="{D00631B5-F8EB-408C-AA2E-0EF34FB50F32}" dt="2024-05-20T14:59:42.065" v="2246"/>
          <ac:spMkLst>
            <pc:docMk/>
            <pc:sldMk cId="367075214" sldId="257"/>
            <ac:spMk id="40" creationId="{A9D43742-D0F7-4E1B-62D4-6F90BBC0E3A7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42" creationId="{EC7D28DB-61B3-ED88-B269-E3D8C330F23C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43" creationId="{CD5E426C-1138-B64D-3C23-808DFB8D141E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48" creationId="{A22100FD-FE81-1DA6-4450-9F0362925E13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49" creationId="{148CDB90-F6F3-3304-37EA-0330EFDB8AAC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1" creationId="{5F826A48-4907-A1D1-7048-BC83BFDEA076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2" creationId="{B2DA0D92-E75C-BAD9-1250-B42E4492712B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54" creationId="{B5D82604-124E-39AB-E0A8-57A520F5EB80}"/>
          </ac:spMkLst>
        </pc:spChg>
        <pc:spChg chg="add mod">
          <ac:chgData name="HaiChi Lo" userId="56ce1fce5580bc72" providerId="LiveId" clId="{D00631B5-F8EB-408C-AA2E-0EF34FB50F32}" dt="2024-05-14T08:52:32.186" v="56" actId="1076"/>
          <ac:spMkLst>
            <pc:docMk/>
            <pc:sldMk cId="367075214" sldId="257"/>
            <ac:spMk id="55" creationId="{39FA467C-C671-AA74-5742-FCE03C483FAE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7" creationId="{E0F8EE34-5D29-29CF-8D23-5D7F8E215849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8" creationId="{81358D1E-F83D-F312-3E0B-2D1C34238369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60" creationId="{1746BE83-2C5F-B82A-8D40-FAD536A5AE7B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61" creationId="{45F15DD1-50C6-7B8A-0E8E-82AD9AAB5F12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3" creationId="{1C1688C0-8AFA-2616-4280-56D1B9C4DD2F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66" creationId="{BFA8DBA2-B656-2FB7-D2B0-B770B4165FA9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67" creationId="{CEA96C31-DB00-33A3-4920-D340C1C49FAC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72" creationId="{10F70FD5-D1B4-89C5-4865-DA985BFF3604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73" creationId="{B2EEF833-E9E5-C500-58D3-E910D1E657D3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78" creationId="{205FA7AA-9E0E-12DC-8E3E-94D536A1DD51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79" creationId="{B14454DA-3AA2-41FC-ABF0-2889AEBFC668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87" creationId="{24D233C0-A752-B1E9-C461-AC9934CF8FAE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88" creationId="{5DD89CF3-3571-EE5E-BA0E-C4F845C934CA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93" creationId="{D0B77C5C-3B2F-80B1-BE32-317508900EF6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94" creationId="{C67DE30F-78DC-B988-B342-3AC720D197C0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99" creationId="{3DF2B747-E10C-0949-E821-A51A6AD2BA37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100" creationId="{7B406D3D-93C4-3114-4787-5B96956A282B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105" creationId="{BD8FEF59-8A69-F9B6-9062-B302EFB71391}"/>
          </ac:spMkLst>
        </pc:spChg>
        <pc:spChg chg="add mod">
          <ac:chgData name="HaiChi Lo" userId="56ce1fce5580bc72" providerId="LiveId" clId="{D00631B5-F8EB-408C-AA2E-0EF34FB50F32}" dt="2024-05-14T08:52:31.120" v="55" actId="1076"/>
          <ac:spMkLst>
            <pc:docMk/>
            <pc:sldMk cId="367075214" sldId="257"/>
            <ac:spMk id="106" creationId="{22E77BE1-9C12-CFA7-05B8-6B8F2ED70755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11" creationId="{FB84C87B-FA40-6606-5872-B7243810629D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12" creationId="{3DF3383F-CFD6-9CD9-B664-8E31A28E7B0C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17" creationId="{B02868EF-E7B3-AE7A-BE00-B93EE3176FDE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18" creationId="{569E9A69-1758-D0A9-FE51-1214372A7458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23" creationId="{47D910E8-A9D0-C30D-33F5-FE0CB7F78EEE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24" creationId="{F0667259-83A8-C5E3-18C2-DC5C42D257F1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29" creationId="{8A0AC9BC-2959-6D9D-EBE4-99657CA9CBD4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30" creationId="{C5D837C1-8366-2A9E-897A-681CDDEED630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31" creationId="{71D64D2B-6C75-D7A0-CCF4-A2476D9FCFEA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32" creationId="{5CEFA505-9D8D-DA5D-0EBE-37B0D5BD9C70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37" creationId="{F47482A7-F076-2F3D-2DBA-9DBCFFC95342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38" creationId="{1DD1DBD1-86B0-0BEC-2D0C-F30478AAE52C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38" creationId="{BE6893B1-6150-6917-B307-541B45D19F18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39" creationId="{15E410C8-EACA-88A8-F876-A5B71ED3BDDA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43" creationId="{929FCEBA-E9A0-C2B8-EBD1-017BA4D46D79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44" creationId="{233CAEAC-2000-FE37-CE04-B58EB873D01F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44" creationId="{870F5684-9575-88FD-840F-23204DDE47F4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45" creationId="{413255DB-EB93-740F-9F66-8034D6D65DB5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49" creationId="{7DCA0F74-AA48-9E61-0599-7A13196DBA4D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150" creationId="{3B46F128-0066-16A1-3020-BC17432FD016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50" creationId="{95AF4343-8938-8C4F-CFB9-22901A01C106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51" creationId="{AC79F47C-8D71-0895-5A40-EB7CAA99778E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56" creationId="{328F7AC8-CA97-EA92-978D-0CE02DDC1AB6}"/>
          </ac:spMkLst>
        </pc:spChg>
        <pc:spChg chg="add mod">
          <ac:chgData name="HaiChi Lo" userId="56ce1fce5580bc72" providerId="LiveId" clId="{D00631B5-F8EB-408C-AA2E-0EF34FB50F32}" dt="2024-05-14T08:52:30.314" v="54" actId="1076"/>
          <ac:spMkLst>
            <pc:docMk/>
            <pc:sldMk cId="367075214" sldId="257"/>
            <ac:spMk id="157" creationId="{5318D9B8-6F7C-E123-B8C5-86E285899515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66" creationId="{1C361AFE-3C45-418B-45F9-89D143A465B6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67" creationId="{D73946F3-2BF6-9D3E-A6AC-E50A63DBDF6C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68" creationId="{BD69A53A-8A37-DC0E-303F-B3A11B690609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69" creationId="{B88B66CA-9193-D31B-C493-386748964F0A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74" creationId="{0745724F-0C93-80FF-B2EF-DFA35F37844F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75" creationId="{9F359260-2293-0D56-D7F1-604C326AF4CF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80" creationId="{8B64FB8A-129E-EA7C-9BE2-360CBA54EE9E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81" creationId="{A64167D2-63DE-78C7-DDF6-AD77E267CD3E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86" creationId="{37AB14E2-8B0F-1AEA-5F4C-13A886A7FF1F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87" creationId="{9510C099-BDA0-56FB-FB4E-D46BD77FB511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92" creationId="{8BEF68D7-A843-1B25-93A2-DB17C11216C7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193" creationId="{DAD2389E-ED0F-E5D1-CF97-D047AE84E0D1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197" creationId="{7C7A8D61-5B91-46C8-03FC-3804420ADD79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02" creationId="{6178A926-473F-EED6-5AE3-3857F46D03E4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03" creationId="{2757D423-B4C1-B0BF-4CBD-DFB1A8CD4195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04" creationId="{0EFF4915-59EC-5668-C71C-47864478D34D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05" creationId="{8DA573A3-6B01-023F-94FE-ABE575F76EF4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211" creationId="{6E9E9D5B-4346-EE5D-8751-9121CE2F61CC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212" creationId="{B284B082-311A-2D58-CEFC-5B6467A1FE65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13" creationId="{16701822-1594-B327-BE51-5E4AFC1FF431}"/>
          </ac:spMkLst>
        </pc:spChg>
        <pc:spChg chg="add del mod">
          <ac:chgData name="HaiChi Lo" userId="56ce1fce5580bc72" providerId="LiveId" clId="{D00631B5-F8EB-408C-AA2E-0EF34FB50F32}" dt="2024-05-20T15:30:09.665" v="2473" actId="478"/>
          <ac:spMkLst>
            <pc:docMk/>
            <pc:sldMk cId="367075214" sldId="257"/>
            <ac:spMk id="213" creationId="{5F15549F-CC71-28E5-FE2A-535267FB422A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14" creationId="{6B816509-C972-E608-A789-B7AEFC01E767}"/>
          </ac:spMkLst>
        </pc:spChg>
        <pc:spChg chg="add del mod">
          <ac:chgData name="HaiChi Lo" userId="56ce1fce5580bc72" providerId="LiveId" clId="{D00631B5-F8EB-408C-AA2E-0EF34FB50F32}" dt="2024-05-20T15:30:09.665" v="2473" actId="478"/>
          <ac:spMkLst>
            <pc:docMk/>
            <pc:sldMk cId="367075214" sldId="257"/>
            <ac:spMk id="214" creationId="{EE0AF9F4-5657-0C35-4160-34302CFABE8F}"/>
          </ac:spMkLst>
        </pc:spChg>
        <pc:spChg chg="add del mod">
          <ac:chgData name="HaiChi Lo" userId="56ce1fce5580bc72" providerId="LiveId" clId="{D00631B5-F8EB-408C-AA2E-0EF34FB50F32}" dt="2024-05-20T15:30:46.336" v="2480" actId="478"/>
          <ac:spMkLst>
            <pc:docMk/>
            <pc:sldMk cId="367075214" sldId="257"/>
            <ac:spMk id="215" creationId="{185E4963-5AA1-92A6-2BF6-D5487BA5B3ED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216" creationId="{7F584189-AC0C-1A78-625C-0A1C3EE43D32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217" creationId="{82148989-A200-0720-E7CE-6E78BC7CF897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218" creationId="{4C6AD8EC-5312-E504-BDC3-663544C92AC3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19" creationId="{24BFDE44-B27B-11C0-877C-22B08DAB764D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20" creationId="{12D68599-6B85-239F-E82F-00436AEBC1AB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20" creationId="{25297281-1730-99FB-E679-5271E599039F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21" creationId="{20789CCB-F784-3C75-327E-809C0B8B8DDE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25" creationId="{6A175973-D8C6-30C1-8C93-DCE8B35DD50D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26" creationId="{0F005725-F8D0-576C-4C35-BF17BF7B6D3A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26" creationId="{138F2922-286B-888D-A296-F9333651B729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27" creationId="{5A959F3F-9CD1-7567-BD6B-062323EE57EA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31" creationId="{A42393A9-4BDF-8A24-D01D-33C05E42EA44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32" creationId="{C36D9EB3-A5A9-4AB8-A155-5446EAA7D5FA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32" creationId="{C47E365A-0DCF-7E71-22CF-2EA06D6D4173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33" creationId="{2424DD0C-1181-A721-228A-6FD28A02565C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38" creationId="{A184A0AF-7D1D-3801-4637-FB2A68048E1A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239" creationId="{DEA54153-AA96-8716-24E9-7B4BEF5AF040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48" creationId="{B64ACD1C-61F6-2A72-F38B-92B09A6558C4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49" creationId="{05E0DB2C-8423-E52E-BCF8-392AA5722953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54" creationId="{BF9DC9FE-D510-BF0F-201D-1F36B0D42FF1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55" creationId="{B773F8A4-2936-F4BE-06DA-C1171166BE71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60" creationId="{3B7DF3F1-927F-216D-9475-B583CE12972F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61" creationId="{0B26B13D-AB5E-CC85-AD2B-1763575EF6E3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66" creationId="{AC174AFF-B05C-2981-111B-742E1F4B2298}"/>
          </ac:spMkLst>
        </pc:spChg>
        <pc:spChg chg="add mod">
          <ac:chgData name="HaiChi Lo" userId="56ce1fce5580bc72" providerId="LiveId" clId="{D00631B5-F8EB-408C-AA2E-0EF34FB50F32}" dt="2024-05-14T09:20:38.473" v="170" actId="1076"/>
          <ac:spMkLst>
            <pc:docMk/>
            <pc:sldMk cId="367075214" sldId="257"/>
            <ac:spMk id="267" creationId="{28D3A2FC-1A1B-F820-E552-31055CDCD2D5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30" creationId="{14D6492E-791C-46DE-B0E2-D8378BF064A6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31" creationId="{23B1CBC6-FC59-E4E6-41A7-5A602B230AE1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36" creationId="{1C8245C4-F1F8-B13D-8D26-D721FAB6F797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37" creationId="{1858C55C-0042-898E-495A-F7CB30553FB2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42" creationId="{BC44C650-70D3-3C2A-D6F3-589861EF2A88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43" creationId="{F4DB02F4-E543-3D32-E2DC-5F8750647CD2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48" creationId="{B5527462-F9BE-6AA8-F562-B2424E618717}"/>
          </ac:spMkLst>
        </pc:spChg>
        <pc:spChg chg="add del mod">
          <ac:chgData name="HaiChi Lo" userId="56ce1fce5580bc72" providerId="LiveId" clId="{D00631B5-F8EB-408C-AA2E-0EF34FB50F32}" dt="2024-05-14T09:32:47.726" v="257" actId="478"/>
          <ac:spMkLst>
            <pc:docMk/>
            <pc:sldMk cId="367075214" sldId="257"/>
            <ac:spMk id="349" creationId="{E59757AD-711C-E518-B5C5-180A5690C055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57" creationId="{44C0D10C-594A-040D-F576-8F4DE17C6504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58" creationId="{C8D6F562-230B-BAE9-4D34-30E5E527FA07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63" creationId="{FD3FFB32-EF58-4BF7-2FB0-2E592E96C094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64" creationId="{AC9CC1AD-6030-57A0-B103-361DAACC9293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68" creationId="{FF40006C-54AF-B7AC-B3C2-E804C9A961AF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69" creationId="{666A08E0-7CA9-99AD-0041-95078B555939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70" creationId="{5F1E8AD6-92E1-7801-0119-7AF1E6F9BE4D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73" creationId="{BDB19AB6-F504-FFAF-CA7E-29C05B6BBF39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75" creationId="{0650F092-52AE-B8EE-C4F5-0E8E03271825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76" creationId="{FC61BEEF-673C-A6A6-BD43-C22B7A61421F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83" creationId="{7F7B26F6-4A7A-B11C-78CB-9831D18AF265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84" creationId="{50A3C593-5DBD-155F-162E-F1097FA310F7}"/>
          </ac:spMkLst>
        </pc:spChg>
        <pc:spChg chg="add del mod">
          <ac:chgData name="HaiChi Lo" userId="56ce1fce5580bc72" providerId="LiveId" clId="{D00631B5-F8EB-408C-AA2E-0EF34FB50F32}" dt="2024-05-14T09:25:07.640" v="203" actId="478"/>
          <ac:spMkLst>
            <pc:docMk/>
            <pc:sldMk cId="367075214" sldId="257"/>
            <ac:spMk id="387" creationId="{DA356B91-9292-D4FE-7596-AB74B45CB538}"/>
          </ac:spMkLst>
        </pc:spChg>
        <pc:spChg chg="add del mod">
          <ac:chgData name="HaiChi Lo" userId="56ce1fce5580bc72" providerId="LiveId" clId="{D00631B5-F8EB-408C-AA2E-0EF34FB50F32}" dt="2024-05-14T09:25:09.949" v="206"/>
          <ac:spMkLst>
            <pc:docMk/>
            <pc:sldMk cId="367075214" sldId="257"/>
            <ac:spMk id="388" creationId="{AD7C9C08-7705-B039-B5F2-8B6649E555AC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89" creationId="{D5EE53E2-2ABD-8CEE-0507-94697AD79A5D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90" creationId="{F128CA7C-1CE7-E559-8B8D-1E4D41047D2E}"/>
          </ac:spMkLst>
        </pc:spChg>
        <pc:spChg chg="add mod">
          <ac:chgData name="HaiChi Lo" userId="56ce1fce5580bc72" providerId="LiveId" clId="{D00631B5-F8EB-408C-AA2E-0EF34FB50F32}" dt="2024-05-14T09:25:13.008" v="207"/>
          <ac:spMkLst>
            <pc:docMk/>
            <pc:sldMk cId="367075214" sldId="257"/>
            <ac:spMk id="391" creationId="{044449C1-6710-557E-E533-3DE8BA75CB79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92" creationId="{994EB0BD-F08B-602F-9E17-CDD9586FA316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393" creationId="{387D4EB7-44FE-B1E6-2BAC-8864D5C6BFFB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98" creationId="{5BB22E62-1BF3-D81B-DF5F-0D265AEFC0EA}"/>
          </ac:spMkLst>
        </pc:spChg>
        <pc:spChg chg="mod">
          <ac:chgData name="HaiChi Lo" userId="56ce1fce5580bc72" providerId="LiveId" clId="{D00631B5-F8EB-408C-AA2E-0EF34FB50F32}" dt="2024-05-20T15:39:54.277" v="2670"/>
          <ac:spMkLst>
            <pc:docMk/>
            <pc:sldMk cId="367075214" sldId="257"/>
            <ac:spMk id="399" creationId="{8E328E1F-5598-393E-FCB7-6D1A960A5497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23" creationId="{CD7796D1-1458-4409-9AEC-19CB41E13D24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24" creationId="{F4A8EA28-90A1-3277-E2D1-BF53DAAC78BE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29" creationId="{72C1DD2B-3398-53DF-72AA-5B4E058DC97E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30" creationId="{F160AD8D-325E-4CE6-5CBF-7A5EB06F88EC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35" creationId="{3A265598-C4C0-9C77-A9D1-DA0A80C9CD33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36" creationId="{203B0848-7FA1-1423-0892-103D7E11375E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41" creationId="{148E86AF-F2F1-6F63-D7E7-D26622F624EC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442" creationId="{07E31F52-F2C6-3798-E2E5-4A1060ABEB58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448" creationId="{250A38E8-7438-85D8-D283-3A2D6F208A3E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453" creationId="{14363ECB-5127-7D26-32F5-D3426DE811F9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454" creationId="{DD036238-7CC9-7D76-DF20-A41C4E146ECE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493" creationId="{45C36E19-E602-B412-D6B8-A91A0DFF488C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494" creationId="{BBD87FD8-7800-24F6-4547-D00C8626167D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497" creationId="{E804ACC7-FB56-1B08-DABA-B03D1965CBEF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498" creationId="{A90A3647-0496-DFBF-F36F-F60982FBE4C7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499" creationId="{61CDE844-7ED6-5371-6E3F-483CBA7A19F7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499" creationId="{86006E98-9EBE-9A02-2463-3C854D27E371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00" creationId="{1A3C25CD-ACAA-07DD-450F-E932A6DD735F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00" creationId="{5B230489-063F-876C-D5FE-D0FD4C884BE3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05" creationId="{8FA11531-EB9B-3C82-5B49-0FA832C7DD30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06" creationId="{87209F6B-3BE5-245C-234A-6B1865918451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11" creationId="{AB5DE39E-72E1-3747-D2CF-45FF97A5E656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12" creationId="{E6FCD661-90DC-A5D1-E635-C7BE3D2ECAEF}"/>
          </ac:spMkLst>
        </pc:spChg>
        <pc:spChg chg="add mod">
          <ac:chgData name="HaiChi Lo" userId="56ce1fce5580bc72" providerId="LiveId" clId="{D00631B5-F8EB-408C-AA2E-0EF34FB50F32}" dt="2024-05-14T09:32:48.410" v="258"/>
          <ac:spMkLst>
            <pc:docMk/>
            <pc:sldMk cId="367075214" sldId="257"/>
            <ac:spMk id="518" creationId="{501056EC-3CA5-676F-7ED7-ADF4158EBF9D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28" creationId="{BA5F4A0D-9EB8-E5BC-7559-71FB2BA6C1DA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29" creationId="{C6539077-DF2C-7271-EFF3-9BD1D8BE35A6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34" creationId="{0DFFCC79-7532-0441-826E-63BE7B64321E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35" creationId="{6D8A6B37-7C28-2A24-D046-45198F5F2C03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40" creationId="{0E133D1F-EAB1-217E-29CE-4C8ADEAAF0C4}"/>
          </ac:spMkLst>
        </pc:spChg>
        <pc:spChg chg="add mod topLvl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541" creationId="{B72EC103-BC43-1938-5EF8-69D3D0A9B78A}"/>
          </ac:spMkLst>
        </pc:spChg>
        <pc:spChg chg="add 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46" creationId="{B1CFDD58-A8D6-2530-7BAF-4C4AA208E07C}"/>
          </ac:spMkLst>
        </pc:spChg>
        <pc:spChg chg="add 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47" creationId="{1097EEA3-07D5-B2BB-400A-7AFCB2C9CDAA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72" creationId="{3B4BEC26-9F0E-52D9-2654-5887B94F71CC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73" creationId="{901FD928-9CC0-A1FD-6067-1293D2601897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77" creationId="{3C5AA7FD-5C6D-3622-2F75-8D1A3087CA3E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78" creationId="{73F0DF29-743D-D890-0960-4702C5041A22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82" creationId="{E7D9EC19-A5F5-57B7-E554-47EC73A70631}"/>
          </ac:spMkLst>
        </pc:spChg>
        <pc:spChg chg="add del mod">
          <ac:chgData name="HaiChi Lo" userId="56ce1fce5580bc72" providerId="LiveId" clId="{D00631B5-F8EB-408C-AA2E-0EF34FB50F32}" dt="2024-05-20T14:59:38.296" v="2243" actId="478"/>
          <ac:spMkLst>
            <pc:docMk/>
            <pc:sldMk cId="367075214" sldId="257"/>
            <ac:spMk id="583" creationId="{5167DE26-ABED-3B8A-4196-1AD8A140178E}"/>
          </ac:spMkLst>
        </pc:spChg>
        <pc:spChg chg="add mod">
          <ac:chgData name="HaiChi Lo" userId="56ce1fce5580bc72" providerId="LiveId" clId="{D00631B5-F8EB-408C-AA2E-0EF34FB50F32}" dt="2024-05-20T14:59:33.385" v="2242" actId="164"/>
          <ac:spMkLst>
            <pc:docMk/>
            <pc:sldMk cId="367075214" sldId="257"/>
            <ac:spMk id="587" creationId="{FDF3C2E5-75E9-5807-F81F-7157C9D58EC3}"/>
          </ac:spMkLst>
        </pc:spChg>
        <pc:spChg chg="add mod">
          <ac:chgData name="HaiChi Lo" userId="56ce1fce5580bc72" providerId="LiveId" clId="{D00631B5-F8EB-408C-AA2E-0EF34FB50F32}" dt="2024-05-20T14:59:33.385" v="2242" actId="164"/>
          <ac:spMkLst>
            <pc:docMk/>
            <pc:sldMk cId="367075214" sldId="257"/>
            <ac:spMk id="588" creationId="{1F029C54-DC88-ADEB-7426-980DB8C8D84D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599" creationId="{B2B28FE8-CEE4-9294-448B-6ACFE66762F6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00" creationId="{1F0AC751-9980-5509-9FA7-DDEB967B43C4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05" creationId="{B0F442D6-1A41-0504-05CB-284F4146A6B0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06" creationId="{6EB17780-D33B-F207-4ACB-660B20C7A3A5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11" creationId="{52C60500-EAD7-6B92-2B40-D08C32DAB945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12" creationId="{99971C95-C3DF-7D39-7585-C016A4A6BA27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17" creationId="{28B841D4-FB0F-9091-1F5B-5278069749B4}"/>
          </ac:spMkLst>
        </pc:spChg>
        <pc:spChg chg="mod">
          <ac:chgData name="HaiChi Lo" userId="56ce1fce5580bc72" providerId="LiveId" clId="{D00631B5-F8EB-408C-AA2E-0EF34FB50F32}" dt="2024-05-20T15:42:14.575" v="2688" actId="403"/>
          <ac:spMkLst>
            <pc:docMk/>
            <pc:sldMk cId="367075214" sldId="257"/>
            <ac:spMk id="618" creationId="{5441F2F1-FEE6-8B64-9B53-B458C0B5514E}"/>
          </ac:spMkLst>
        </pc:spChg>
        <pc:spChg chg="add del mod">
          <ac:chgData name="HaiChi Lo" userId="56ce1fce5580bc72" providerId="LiveId" clId="{D00631B5-F8EB-408C-AA2E-0EF34FB50F32}" dt="2024-05-20T15:28:17.611" v="2446" actId="478"/>
          <ac:spMkLst>
            <pc:docMk/>
            <pc:sldMk cId="367075214" sldId="257"/>
            <ac:spMk id="628" creationId="{152D6321-46FD-63BE-F150-E39B0E284D18}"/>
          </ac:spMkLst>
        </pc:spChg>
        <pc:spChg chg="add del mod">
          <ac:chgData name="HaiChi Lo" userId="56ce1fce5580bc72" providerId="LiveId" clId="{D00631B5-F8EB-408C-AA2E-0EF34FB50F32}" dt="2024-05-20T15:28:17.611" v="2446" actId="478"/>
          <ac:spMkLst>
            <pc:docMk/>
            <pc:sldMk cId="367075214" sldId="257"/>
            <ac:spMk id="629" creationId="{1992F60D-B619-88F5-6498-8B699D150C43}"/>
          </ac:spMkLst>
        </pc:spChg>
        <pc:spChg chg="add del mod">
          <ac:chgData name="HaiChi Lo" userId="56ce1fce5580bc72" providerId="LiveId" clId="{D00631B5-F8EB-408C-AA2E-0EF34FB50F32}" dt="2024-05-20T15:28:17.611" v="2446" actId="478"/>
          <ac:spMkLst>
            <pc:docMk/>
            <pc:sldMk cId="367075214" sldId="257"/>
            <ac:spMk id="630" creationId="{05C02F21-1AC5-2303-38CD-6C88F7E38B02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637" creationId="{867DBBAD-CD29-CC64-E155-25A775E059D5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638" creationId="{E4319900-B7B4-B013-2B0F-0DC8B9949893}"/>
          </ac:spMkLst>
        </pc:spChg>
        <pc:spChg chg="add del mod topLvl">
          <ac:chgData name="HaiChi Lo" userId="56ce1fce5580bc72" providerId="LiveId" clId="{D00631B5-F8EB-408C-AA2E-0EF34FB50F32}" dt="2024-05-20T15:48:40.738" v="2738" actId="478"/>
          <ac:spMkLst>
            <pc:docMk/>
            <pc:sldMk cId="367075214" sldId="257"/>
            <ac:spMk id="639" creationId="{D0ECDDA2-B61B-F9A3-4777-F82E8D9E6FC1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46" creationId="{20EE7005-6F02-B715-936E-65C9D1DB55A2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47" creationId="{684AD0C1-75D2-6BB5-1D85-D9A6E044105C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48" creationId="{9AA42692-E955-F1FC-1B60-814CBF397AF8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49" creationId="{BA766883-244F-7A34-6D8B-E6C0BDD5FC9C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50" creationId="{B5E40D0B-FFBD-D2A8-AFDF-3471708152D6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51" creationId="{7F8EFA81-D299-E1F3-CFA1-EF26313CDFA8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52" creationId="{4338AB82-B497-206D-E0B8-2997090A1E41}"/>
          </ac:spMkLst>
        </pc:spChg>
        <pc:spChg chg="add mod">
          <ac:chgData name="HaiChi Lo" userId="56ce1fce5580bc72" providerId="LiveId" clId="{D00631B5-F8EB-408C-AA2E-0EF34FB50F32}" dt="2024-05-20T15:45:37.902" v="2724" actId="164"/>
          <ac:spMkLst>
            <pc:docMk/>
            <pc:sldMk cId="367075214" sldId="257"/>
            <ac:spMk id="653" creationId="{43FB81A0-8CA8-A138-5E6C-8795832244C5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55" creationId="{24A48D99-10FC-1A96-CFE6-475AEB7208E7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56" creationId="{B340F590-0353-CAA2-C128-C58B2CF91B9F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61" creationId="{0FCF7A8E-99A0-F06C-5419-59E1993BDB65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62" creationId="{D13FA751-59EB-9C4C-960C-116620D3C7B7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67" creationId="{0779EAEF-1911-29C4-AF4C-EE9F488322A5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68" creationId="{73C899D9-4633-1EA2-3C76-3CDBE9B8E93D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73" creationId="{70F9992B-6AA3-DF21-DE87-FE32CE08C325}"/>
          </ac:spMkLst>
        </pc:spChg>
        <pc:spChg chg="mod">
          <ac:chgData name="HaiChi Lo" userId="56ce1fce5580bc72" providerId="LiveId" clId="{D00631B5-F8EB-408C-AA2E-0EF34FB50F32}" dt="2024-05-20T15:42:52.968" v="2692"/>
          <ac:spMkLst>
            <pc:docMk/>
            <pc:sldMk cId="367075214" sldId="257"/>
            <ac:spMk id="674" creationId="{71D7D2E6-18A4-CAE6-6168-E09FA59F783F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4" creationId="{48934755-988B-2133-006C-B0CC0B70007F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5" creationId="{DE78A2F0-4DAF-5241-5C3E-B4EEDE7D2B8E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6" creationId="{C016667A-9163-0CA6-C3A0-01684D777F72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7" creationId="{2FFDD575-806E-BF95-90C6-90092A6266E4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8" creationId="{97E3A511-DCDE-C19E-7115-F9C7D429E95F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19" creationId="{1D762963-864B-89C9-D1C0-149F135D2957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20" creationId="{954CDA9E-51A4-E9A4-CB3A-D105A6654E8A}"/>
          </ac:spMkLst>
        </pc:spChg>
        <pc:spChg chg="mod">
          <ac:chgData name="HaiChi Lo" userId="56ce1fce5580bc72" providerId="LiveId" clId="{D00631B5-F8EB-408C-AA2E-0EF34FB50F32}" dt="2024-05-20T15:46:06.068" v="2732" actId="255"/>
          <ac:spMkLst>
            <pc:docMk/>
            <pc:sldMk cId="367075214" sldId="257"/>
            <ac:spMk id="721" creationId="{727C0884-B30B-3993-D503-C73B517DF4FF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3" creationId="{03F1B4C0-67F2-5EB6-B062-DE5A8D0FD7E5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4" creationId="{DF6BF883-D11C-B389-F7EE-F556714A293A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5" creationId="{3DDE725A-1DCF-E276-A0AA-F5E0C57283D4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6" creationId="{F74EE885-0D6D-3D97-D11B-E94A69465421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7" creationId="{63BEC99B-79DB-C869-FE5D-EE7F9196FC81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8" creationId="{7D09FBF1-466C-7954-10FE-58C6B389FDFE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29" creationId="{4C0C5B4D-63FC-639A-CACF-5736A7E8AF2E}"/>
          </ac:spMkLst>
        </pc:spChg>
        <pc:spChg chg="mod">
          <ac:chgData name="HaiChi Lo" userId="56ce1fce5580bc72" providerId="LiveId" clId="{D00631B5-F8EB-408C-AA2E-0EF34FB50F32}" dt="2024-05-20T15:46:13.810" v="2734"/>
          <ac:spMkLst>
            <pc:docMk/>
            <pc:sldMk cId="367075214" sldId="257"/>
            <ac:spMk id="730" creationId="{D05897D2-EC2B-40EA-4EF8-DDBA6569C80D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2" creationId="{9A6C02F8-47B1-4DFE-9ACA-2F6608D60E8C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3" creationId="{DEF4C45F-DA8F-D1D7-BBF2-9A16A6323CD1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4" creationId="{EB6AF86D-2F35-306E-EDE9-1C1C0CEE7181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5" creationId="{7FA5E6C4-3B7E-9DE2-72E2-5598E5D70412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6" creationId="{D1A513D4-ED43-3EC4-77BC-832F4BE30CBE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7" creationId="{94E2E189-121E-E24F-B7AD-E89912265942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8" creationId="{E698A6B9-5B37-CF7A-5456-9C56D21DA519}"/>
          </ac:spMkLst>
        </pc:spChg>
        <pc:spChg chg="mod">
          <ac:chgData name="HaiChi Lo" userId="56ce1fce5580bc72" providerId="LiveId" clId="{D00631B5-F8EB-408C-AA2E-0EF34FB50F32}" dt="2024-05-20T15:48:41.546" v="2739"/>
          <ac:spMkLst>
            <pc:docMk/>
            <pc:sldMk cId="367075214" sldId="257"/>
            <ac:spMk id="739" creationId="{684D47D4-3CCE-843D-2730-2DEEBD3E34E3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4" creationId="{060CD292-85EE-24AC-DB50-6465869CE081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5" creationId="{26616A4B-272B-F26E-EB69-81B804F1FC9A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6" creationId="{AAC510C2-EF8E-AF10-DBE8-1A8DB941A86B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7" creationId="{8CE286C1-C1D3-472A-C369-395FBD25C4EC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8" creationId="{4C2E0F06-6A2C-72D8-7CFF-DBF45E82D196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89" creationId="{496658D4-4780-EA3B-50F0-45AE92E263FB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90" creationId="{75E88077-91AD-4AB5-E149-B7DA11D574F6}"/>
          </ac:spMkLst>
        </pc:spChg>
        <pc:spChg chg="add del mod">
          <ac:chgData name="HaiChi Lo" userId="56ce1fce5580bc72" providerId="LiveId" clId="{D00631B5-F8EB-408C-AA2E-0EF34FB50F32}" dt="2024-05-20T16:12:32.712" v="2949" actId="478"/>
          <ac:spMkLst>
            <pc:docMk/>
            <pc:sldMk cId="367075214" sldId="257"/>
            <ac:spMk id="791" creationId="{EC6BE083-41EF-9D99-D604-28342E34D959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58" creationId="{18755482-B92B-5E66-9B02-2F4F611DA52B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59" creationId="{FECA17D2-D0AB-69D3-2C50-FA670ACB3C84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0" creationId="{A63D5251-BF06-4FE4-0593-D0745C91AEF9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1" creationId="{8074344F-541C-6F50-61A2-17D9FA5B6807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2" creationId="{375BB9D4-2D90-2E40-3685-ED007A85D597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3" creationId="{190AF4B8-A519-623F-173F-A8699C27FFF8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4" creationId="{7DFE5791-BBDD-E6E8-7947-3B45D78DE322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5" creationId="{368C35B9-98F4-8A96-29AC-F6434C2438B6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6" creationId="{1B2189DE-5FD4-9DC6-2368-70E01A766E00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7" creationId="{40B1CA9E-BC74-7066-C80F-74B35F58A9E8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8" creationId="{EAD37258-0C57-88BC-75F3-C63DA1B17A44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69" creationId="{EB77C167-7742-8C95-61B3-21250053D83B}"/>
          </ac:spMkLst>
        </pc:spChg>
        <pc:spChg chg="add mod">
          <ac:chgData name="HaiChi Lo" userId="56ce1fce5580bc72" providerId="LiveId" clId="{D00631B5-F8EB-408C-AA2E-0EF34FB50F32}" dt="2024-05-20T16:37:24.601" v="3032" actId="164"/>
          <ac:spMkLst>
            <pc:docMk/>
            <pc:sldMk cId="367075214" sldId="257"/>
            <ac:spMk id="870" creationId="{2577C121-2FE4-3BF0-E0DE-1CE39B8390DA}"/>
          </ac:spMkLst>
        </pc:spChg>
        <pc:grpChg chg="add mod">
          <ac:chgData name="HaiChi Lo" userId="56ce1fce5580bc72" providerId="LiveId" clId="{D00631B5-F8EB-408C-AA2E-0EF34FB50F32}" dt="2024-05-21T05:15:42.428" v="3059" actId="1076"/>
          <ac:grpSpMkLst>
            <pc:docMk/>
            <pc:sldMk cId="367075214" sldId="257"/>
            <ac:grpSpMk id="2" creationId="{631A3D75-B53F-DB16-8D7F-195457E27C43}"/>
          </ac:grpSpMkLst>
        </pc:grpChg>
        <pc:grpChg chg="add del mod">
          <ac:chgData name="HaiChi Lo" userId="56ce1fce5580bc72" providerId="LiveId" clId="{D00631B5-F8EB-408C-AA2E-0EF34FB50F32}" dt="2024-05-20T15:25:47.869" v="2422" actId="478"/>
          <ac:grpSpMkLst>
            <pc:docMk/>
            <pc:sldMk cId="367075214" sldId="257"/>
            <ac:grpSpMk id="2" creationId="{8FF1064D-FBC7-0EAE-376F-52A36938354F}"/>
          </ac:grpSpMkLst>
        </pc:grpChg>
        <pc:grpChg chg="add del mod">
          <ac:chgData name="HaiChi Lo" userId="56ce1fce5580bc72" providerId="LiveId" clId="{D00631B5-F8EB-408C-AA2E-0EF34FB50F32}" dt="2024-05-20T15:25:47.869" v="2422" actId="478"/>
          <ac:grpSpMkLst>
            <pc:docMk/>
            <pc:sldMk cId="367075214" sldId="257"/>
            <ac:grpSpMk id="3" creationId="{12FA71E9-98FD-6CB0-8CE0-D3603BD344C8}"/>
          </ac:grpSpMkLst>
        </pc:grpChg>
        <pc:grpChg chg="add del mod">
          <ac:chgData name="HaiChi Lo" userId="56ce1fce5580bc72" providerId="LiveId" clId="{D00631B5-F8EB-408C-AA2E-0EF34FB50F32}" dt="2024-05-20T15:25:47.869" v="2422" actId="478"/>
          <ac:grpSpMkLst>
            <pc:docMk/>
            <pc:sldMk cId="367075214" sldId="257"/>
            <ac:grpSpMk id="19" creationId="{52844653-8393-170A-44E0-1F2408D99F42}"/>
          </ac:grpSpMkLst>
        </pc:grpChg>
        <pc:grpChg chg="add del mod">
          <ac:chgData name="HaiChi Lo" userId="56ce1fce5580bc72" providerId="LiveId" clId="{D00631B5-F8EB-408C-AA2E-0EF34FB50F32}" dt="2024-05-20T15:25:47.869" v="2422" actId="478"/>
          <ac:grpSpMkLst>
            <pc:docMk/>
            <pc:sldMk cId="367075214" sldId="257"/>
            <ac:grpSpMk id="38" creationId="{9C407003-2E85-286E-AD49-29A877470848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7" creationId="{9B4B9D0E-5DC9-227B-1522-FC52D206D6FC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50" creationId="{6AC6F343-CEDE-FB02-F243-BDBED7752DCC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56" creationId="{7831BDF5-9D4C-99F8-4C78-5A9F01265F11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2" creationId="{382FF59F-7B99-2E63-9F65-F4D34C730B18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130" creationId="{4AC4D382-4365-58AC-D736-78A94209FF0A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136" creationId="{758CEEC4-F2BB-8948-9A10-3E124DD9E254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142" creationId="{48D27310-93C5-7845-C0B8-6F9EC4587791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148" creationId="{A336755D-E69F-C4D7-E97D-557C85725A62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219" creationId="{6F3EE988-B27C-8F6D-87E1-8723040ECD7A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225" creationId="{6ECF16C4-31CA-2941-DCCE-935AD61B293A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231" creationId="{57501595-7BC6-68BA-3735-D343C0B1B6E3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237" creationId="{9C19C84D-F71F-36F6-3AE3-B9CBBEF59483}"/>
          </ac:grpSpMkLst>
        </pc:grpChg>
        <pc:grpChg chg="add mod">
          <ac:chgData name="HaiChi Lo" userId="56ce1fce5580bc72" providerId="LiveId" clId="{D00631B5-F8EB-408C-AA2E-0EF34FB50F32}" dt="2024-05-20T15:40:01.277" v="2672" actId="1076"/>
          <ac:grpSpMkLst>
            <pc:docMk/>
            <pc:sldMk cId="367075214" sldId="257"/>
            <ac:grpSpMk id="367" creationId="{5958128D-178E-D314-6D40-8BE311472062}"/>
          </ac:grpSpMkLst>
        </pc:grpChg>
        <pc:grpChg chg="add mod">
          <ac:chgData name="HaiChi Lo" userId="56ce1fce5580bc72" providerId="LiveId" clId="{D00631B5-F8EB-408C-AA2E-0EF34FB50F32}" dt="2024-05-20T15:40:01.277" v="2672" actId="1076"/>
          <ac:grpSpMkLst>
            <pc:docMk/>
            <pc:sldMk cId="367075214" sldId="257"/>
            <ac:grpSpMk id="382" creationId="{37342E0F-EFB7-B7E2-F482-41995EA0EFDF}"/>
          </ac:grpSpMkLst>
        </pc:grpChg>
        <pc:grpChg chg="add mod">
          <ac:chgData name="HaiChi Lo" userId="56ce1fce5580bc72" providerId="LiveId" clId="{D00631B5-F8EB-408C-AA2E-0EF34FB50F32}" dt="2024-05-20T15:40:01.277" v="2672" actId="1076"/>
          <ac:grpSpMkLst>
            <pc:docMk/>
            <pc:sldMk cId="367075214" sldId="257"/>
            <ac:grpSpMk id="388" creationId="{2E3A99A0-2410-E209-61F1-ACA173EA5CC1}"/>
          </ac:grpSpMkLst>
        </pc:grpChg>
        <pc:grpChg chg="add mod">
          <ac:chgData name="HaiChi Lo" userId="56ce1fce5580bc72" providerId="LiveId" clId="{D00631B5-F8EB-408C-AA2E-0EF34FB50F32}" dt="2024-05-20T15:40:01.277" v="2672" actId="1076"/>
          <ac:grpSpMkLst>
            <pc:docMk/>
            <pc:sldMk cId="367075214" sldId="257"/>
            <ac:grpSpMk id="397" creationId="{5FB3C41C-A0CF-5812-D111-37B36A86EDBD}"/>
          </ac:grpSpMkLst>
        </pc:grpChg>
        <pc:grpChg chg="add del mod">
          <ac:chgData name="HaiChi Lo" userId="56ce1fce5580bc72" providerId="LiveId" clId="{D00631B5-F8EB-408C-AA2E-0EF34FB50F32}" dt="2024-05-20T15:42:08.854" v="2686" actId="165"/>
          <ac:grpSpMkLst>
            <pc:docMk/>
            <pc:sldMk cId="367075214" sldId="257"/>
            <ac:grpSpMk id="419" creationId="{EE98EC11-86D1-8526-E97A-4A5DDCCB6CD8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22" creationId="{9EDAA357-1E1E-7E2A-1B16-98CE66FB1C40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28" creationId="{548AD9FF-EC4B-63FA-0163-8DD46A95C2D1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34" creationId="{DA936405-396D-9B7E-1645-9C5CEC397726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40" creationId="{CE55D7F2-0FA8-3BB6-8C2E-14BC80A65A73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452" creationId="{49AC0CD3-DCFE-D1C0-5255-DA076E92E655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598" creationId="{2E811AAC-33A0-BBC4-7859-8C81F2DE8ACC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04" creationId="{EE069C84-264C-ECD3-2C08-88960C78CEB5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10" creationId="{06187AC4-D5FE-C479-826B-4CDDD5D933BC}"/>
          </ac:grpSpMkLst>
        </pc:grpChg>
        <pc:grpChg chg="add mod topLvl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16" creationId="{55DBE7C5-A4E0-E4D8-F51D-C698E608AD63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54" creationId="{0567AB7A-6CF1-3A7B-8104-5ECA35FBBB69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60" creationId="{41822317-DE6C-EAA3-CCB7-B785E18C71C9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66" creationId="{BE46C666-615E-1BF7-AB5D-EF2684CDB5E1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672" creationId="{3FC8A7AD-90F7-7C73-734F-93A7811FAACC}"/>
          </ac:grpSpMkLst>
        </pc:grpChg>
        <pc:grpChg chg="add del mod">
          <ac:chgData name="HaiChi Lo" userId="56ce1fce5580bc72" providerId="LiveId" clId="{D00631B5-F8EB-408C-AA2E-0EF34FB50F32}" dt="2024-05-20T15:46:40.252" v="2737" actId="478"/>
          <ac:grpSpMkLst>
            <pc:docMk/>
            <pc:sldMk cId="367075214" sldId="257"/>
            <ac:grpSpMk id="712" creationId="{B0D8E23B-1820-9936-C026-F7A14223486C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713" creationId="{F89B5917-3302-AA73-A87E-349429FC1815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722" creationId="{098F8C90-2C3F-7D17-3905-57D7825E3772}"/>
          </ac:grpSpMkLst>
        </pc:grpChg>
        <pc:grpChg chg="add mod">
          <ac:chgData name="HaiChi Lo" userId="56ce1fce5580bc72" providerId="LiveId" clId="{D00631B5-F8EB-408C-AA2E-0EF34FB50F32}" dt="2024-05-20T16:37:24.601" v="3032" actId="164"/>
          <ac:grpSpMkLst>
            <pc:docMk/>
            <pc:sldMk cId="367075214" sldId="257"/>
            <ac:grpSpMk id="731" creationId="{2F4612D4-1B49-C01A-AA2E-055DA2DCC8B1}"/>
          </ac:grpSpMkLst>
        </pc:grp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2" creationId="{F63434F7-D33D-D844-473C-1A11DB2AED84}"/>
          </ac:inkMkLst>
        </pc:ink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3" creationId="{6BE976A8-D775-1D54-F9B0-BFE8069C726D}"/>
          </ac:inkMkLst>
        </pc:inkChg>
        <pc:inkChg chg="add del">
          <ac:chgData name="HaiChi Lo" userId="56ce1fce5580bc72" providerId="LiveId" clId="{D00631B5-F8EB-408C-AA2E-0EF34FB50F32}" dt="2024-05-14T08:50:02.563" v="46" actId="9405"/>
          <ac:inkMkLst>
            <pc:docMk/>
            <pc:sldMk cId="367075214" sldId="257"/>
            <ac:inkMk id="34" creationId="{77F765B6-66E3-D161-D109-7184AD413158}"/>
          </ac:inkMkLst>
        </pc:ink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5" creationId="{6AAE70E3-0512-0831-997A-7850C4C4E890}"/>
          </ac:inkMkLst>
        </pc:inkChg>
        <pc:inkChg chg="add mod">
          <ac:chgData name="HaiChi Lo" userId="56ce1fce5580bc72" providerId="LiveId" clId="{D00631B5-F8EB-408C-AA2E-0EF34FB50F32}" dt="2024-05-14T08:52:31.120" v="55" actId="1076"/>
          <ac:inkMkLst>
            <pc:docMk/>
            <pc:sldMk cId="367075214" sldId="257"/>
            <ac:inkMk id="84" creationId="{0150E51C-30C2-7585-887B-0EF95D2A3B3C}"/>
          </ac:inkMkLst>
        </pc:inkChg>
        <pc:inkChg chg="add mod">
          <ac:chgData name="HaiChi Lo" userId="56ce1fce5580bc72" providerId="LiveId" clId="{D00631B5-F8EB-408C-AA2E-0EF34FB50F32}" dt="2024-05-14T08:52:31.120" v="55" actId="1076"/>
          <ac:inkMkLst>
            <pc:docMk/>
            <pc:sldMk cId="367075214" sldId="257"/>
            <ac:inkMk id="85" creationId="{82C43C9A-766F-040E-3611-FA759F3BA995}"/>
          </ac:inkMkLst>
        </pc:inkChg>
        <pc:inkChg chg="add mod">
          <ac:chgData name="HaiChi Lo" userId="56ce1fce5580bc72" providerId="LiveId" clId="{D00631B5-F8EB-408C-AA2E-0EF34FB50F32}" dt="2024-05-14T08:52:31.120" v="55" actId="1076"/>
          <ac:inkMkLst>
            <pc:docMk/>
            <pc:sldMk cId="367075214" sldId="257"/>
            <ac:inkMk id="86" creationId="{077B990D-C573-E0D4-9B31-DD0888039669}"/>
          </ac:inkMkLst>
        </pc:inkChg>
        <pc:inkChg chg="add mod">
          <ac:chgData name="HaiChi Lo" userId="56ce1fce5580bc72" providerId="LiveId" clId="{D00631B5-F8EB-408C-AA2E-0EF34FB50F32}" dt="2024-05-14T08:52:30.314" v="54" actId="1076"/>
          <ac:inkMkLst>
            <pc:docMk/>
            <pc:sldMk cId="367075214" sldId="257"/>
            <ac:inkMk id="135" creationId="{E4BDA9E7-A5D6-DC6F-B829-18B25906D6D4}"/>
          </ac:inkMkLst>
        </pc:inkChg>
        <pc:inkChg chg="add mod">
          <ac:chgData name="HaiChi Lo" userId="56ce1fce5580bc72" providerId="LiveId" clId="{D00631B5-F8EB-408C-AA2E-0EF34FB50F32}" dt="2024-05-14T08:52:30.314" v="54" actId="1076"/>
          <ac:inkMkLst>
            <pc:docMk/>
            <pc:sldMk cId="367075214" sldId="257"/>
            <ac:inkMk id="136" creationId="{A2BFA9AB-2475-AEF1-C0A8-06FDCC53AE05}"/>
          </ac:inkMkLst>
        </pc:inkChg>
        <pc:inkChg chg="add mod">
          <ac:chgData name="HaiChi Lo" userId="56ce1fce5580bc72" providerId="LiveId" clId="{D00631B5-F8EB-408C-AA2E-0EF34FB50F32}" dt="2024-05-14T08:52:30.314" v="54" actId="1076"/>
          <ac:inkMkLst>
            <pc:docMk/>
            <pc:sldMk cId="367075214" sldId="257"/>
            <ac:inkMk id="137" creationId="{6523622E-80F3-27F3-5D45-2C232796AFEB}"/>
          </ac:inkMkLst>
        </pc:inkChg>
        <pc:inkChg chg="add mod">
          <ac:chgData name="HaiChi Lo" userId="56ce1fce5580bc72" providerId="LiveId" clId="{D00631B5-F8EB-408C-AA2E-0EF34FB50F32}" dt="2024-05-14T09:20:38.473" v="170" actId="1076"/>
          <ac:inkMkLst>
            <pc:docMk/>
            <pc:sldMk cId="367075214" sldId="257"/>
            <ac:inkMk id="237" creationId="{E9CDCEE9-E2CC-0DF8-CB36-B3EC083D70DD}"/>
          </ac:inkMkLst>
        </pc:inkChg>
        <pc:inkChg chg="add mod">
          <ac:chgData name="HaiChi Lo" userId="56ce1fce5580bc72" providerId="LiveId" clId="{D00631B5-F8EB-408C-AA2E-0EF34FB50F32}" dt="2024-05-14T09:20:38.473" v="170" actId="1076"/>
          <ac:inkMkLst>
            <pc:docMk/>
            <pc:sldMk cId="367075214" sldId="257"/>
            <ac:inkMk id="238" creationId="{A2A45412-E291-5481-EB66-189B11C9892D}"/>
          </ac:inkMkLst>
        </pc:inkChg>
        <pc:inkChg chg="add mod">
          <ac:chgData name="HaiChi Lo" userId="56ce1fce5580bc72" providerId="LiveId" clId="{D00631B5-F8EB-408C-AA2E-0EF34FB50F32}" dt="2024-05-14T09:20:38.473" v="170" actId="1076"/>
          <ac:inkMkLst>
            <pc:docMk/>
            <pc:sldMk cId="367075214" sldId="257"/>
            <ac:inkMk id="239" creationId="{8E609E60-FD27-838A-8C7D-6AE5D5589EBB}"/>
          </ac:inkMkLst>
        </pc:ink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54" creationId="{510295B9-8517-3260-353C-09530966E3A5}"/>
          </ac:inkMkLst>
        </pc:ink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55" creationId="{881B3350-3CC8-7348-6403-3C80EA77C0B6}"/>
          </ac:inkMkLst>
        </pc:inkChg>
        <pc:inkChg chg="add del mod">
          <ac:chgData name="HaiChi Lo" userId="56ce1fce5580bc72" providerId="LiveId" clId="{D00631B5-F8EB-408C-AA2E-0EF34FB50F32}" dt="2024-05-20T15:14:51.069" v="2350" actId="478"/>
          <ac:inkMkLst>
            <pc:docMk/>
            <pc:sldMk cId="367075214" sldId="257"/>
            <ac:inkMk id="356" creationId="{62D42225-4A48-FD90-FD29-7D9FCFD2E2C0}"/>
          </ac:inkMkLst>
        </pc:inkChg>
        <pc:inkChg chg="add mod">
          <ac:chgData name="HaiChi Lo" userId="56ce1fce5580bc72" providerId="LiveId" clId="{D00631B5-F8EB-408C-AA2E-0EF34FB50F32}" dt="2024-05-14T09:32:48.410" v="258"/>
          <ac:inkMkLst>
            <pc:docMk/>
            <pc:sldMk cId="367075214" sldId="257"/>
            <ac:inkMk id="492" creationId="{5875DDD6-AF2C-F084-5F88-A7CAA058C2AB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73" creationId="{3C006CE1-73F1-B705-4E29-43D0686FC283}"/>
          </ac:inkMkLst>
        </pc:inkChg>
        <pc:inkChg chg="add del">
          <ac:chgData name="HaiChi Lo" userId="56ce1fce5580bc72" providerId="LiveId" clId="{D00631B5-F8EB-408C-AA2E-0EF34FB50F32}" dt="2024-05-20T16:18:06.769" v="3012" actId="9405"/>
          <ac:inkMkLst>
            <pc:docMk/>
            <pc:sldMk cId="367075214" sldId="257"/>
            <ac:inkMk id="874" creationId="{B972905D-F349-87FA-E076-72AF89F510D3}"/>
          </ac:inkMkLst>
        </pc:inkChg>
        <pc:inkChg chg="add del">
          <ac:chgData name="HaiChi Lo" userId="56ce1fce5580bc72" providerId="LiveId" clId="{D00631B5-F8EB-408C-AA2E-0EF34FB50F32}" dt="2024-05-20T16:18:06.228" v="3011" actId="9405"/>
          <ac:inkMkLst>
            <pc:docMk/>
            <pc:sldMk cId="367075214" sldId="257"/>
            <ac:inkMk id="875" creationId="{6F693BEF-386C-1A46-5AB9-AD302A1DBC22}"/>
          </ac:inkMkLst>
        </pc:inkChg>
        <pc:inkChg chg="add del">
          <ac:chgData name="HaiChi Lo" userId="56ce1fce5580bc72" providerId="LiveId" clId="{D00631B5-F8EB-408C-AA2E-0EF34FB50F32}" dt="2024-05-20T16:18:10.495" v="3014" actId="9405"/>
          <ac:inkMkLst>
            <pc:docMk/>
            <pc:sldMk cId="367075214" sldId="257"/>
            <ac:inkMk id="876" creationId="{39A7D642-8E27-6D26-C965-F157A62DE050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77" creationId="{AABE279F-B34C-CB53-438F-E6E9AABF2910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78" creationId="{9536F41E-D359-BCB6-544A-F9B2DA7B0A7F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79" creationId="{CC95B676-E732-7CD9-9B9F-5E1BFE0434EE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0" creationId="{9A0485E8-7CB4-940D-AD8E-656445D7C398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1" creationId="{174A8568-B9E1-4688-611C-EFECF524604A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2" creationId="{2B1C7A9E-A3B3-EF70-BE83-3764CC0BC4C2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3" creationId="{83D8A2A1-C349-68D7-B637-5C20491AF4E7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4" creationId="{E207BB4C-D4E0-019F-A58D-210265079FA1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5" creationId="{FC8FC47C-448B-BB39-CED3-A3EA04CDA5E7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6" creationId="{AB186A49-3936-A976-A8C1-846CE0FC7974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7" creationId="{1FAD6EDA-15EB-D2F6-A273-6D9589364282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8" creationId="{795E65EA-FB62-57DB-BF6B-127436BB05D0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89" creationId="{15A1C79A-9411-E961-A797-442CFCA4050E}"/>
          </ac:inkMkLst>
        </pc:inkChg>
        <pc:inkChg chg="add mod">
          <ac:chgData name="HaiChi Lo" userId="56ce1fce5580bc72" providerId="LiveId" clId="{D00631B5-F8EB-408C-AA2E-0EF34FB50F32}" dt="2024-05-20T16:37:24.601" v="3032" actId="164"/>
          <ac:inkMkLst>
            <pc:docMk/>
            <pc:sldMk cId="367075214" sldId="257"/>
            <ac:inkMk id="890" creationId="{09C69300-29CF-8701-2996-791C79F8821A}"/>
          </ac:inkMkLst>
        </pc:inkChg>
        <pc:cxnChg chg="mod">
          <ac:chgData name="HaiChi Lo" userId="56ce1fce5580bc72" providerId="LiveId" clId="{D00631B5-F8EB-408C-AA2E-0EF34FB50F32}" dt="2024-05-20T14:59:41.425" v="2244"/>
          <ac:cxnSpMkLst>
            <pc:docMk/>
            <pc:sldMk cId="367075214" sldId="257"/>
            <ac:cxnSpMk id="8" creationId="{0D056063-D4F4-1BA1-369E-AC95F856204B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9" creationId="{8D8DA9A2-D2D0-B526-C9B0-D62143807BE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0" creationId="{9F31C0F8-A503-BA0D-7EA5-0470AFF6D89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1" creationId="{D0C7D451-0412-7CFC-567B-CF442B6C5555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12" creationId="{B2CB740D-367C-2015-F71F-5A5116D5FC36}"/>
          </ac:cxnSpMkLst>
        </pc:cxnChg>
        <pc:cxnChg chg="mod">
          <ac:chgData name="HaiChi Lo" userId="56ce1fce5580bc72" providerId="LiveId" clId="{D00631B5-F8EB-408C-AA2E-0EF34FB50F32}" dt="2024-05-20T14:59:41.425" v="2244"/>
          <ac:cxnSpMkLst>
            <pc:docMk/>
            <pc:sldMk cId="367075214" sldId="257"/>
            <ac:cxnSpMk id="12" creationId="{BA777B31-5E13-8F86-33A6-7F1E1CCEC884}"/>
          </ac:cxnSpMkLst>
        </pc:cxnChg>
        <pc:cxnChg chg="mod">
          <ac:chgData name="HaiChi Lo" userId="56ce1fce5580bc72" providerId="LiveId" clId="{D00631B5-F8EB-408C-AA2E-0EF34FB50F32}" dt="2024-05-20T14:59:41.425" v="2244"/>
          <ac:cxnSpMkLst>
            <pc:docMk/>
            <pc:sldMk cId="367075214" sldId="257"/>
            <ac:cxnSpMk id="13" creationId="{81EB5F1D-1B0F-A203-AAC0-07E3BF5C800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6" creationId="{A0A3E0AF-F6DD-C7D1-A6FA-F38703B83A3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" creationId="{102B25D8-8BD2-FBC2-7570-D5B07E3A831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" creationId="{1E09089F-DD73-B897-3D15-63E003B026C0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19" creationId="{44E74E55-071D-3FB9-BB3C-CF1C76F44E2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2" creationId="{98F0F51E-F21C-CD9D-1004-10E106D89FDF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3" creationId="{E3785B69-3545-DAA2-3CB2-8AA8A3FD0BD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4" creationId="{950E1856-694C-3EB6-D47B-FDDF162208E0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25" creationId="{49BD84A1-0FDD-0611-C842-99CDECC40E0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8" creationId="{360BB20E-45B6-E988-43DA-5CBB8B0210B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9" creationId="{0186667A-0B2E-B0DA-1904-56D05A7207D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0" creationId="{1987D5CC-3A84-6D6C-B5B7-C27A61163C56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1" creationId="{28A6B2A1-3652-5290-62A6-D998966469B6}"/>
          </ac:cxnSpMkLst>
        </pc:cxnChg>
        <pc:cxnChg chg="mod">
          <ac:chgData name="HaiChi Lo" userId="56ce1fce5580bc72" providerId="LiveId" clId="{D00631B5-F8EB-408C-AA2E-0EF34FB50F32}" dt="2024-05-20T14:59:41.771" v="2245"/>
          <ac:cxnSpMkLst>
            <pc:docMk/>
            <pc:sldMk cId="367075214" sldId="257"/>
            <ac:cxnSpMk id="34" creationId="{93C2858C-99AF-A814-316F-8717423C78FF}"/>
          </ac:cxnSpMkLst>
        </pc:cxnChg>
        <pc:cxnChg chg="mod">
          <ac:chgData name="HaiChi Lo" userId="56ce1fce5580bc72" providerId="LiveId" clId="{D00631B5-F8EB-408C-AA2E-0EF34FB50F32}" dt="2024-05-20T14:59:41.771" v="2245"/>
          <ac:cxnSpMkLst>
            <pc:docMk/>
            <pc:sldMk cId="367075214" sldId="257"/>
            <ac:cxnSpMk id="36" creationId="{D17859BB-DA30-50CA-D9F5-F5ED8DDE822D}"/>
          </ac:cxnSpMkLst>
        </pc:cxnChg>
        <pc:cxnChg chg="mod">
          <ac:chgData name="HaiChi Lo" userId="56ce1fce5580bc72" providerId="LiveId" clId="{D00631B5-F8EB-408C-AA2E-0EF34FB50F32}" dt="2024-05-20T14:59:41.771" v="2245"/>
          <ac:cxnSpMkLst>
            <pc:docMk/>
            <pc:sldMk cId="367075214" sldId="257"/>
            <ac:cxnSpMk id="37" creationId="{1D44B672-8325-D5B7-108F-95152B97AE51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38" creationId="{3C8E2E54-DC21-B42A-32E9-A317295E3157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39" creationId="{A3491484-BBC0-1DB0-F3C1-20C1F6A09583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0" creationId="{297F6C7F-DE0E-85E1-E503-7F343884A248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1" creationId="{6381941C-CAA3-6A61-DF0B-2369B7E3F8D3}"/>
          </ac:cxnSpMkLst>
        </pc:cxnChg>
        <pc:cxnChg chg="mod">
          <ac:chgData name="HaiChi Lo" userId="56ce1fce5580bc72" providerId="LiveId" clId="{D00631B5-F8EB-408C-AA2E-0EF34FB50F32}" dt="2024-05-20T14:59:42.065" v="2246"/>
          <ac:cxnSpMkLst>
            <pc:docMk/>
            <pc:sldMk cId="367075214" sldId="257"/>
            <ac:cxnSpMk id="41" creationId="{962DDFDB-76CC-863B-C88E-C5917F847934}"/>
          </ac:cxnSpMkLst>
        </pc:cxnChg>
        <pc:cxnChg chg="mod">
          <ac:chgData name="HaiChi Lo" userId="56ce1fce5580bc72" providerId="LiveId" clId="{D00631B5-F8EB-408C-AA2E-0EF34FB50F32}" dt="2024-05-20T14:59:42.065" v="2246"/>
          <ac:cxnSpMkLst>
            <pc:docMk/>
            <pc:sldMk cId="367075214" sldId="257"/>
            <ac:cxnSpMk id="42" creationId="{2E79B4A1-814C-9334-F5C0-70ABC5273083}"/>
          </ac:cxnSpMkLst>
        </pc:cxnChg>
        <pc:cxnChg chg="mod">
          <ac:chgData name="HaiChi Lo" userId="56ce1fce5580bc72" providerId="LiveId" clId="{D00631B5-F8EB-408C-AA2E-0EF34FB50F32}" dt="2024-05-20T14:59:42.065" v="2246"/>
          <ac:cxnSpMkLst>
            <pc:docMk/>
            <pc:sldMk cId="367075214" sldId="257"/>
            <ac:cxnSpMk id="43" creationId="{094223C0-5422-1512-9CE3-43399FE68A06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4" creationId="{5935B9BC-9CA8-210E-D43C-0DE825FA6863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4" creationId="{B5C90CA0-2536-74AC-556A-45445530A60B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5" creationId="{75EBB1C2-90AC-08C6-2EBD-76972739F861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5" creationId="{96C56F21-BFF5-52F9-B8C9-3497FD0C1EFD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6" creationId="{B692A96E-1950-F7AD-6587-95B8EEF945B7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6" creationId="{D41123F1-8BB0-0695-F586-050BA074AE17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47" creationId="{2C580BB7-AF73-C353-24D2-0881B640B128}"/>
          </ac:cxnSpMkLst>
        </pc:cxnChg>
        <pc:cxnChg chg="add del mod">
          <ac:chgData name="HaiChi Lo" userId="56ce1fce5580bc72" providerId="LiveId" clId="{D00631B5-F8EB-408C-AA2E-0EF34FB50F32}" dt="2024-05-20T15:21:12.819" v="2375" actId="478"/>
          <ac:cxnSpMkLst>
            <pc:docMk/>
            <pc:sldMk cId="367075214" sldId="257"/>
            <ac:cxnSpMk id="49" creationId="{6E0C42CB-3073-F866-C6EC-8BCCFD9168E3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0" creationId="{BB3D5822-4975-1FBA-F430-AC44B3736B92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1" creationId="{4C9B8296-B123-C02C-80E4-C9A06E9D2558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2" creationId="{F2B34663-28E9-E6D8-456B-31AAE3A91718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3" creationId="{A41DDBD2-58D9-74D4-4738-C30FE95E9D67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3" creationId="{AB7537DD-D432-0F9E-083E-BB78A943EA52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4" creationId="{95B3DE19-F9F1-0E39-3133-81426F0488BF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5" creationId="{2148D9B7-CC29-CCA2-F4A2-8C69D0454499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6" creationId="{915D59FC-3E21-92FC-B1BE-420A3562F5DA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7" creationId="{29F8DA4D-71C0-C632-7274-ECB04E1A2764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8" creationId="{337AEDD5-9DF2-7EC9-0919-05492F61F33A}"/>
          </ac:cxnSpMkLst>
        </pc:cxnChg>
        <pc:cxnChg chg="add mod">
          <ac:chgData name="HaiChi Lo" userId="56ce1fce5580bc72" providerId="LiveId" clId="{D00631B5-F8EB-408C-AA2E-0EF34FB50F32}" dt="2024-05-14T08:52:32.186" v="56" actId="1076"/>
          <ac:cxnSpMkLst>
            <pc:docMk/>
            <pc:sldMk cId="367075214" sldId="257"/>
            <ac:cxnSpMk id="59" creationId="{68EB121C-D218-F468-101E-7DFDF62E9E4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9" creationId="{D5DAADEE-F5C7-D876-932B-4EBE6056FFEC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" creationId="{B7C5FC92-22D7-1728-1E63-00F79B812C84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1" creationId="{7CB0BDC3-00D9-48DB-5120-74052F2D6236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2" creationId="{67E63E72-B17B-6B79-88DB-24FA84E7B3BA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3" creationId="{0B005AD8-EEFB-2B86-40F7-492D9761498D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4" creationId="{93202CF8-A430-9F49-B5DA-D614A4084A3C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5" creationId="{0A31E647-96B8-A8DD-EFF7-3067986DFBDB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8" creationId="{86CECE3E-5B34-3373-5726-732716A47EFE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69" creationId="{F9F57FBF-5317-1902-C008-501035EAE63F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0" creationId="{1FD4FE09-9E18-C0CE-5CE8-E90326C514F2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1" creationId="{80445F91-0AA5-5F1C-086B-6388823EA6D3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4" creationId="{32270777-88B0-F7BB-8A3F-0DAD10D760FF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5" creationId="{A4E45FCF-E38C-082E-5DAD-6AAFBFB3F5EB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6" creationId="{0B077BAD-F08E-0487-DB8C-A9CB131D0E68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77" creationId="{2637F83C-0CB4-E1B5-C0B1-70E5CE16A798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80" creationId="{133D3405-F812-4181-702E-AF779EF8DEC0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81" creationId="{8BCF6E6E-1A4E-3DCD-4244-C57070545201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82" creationId="{97F04373-7B27-44AF-5D18-FD79014969FC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83" creationId="{1AC6271E-93EB-1CF2-521A-54631E603A03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89" creationId="{CB51FCC6-605B-8BBA-77AF-137B4E8EC26A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0" creationId="{8D0B8E7B-9D8E-FCFF-F477-0CFE84AD4A4B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1" creationId="{DD05CAB1-FBCB-3E5D-C209-7760507DE3F4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2" creationId="{36D67AD8-1E0B-5302-E9BC-3D010EDF3DBB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5" creationId="{9A1F6FBD-FF22-6257-FEBF-55108D44FC19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6" creationId="{38EDBE99-4658-FB5D-1C89-D73F2D4C6CF5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7" creationId="{EED34B2D-DD99-F841-9AB6-706C7FF0C12C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98" creationId="{A1B68099-5311-8B1A-32DB-59BE94630F56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1" creationId="{3679C2BF-3EFF-9AF1-4AFD-6AC609CEE535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2" creationId="{C90399CE-43AA-844C-7F23-D7F6A37B1F6B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3" creationId="{1D6E8204-AC69-B621-F3FF-66C1D2560815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4" creationId="{3C9DB528-83A3-3E48-B2DF-E7168F5C2584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7" creationId="{AF716E48-9A5A-25B9-519F-0AF17133313D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8" creationId="{AF2F5BDD-33F6-8AED-42D2-3FAA4B1F62C2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09" creationId="{E47EC89F-C0E4-9E28-E9B8-A2C4E74B3979}"/>
          </ac:cxnSpMkLst>
        </pc:cxnChg>
        <pc:cxnChg chg="add mod">
          <ac:chgData name="HaiChi Lo" userId="56ce1fce5580bc72" providerId="LiveId" clId="{D00631B5-F8EB-408C-AA2E-0EF34FB50F32}" dt="2024-05-14T08:52:31.120" v="55" actId="1076"/>
          <ac:cxnSpMkLst>
            <pc:docMk/>
            <pc:sldMk cId="367075214" sldId="257"/>
            <ac:cxnSpMk id="110" creationId="{9EAE9D38-19B1-955B-471D-2EDD3BDD22A6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13" creationId="{93DBCF51-A2F5-AD27-411D-71E0B600BCDD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14" creationId="{A183E356-82B1-618E-E2A5-B3AE767E515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15" creationId="{02CAD597-56E4-794B-B88D-A09F4071494C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16" creationId="{0F37E284-407E-CEF6-5E7C-2676DFD7C71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19" creationId="{DF8E5CEF-E85A-A738-4923-D72753B0D537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0" creationId="{405EF2E8-690A-4F1C-5482-12A191B6255C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1" creationId="{2457BD4E-B692-1229-C3F4-AD86F2D76667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2" creationId="{47E547D3-109E-5DD4-EB1D-045D6F9B6415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5" creationId="{B0B7F126-1C06-F04B-F400-AB35506BB05A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6" creationId="{47BADE0C-2FB6-2EF7-4D1F-604E9907A52D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7" creationId="{7456CD49-D8D3-2440-A98B-D50EA66EFF7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28" creationId="{61C6E225-1A2D-3301-22A1-D028C850BDD3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31" creationId="{FFA0A8AF-D852-3F0D-4536-4C589FD669CE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32" creationId="{38F32E48-19B8-490F-34AD-8B068156D2DD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33" creationId="{49308761-C7AF-774E-3316-A18ACD546B4D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33" creationId="{A4661387-E214-D6FD-22E3-8D2687DFABB8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34" creationId="{39904AFE-9C35-003D-4BE0-1B6796F5DDEA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34" creationId="{D6A74A69-02E2-09F1-98D0-7338D0E3C457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35" creationId="{7C3FBB13-2494-E0AD-5E30-04AC464FA2CA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39" creationId="{20C04C0F-BF6F-3B2B-460A-7E24658E5A42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0" creationId="{1F81CD93-0B5B-C548-89D7-152D0EA08788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40" creationId="{3B064D15-AE76-1CB9-E2DE-965399330AE9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41" creationId="{11C4DA4D-5B61-6226-2A24-736000A69E4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1" creationId="{12B65402-6180-CA6E-29B6-7A55D40FCCD1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2" creationId="{DF914E52-5AEB-13DC-AEB2-E8C38468AB6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3" creationId="{3C336F39-E3F6-4C53-F56C-19C6C5534B1A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45" creationId="{8D22DE5E-BEC9-E6CF-8A9D-4D040F21C2EA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6" creationId="{42A6B1EB-0478-B8C3-CFE2-F50CD68F7F35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46" creationId="{B4032DAC-B19E-64D1-7115-D1F51F02BC5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47" creationId="{0336F2C6-97B7-41AF-B826-A919161014B3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7" creationId="{725DB7ED-6923-3F9D-2942-39C65993A2C9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8" creationId="{E3074726-7174-2B96-AA70-1B7B93545339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49" creationId="{316CF898-1302-C161-6C10-C48BF3740AA6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51" creationId="{AA469A17-566B-9A13-1114-DAC4D66A932E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52" creationId="{2F8C91CD-882D-EF2A-B7CF-2FDA6A5C3E7D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2" creationId="{642C23E5-8DE8-4665-DC60-0C1180A0BD8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153" creationId="{2A1117AF-3D46-DD8F-303A-9D91759152AC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3" creationId="{9BD31E51-CE45-9BB8-ACE3-6D4341C96EA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54" creationId="{3D357DEE-7D4F-061B-F13B-7353D195717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4" creationId="{F9DDE2F0-8F7A-734F-48B1-604CA7230814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5" creationId="{75CFB503-8C46-5D71-0932-1BE22371523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55" creationId="{FF70C390-3DE4-7344-3DA9-E66604B1602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56" creationId="{1C6BC7E0-4AF7-2424-B1B6-FE6614DD1D1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57" creationId="{DBA53AE6-31F1-6CE6-5E2C-C84B104EF409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8" creationId="{992213A6-195F-28D5-A2A5-44C84B3EDEF5}"/>
          </ac:cxnSpMkLst>
        </pc:cxnChg>
        <pc:cxnChg chg="add del mod">
          <ac:chgData name="HaiChi Lo" userId="56ce1fce5580bc72" providerId="LiveId" clId="{D00631B5-F8EB-408C-AA2E-0EF34FB50F32}" dt="2024-05-20T15:26:29.162" v="2429" actId="478"/>
          <ac:cxnSpMkLst>
            <pc:docMk/>
            <pc:sldMk cId="367075214" sldId="257"/>
            <ac:cxnSpMk id="158" creationId="{FC3DCC98-0FCF-EA96-A1FB-1FE588165999}"/>
          </ac:cxnSpMkLst>
        </pc:cxnChg>
        <pc:cxnChg chg="add del mod">
          <ac:chgData name="HaiChi Lo" userId="56ce1fce5580bc72" providerId="LiveId" clId="{D00631B5-F8EB-408C-AA2E-0EF34FB50F32}" dt="2024-05-20T15:26:24.712" v="2428" actId="478"/>
          <ac:cxnSpMkLst>
            <pc:docMk/>
            <pc:sldMk cId="367075214" sldId="257"/>
            <ac:cxnSpMk id="159" creationId="{97991BA6-4A10-6E9B-AF90-67E4FE2EBDB8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59" creationId="{C62356FB-FCDF-36A1-1916-D02CB4DC40D0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60" creationId="{5B8CC675-70BE-EAC7-9030-A9BAACC9F988}"/>
          </ac:cxnSpMkLst>
        </pc:cxnChg>
        <pc:cxnChg chg="add del mod">
          <ac:chgData name="HaiChi Lo" userId="56ce1fce5580bc72" providerId="LiveId" clId="{D00631B5-F8EB-408C-AA2E-0EF34FB50F32}" dt="2024-05-20T15:26:17.816" v="2427" actId="478"/>
          <ac:cxnSpMkLst>
            <pc:docMk/>
            <pc:sldMk cId="367075214" sldId="257"/>
            <ac:cxnSpMk id="160" creationId="{7B7F3BE5-D936-7660-A2BB-10003A6A14B8}"/>
          </ac:cxnSpMkLst>
        </pc:cxnChg>
        <pc:cxnChg chg="add mod">
          <ac:chgData name="HaiChi Lo" userId="56ce1fce5580bc72" providerId="LiveId" clId="{D00631B5-F8EB-408C-AA2E-0EF34FB50F32}" dt="2024-05-14T08:52:30.314" v="54" actId="1076"/>
          <ac:cxnSpMkLst>
            <pc:docMk/>
            <pc:sldMk cId="367075214" sldId="257"/>
            <ac:cxnSpMk id="161" creationId="{994B35B5-3E16-F38E-D0A1-5FDC2F5EB10E}"/>
          </ac:cxnSpMkLst>
        </pc:cxnChg>
        <pc:cxnChg chg="add del mod">
          <ac:chgData name="HaiChi Lo" userId="56ce1fce5580bc72" providerId="LiveId" clId="{D00631B5-F8EB-408C-AA2E-0EF34FB50F32}" dt="2024-05-20T15:26:17.169" v="2426" actId="478"/>
          <ac:cxnSpMkLst>
            <pc:docMk/>
            <pc:sldMk cId="367075214" sldId="257"/>
            <ac:cxnSpMk id="161" creationId="{D86BC774-B622-7089-B4C6-13F6BD23FCF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62" creationId="{5E02CE8A-5C2E-2614-29CC-DDB35C2C4C37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63" creationId="{2B7AB0E7-165D-D9F4-4D34-37C8C3B1A18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64" creationId="{194D88DF-B3E9-88DB-D7ED-E2D3AC79C53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65" creationId="{3D69A4CA-2669-CB1F-AC16-BFE53D1708D0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0" creationId="{3AC96F8B-7242-ECB8-08FE-25A889B72D3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1" creationId="{11302E2E-0C55-B6CC-1492-635CA68768C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2" creationId="{E5D412B0-1724-DA3B-25E4-E4EC1D53E4E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3" creationId="{ACF1B29C-FD5E-D4E0-6B53-7DD0C966CE4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6" creationId="{F669A2BB-26DC-14F9-1840-1C8D9859F21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7" creationId="{DDD4569D-3C34-68EE-E91C-DEB95452BA0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8" creationId="{A47B8FA5-0586-E71F-1F24-74623460D1D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79" creationId="{834B85F7-CBDC-84E5-29FF-338F057DF30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2" creationId="{A1D1ED6D-1BCA-EBA5-BCAE-47D51EE1607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3" creationId="{C0957C2C-9DAF-46CA-BBF0-FF999DEF78E0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4" creationId="{89163D19-41DA-DE6D-CC85-8C6F7B11DD0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5" creationId="{1DE3D7BD-1419-66BE-0FBE-C2BC9BEAC4C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8" creationId="{6141F1FA-9545-8AB9-1346-6DF4B5A1476F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89" creationId="{2615B139-3FF3-425C-CAF7-76D47417852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0" creationId="{99E32DD4-EED8-483A-30D0-CB9D7EC51CA1}"/>
          </ac:cxnSpMkLst>
        </pc:cxnChg>
        <pc:cxnChg chg="add del mod">
          <ac:chgData name="HaiChi Lo" userId="56ce1fce5580bc72" providerId="LiveId" clId="{D00631B5-F8EB-408C-AA2E-0EF34FB50F32}" dt="2024-05-14T09:28:54.609" v="218" actId="478"/>
          <ac:cxnSpMkLst>
            <pc:docMk/>
            <pc:sldMk cId="367075214" sldId="257"/>
            <ac:cxnSpMk id="191" creationId="{178CFBAB-6BE1-5AC1-9D59-01192554ED8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1" creationId="{B9A31958-E9B9-3EAF-E901-19A3485674C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4" creationId="{B4681651-8119-7F9A-3FCD-18CCACEB9D4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5" creationId="{71C7504B-50CA-0A09-9EE5-9B8AA022E72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6" creationId="{ACB139B8-8537-8F6E-3C85-138EA885A741}"/>
          </ac:cxnSpMkLst>
        </pc:cxnChg>
        <pc:cxnChg chg="add del mod">
          <ac:chgData name="HaiChi Lo" userId="56ce1fce5580bc72" providerId="LiveId" clId="{D00631B5-F8EB-408C-AA2E-0EF34FB50F32}" dt="2024-05-14T09:28:55.400" v="219" actId="478"/>
          <ac:cxnSpMkLst>
            <pc:docMk/>
            <pc:sldMk cId="367075214" sldId="257"/>
            <ac:cxnSpMk id="197" creationId="{29BD2F62-3686-3723-EB63-BE9A4159A05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8" creationId="{26284E7C-35BD-30AF-E65F-76237022CEA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199" creationId="{489B4960-2748-1C8B-7835-70EAC8FACBA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0" creationId="{42D761AD-A673-446F-DB4D-1FB96A3230A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1" creationId="{1FD24E5B-9CEE-D9E4-4238-B8CAE4A2D50B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6" creationId="{FEF71F82-E59B-77DE-8F89-6159BBDAF6A7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7" creationId="{F5816558-5290-DC3F-A912-FAB0E17A96D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8" creationId="{7C6B0CDA-6A5C-C3B5-7C5E-28E0806EB1A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09" creationId="{DFB3D158-2EEF-4F26-853F-B35EE1F25C7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10" creationId="{E7C474F1-1550-A4CA-0ABC-FD59BEE88E0D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15" creationId="{4AC4C95F-5A50-E87E-D9C2-F0646441735A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16" creationId="{A4D99834-BF8C-CAF2-2D5E-26F6D367CFEA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17" creationId="{31B62729-F6C4-B707-00A8-5ECAA5A4094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18" creationId="{B1D575C5-8CD3-BA5C-CF73-39F3AAD91564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1" creationId="{490AF7FD-7BA5-61BF-D771-5C03EB8BDB16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22" creationId="{00AFB5D4-D7AF-B5C5-5228-04B1C3FAE73B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2" creationId="{84EA3D86-810C-9425-7C1B-789E181A5899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23" creationId="{3B3E0517-E8B2-668D-D533-B5BB79736CC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3" creationId="{69FA7287-0CAA-4745-48B9-621241363811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4" creationId="{26AE5F2D-4065-DB90-22BE-FF2860128ED3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24" creationId="{95316050-5148-64F6-604A-19148A013E0E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7" creationId="{49F8E430-B1A0-484F-47F3-41FC4ADD8EA5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8" creationId="{33CD97B7-B568-06DC-7550-3659194BB7EE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28" creationId="{3496CC5C-B5E6-9B6F-E1F5-0A61366D98A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29" creationId="{68710408-3E2D-0A40-27CA-ED00315E97F4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29" creationId="{AF699CC2-0942-E3D3-3AF6-F085194D222B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30" creationId="{8DE85704-3C02-9A55-F389-AAFA8A8319B9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30" creationId="{E1A711AE-E6E5-B8D1-526C-6CF8F17DC863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33" creationId="{158D81CC-46CA-A7EF-8750-52BB72D92B63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34" creationId="{F3276605-81CD-C912-37A1-2D6DFB41BE6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34" creationId="{FE46B185-8ACB-952B-1491-9B0AFAE24C7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35" creationId="{9F7C0B03-6AED-8A78-7969-BFBCE14181F7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35" creationId="{BA03F0AA-CB7D-94B3-09A9-5B85C328BEDE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36" creationId="{3E44F107-6CE1-1E20-84B8-626160460C97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36" creationId="{4AE3B703-5859-D508-BE79-5E524A02872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40" creationId="{8E695E9F-5641-F194-C43D-B43C40CE63E7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0" creationId="{C807FA4C-54CD-362E-F2E4-EE88ECCB23B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1" creationId="{4ABEBC45-9919-AA48-9AC1-1E99C3D39A18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41" creationId="{EB350425-BDF6-8661-A921-3E468373C3F3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242" creationId="{A453056E-8919-A177-F704-D73549435CCA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2" creationId="{D5B463E5-0BB5-00E3-8593-C3750685A4A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43" creationId="{0F448FFD-6E15-701F-6F2D-E9F3A39A8B5D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3" creationId="{2060D26D-B2AE-B214-BDED-562B59A8D35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4" creationId="{8F7DA788-5070-32F0-4767-4A3AAD893D7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44" creationId="{DF9DED9E-1A39-1B56-480D-72E247901E9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45" creationId="{41847201-58A4-07A6-029C-F8ED3C941B3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5" creationId="{BE9B49AB-4FE0-EF2B-A9DC-34C0A2015FC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6" creationId="{28378C91-0DC2-F303-155A-3F00374ED8C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46" creationId="{F6BB5B17-299F-302D-6BF0-0C5C04728144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47" creationId="{0553A4F7-E36C-22B9-D4DC-64A24009F705}"/>
          </ac:cxnSpMkLst>
        </pc:cxnChg>
        <pc:cxnChg chg="add del mod">
          <ac:chgData name="HaiChi Lo" userId="56ce1fce5580bc72" providerId="LiveId" clId="{D00631B5-F8EB-408C-AA2E-0EF34FB50F32}" dt="2024-05-20T15:31:22.203" v="2486" actId="478"/>
          <ac:cxnSpMkLst>
            <pc:docMk/>
            <pc:sldMk cId="367075214" sldId="257"/>
            <ac:cxnSpMk id="247" creationId="{0D9E8232-06D6-CC3D-773F-E3B233417F20}"/>
          </ac:cxnSpMkLst>
        </pc:cxnChg>
        <pc:cxnChg chg="add del mod">
          <ac:chgData name="HaiChi Lo" userId="56ce1fce5580bc72" providerId="LiveId" clId="{D00631B5-F8EB-408C-AA2E-0EF34FB50F32}" dt="2024-05-20T15:31:21.700" v="2485" actId="478"/>
          <ac:cxnSpMkLst>
            <pc:docMk/>
            <pc:sldMk cId="367075214" sldId="257"/>
            <ac:cxnSpMk id="248" creationId="{2C0EC114-9A54-FC2F-A017-CCBC4E43BF7F}"/>
          </ac:cxnSpMkLst>
        </pc:cxnChg>
        <pc:cxnChg chg="add del mod">
          <ac:chgData name="HaiChi Lo" userId="56ce1fce5580bc72" providerId="LiveId" clId="{D00631B5-F8EB-408C-AA2E-0EF34FB50F32}" dt="2024-05-20T15:31:20.979" v="2484" actId="478"/>
          <ac:cxnSpMkLst>
            <pc:docMk/>
            <pc:sldMk cId="367075214" sldId="257"/>
            <ac:cxnSpMk id="249" creationId="{E090F435-2725-D90D-705E-5B465112B60A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0" creationId="{4D2EE043-3CFC-2B7E-8C78-B80232BF348C}"/>
          </ac:cxnSpMkLst>
        </pc:cxnChg>
        <pc:cxnChg chg="add del mod">
          <ac:chgData name="HaiChi Lo" userId="56ce1fce5580bc72" providerId="LiveId" clId="{D00631B5-F8EB-408C-AA2E-0EF34FB50F32}" dt="2024-05-20T15:31:20.123" v="2483" actId="478"/>
          <ac:cxnSpMkLst>
            <pc:docMk/>
            <pc:sldMk cId="367075214" sldId="257"/>
            <ac:cxnSpMk id="250" creationId="{8CA9995D-5DC0-2BDC-7F7A-9AB69C4A9E4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251" creationId="{BFAE09CD-0605-B31A-5AAF-E74B5FA2CF97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1" creationId="{D481DAD9-7528-7E46-09A0-4C132892DFC2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2" creationId="{35493728-2150-FB12-3B92-6D1A0D192F5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3" creationId="{063C811E-F45C-1003-9D2E-6AB9A9B14A7A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6" creationId="{C1BE2A39-560E-2E0A-C00D-69D292488E52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7" creationId="{E9547CEE-446A-D463-0D52-35A267A66218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8" creationId="{2B998F0D-98CB-BD3E-471F-4EC35BFBAC5B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59" creationId="{19EC4EF5-5FA1-1D04-A7D4-5AC00749757C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2" creationId="{E85A8B20-7539-5BA8-9728-1297E8A5D9BD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3" creationId="{96A2925A-8D77-829E-A013-7D0B7E73CFFE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4" creationId="{5EB084BE-CB16-C0DB-A03C-4DC8803A96F9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5" creationId="{E781396F-6128-B90A-5004-D636E3C44A55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8" creationId="{817B15C8-AC2A-F815-3BE0-12A1D9E56D3F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69" creationId="{C10E7743-575C-2605-E20B-A98166B0D860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0" creationId="{07180DA3-7E2B-52EF-8D24-38B9F221E32C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1" creationId="{5B7AEC11-A920-4E3D-E17A-1F0C710261F7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2" creationId="{1DC214D9-B2FD-66F2-873E-699DF179519E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3" creationId="{C2E75E1C-B8CB-CACA-E8EB-A5EDD94ACF93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4" creationId="{632BA76E-7165-AE9C-D9D7-2197C9DF00DB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5" creationId="{0402A9D3-CF90-B28E-BD52-645BBC669CA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6" creationId="{19161303-7955-727F-67A4-1AE08DC8D07F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7" creationId="{B959341C-7640-5FD4-FE57-66F7B647B49C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8" creationId="{EFCC6D62-4FC7-671B-9E0E-673BFCF76FF8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79" creationId="{60EBFEE7-BADB-34DD-3D08-CB3C6143AF06}"/>
          </ac:cxnSpMkLst>
        </pc:cxnChg>
        <pc:cxnChg chg="add mod">
          <ac:chgData name="HaiChi Lo" userId="56ce1fce5580bc72" providerId="LiveId" clId="{D00631B5-F8EB-408C-AA2E-0EF34FB50F32}" dt="2024-05-14T09:20:38.473" v="170" actId="1076"/>
          <ac:cxnSpMkLst>
            <pc:docMk/>
            <pc:sldMk cId="367075214" sldId="257"/>
            <ac:cxnSpMk id="280" creationId="{AE810AAD-F5D9-C652-9AFE-987260FD7D48}"/>
          </ac:cxnSpMkLst>
        </pc:cxnChg>
        <pc:cxnChg chg="add del mod">
          <ac:chgData name="HaiChi Lo" userId="56ce1fce5580bc72" providerId="LiveId" clId="{D00631B5-F8EB-408C-AA2E-0EF34FB50F32}" dt="2024-05-20T15:35:48.044" v="2564" actId="478"/>
          <ac:cxnSpMkLst>
            <pc:docMk/>
            <pc:sldMk cId="367075214" sldId="257"/>
            <ac:cxnSpMk id="322" creationId="{50AA8055-39D4-B25D-40FF-D2E54C205D68}"/>
          </ac:cxnSpMkLst>
        </pc:cxnChg>
        <pc:cxnChg chg="add del mod">
          <ac:chgData name="HaiChi Lo" userId="56ce1fce5580bc72" providerId="LiveId" clId="{D00631B5-F8EB-408C-AA2E-0EF34FB50F32}" dt="2024-05-20T15:35:47.153" v="2563" actId="478"/>
          <ac:cxnSpMkLst>
            <pc:docMk/>
            <pc:sldMk cId="367075214" sldId="257"/>
            <ac:cxnSpMk id="323" creationId="{438D45A9-8EC1-542B-3174-5AC05F599F30}"/>
          </ac:cxnSpMkLst>
        </pc:cxnChg>
        <pc:cxnChg chg="add del mod">
          <ac:chgData name="HaiChi Lo" userId="56ce1fce5580bc72" providerId="LiveId" clId="{D00631B5-F8EB-408C-AA2E-0EF34FB50F32}" dt="2024-05-20T15:35:46.690" v="2562" actId="478"/>
          <ac:cxnSpMkLst>
            <pc:docMk/>
            <pc:sldMk cId="367075214" sldId="257"/>
            <ac:cxnSpMk id="324" creationId="{E45EE6AF-35A3-527E-95DF-435D3B90A99F}"/>
          </ac:cxnSpMkLst>
        </pc:cxnChg>
        <pc:cxnChg chg="add del mod">
          <ac:chgData name="HaiChi Lo" userId="56ce1fce5580bc72" providerId="LiveId" clId="{D00631B5-F8EB-408C-AA2E-0EF34FB50F32}" dt="2024-05-20T15:35:38.602" v="2558" actId="478"/>
          <ac:cxnSpMkLst>
            <pc:docMk/>
            <pc:sldMk cId="367075214" sldId="257"/>
            <ac:cxnSpMk id="325" creationId="{E22CCEC3-5A99-2183-0B74-CDFADAE39B54}"/>
          </ac:cxnSpMkLst>
        </pc:cxnChg>
        <pc:cxnChg chg="add del mod">
          <ac:chgData name="HaiChi Lo" userId="56ce1fce5580bc72" providerId="LiveId" clId="{D00631B5-F8EB-408C-AA2E-0EF34FB50F32}" dt="2024-05-20T15:35:39.129" v="2559" actId="478"/>
          <ac:cxnSpMkLst>
            <pc:docMk/>
            <pc:sldMk cId="367075214" sldId="257"/>
            <ac:cxnSpMk id="326" creationId="{0247642F-0402-BEC2-73DA-AC4AD8E11E3F}"/>
          </ac:cxnSpMkLst>
        </pc:cxnChg>
        <pc:cxnChg chg="add del mod">
          <ac:chgData name="HaiChi Lo" userId="56ce1fce5580bc72" providerId="LiveId" clId="{D00631B5-F8EB-408C-AA2E-0EF34FB50F32}" dt="2024-05-20T15:35:39.833" v="2560" actId="478"/>
          <ac:cxnSpMkLst>
            <pc:docMk/>
            <pc:sldMk cId="367075214" sldId="257"/>
            <ac:cxnSpMk id="327" creationId="{50B2B5F1-8607-EB06-56F1-278688E4D49E}"/>
          </ac:cxnSpMkLst>
        </pc:cxnChg>
        <pc:cxnChg chg="add del mod">
          <ac:chgData name="HaiChi Lo" userId="56ce1fce5580bc72" providerId="LiveId" clId="{D00631B5-F8EB-408C-AA2E-0EF34FB50F32}" dt="2024-05-20T15:35:40.556" v="2561" actId="478"/>
          <ac:cxnSpMkLst>
            <pc:docMk/>
            <pc:sldMk cId="367075214" sldId="257"/>
            <ac:cxnSpMk id="328" creationId="{5AD389B6-580E-26E3-8172-43D873BDC58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29" creationId="{16421648-1ADE-9C5D-5209-A57D24CE06A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30" creationId="{86AE3EA1-181F-A2ED-F2AF-CA499BBDDD0C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2" creationId="{27E6D561-E7CA-C95F-AD19-E2C9D1A6B29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33" creationId="{B2947526-F9EF-38AD-0AAF-C0B059425B69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3" creationId="{E872C3B1-80BF-49B1-2F03-598F122A0530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4" creationId="{27101AB2-4208-0EC8-9A8F-FBD883BF0128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5" creationId="{5BACEA0D-D847-1B9E-C2A4-B640EDBCFEA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35" creationId="{821487EF-D48D-4AB3-6A0D-11218D7F9630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8" creationId="{ACBA6AFC-6CC0-C762-F598-05B6589403C6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39" creationId="{388AAFC2-9363-106C-558D-C960FCC00A4F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0" creationId="{56BE3D7B-6989-4E6E-3A73-FA01C6704E69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1" creationId="{62B365D8-CDC6-B86A-A1FB-A637F0D6939D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4" creationId="{7BFD3D80-B395-2ADC-053C-2ABFE3F37FFD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5" creationId="{743DC2CE-0CA8-4480-3F0C-7E5B7D13A77F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6" creationId="{4A9516A7-11B7-7BA1-FB7D-6DFEF1BCF59F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47" creationId="{E011B266-E85D-284E-5CDE-240F4ECF5DE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49" creationId="{7A78FD64-C979-2242-D252-4FB9A0DBE8C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50" creationId="{DBEC75E0-1D48-E918-3B3A-9A2A4B6E4E5B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50" creationId="{DE788D46-C381-3D4A-5A71-D04FD374878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51" creationId="{31FE4657-9C59-5307-44D5-D58061012E82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51" creationId="{F0EAF930-9879-6C88-6E5A-C003D10BC2F8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52" creationId="{43260C1E-E8DC-ECCF-E9D6-71CE2C92DDB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52" creationId="{8F748C2E-B98E-2509-8219-B8864B6771A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53" creationId="{76059414-8AD6-5ED9-3E45-7261AC0F8DB0}"/>
          </ac:cxnSpMkLst>
        </pc:cxnChg>
        <pc:cxnChg chg="add del mod">
          <ac:chgData name="HaiChi Lo" userId="56ce1fce5580bc72" providerId="LiveId" clId="{D00631B5-F8EB-408C-AA2E-0EF34FB50F32}" dt="2024-05-14T09:32:47.726" v="257" actId="478"/>
          <ac:cxnSpMkLst>
            <pc:docMk/>
            <pc:sldMk cId="367075214" sldId="257"/>
            <ac:cxnSpMk id="353" creationId="{AD220D3B-2CC2-24A1-4B96-CB67DC35D79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59" creationId="{C68F7865-05EB-DE5E-6720-014FF7DF1EF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60" creationId="{9DED42AC-8454-222E-87FD-FB5DE757A641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61" creationId="{14DDC86A-A06D-36A5-2336-D0FD9F59C82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61" creationId="{8FCDE71C-4051-8688-C4AC-E2D97F9CE452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62" creationId="{54821FBD-B547-6D6B-7511-9885E71AF00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62" creationId="{6BD143E6-16FF-CC97-E757-16CD8BA9F80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65" creationId="{AAA36EC5-D839-F1B6-C410-3A0A84F7F6A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66" creationId="{859F769F-31B3-4878-5323-6B94EE577F5D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67" creationId="{A9BBB254-A648-878B-B551-D9EC7A810BF8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68" creationId="{C1ACD5C0-EA3F-1063-8CD5-5D3645604AF7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71" creationId="{4AEAABA4-FEC4-DEE3-AE2B-FE4702620FB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72" creationId="{CE78B6DD-BF0F-DA91-395F-2857538FDC5D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73" creationId="{E3F78001-89EE-2FE3-4753-B35C437EBEA3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74" creationId="{93EBA998-036E-EFD2-B551-F544B9A0ABB3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74" creationId="{C12E7B8A-8D72-ACC1-C08A-0F956F0F8C5B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77" creationId="{B06A2FC0-CA80-48C8-DC76-C94DC1853859}"/>
          </ac:cxnSpMkLst>
        </pc:cxnChg>
        <pc:cxnChg chg="add del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78" creationId="{1C56C780-6A0B-8FBB-0DB6-FAD23F28859A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79" creationId="{9142DB35-FA13-72E0-21CE-17E28645B72F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79" creationId="{ECA98832-329C-184F-E361-33F8BE75AAB4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80" creationId="{75484890-A17E-7EE8-7DD7-2D5B2F3E5EC1}"/>
          </ac:cxnSpMkLst>
        </pc:cxnChg>
        <pc:cxnChg chg="add del mod">
          <ac:chgData name="HaiChi Lo" userId="56ce1fce5580bc72" providerId="LiveId" clId="{D00631B5-F8EB-408C-AA2E-0EF34FB50F32}" dt="2024-05-14T09:39:24.774" v="290" actId="478"/>
          <ac:cxnSpMkLst>
            <pc:docMk/>
            <pc:sldMk cId="367075214" sldId="257"/>
            <ac:cxnSpMk id="380" creationId="{C2B4A780-F162-4F19-7751-14E859382C3A}"/>
          </ac:cxnSpMkLst>
        </pc:cxnChg>
        <pc:cxnChg chg="add del mod">
          <ac:chgData name="HaiChi Lo" userId="56ce1fce5580bc72" providerId="LiveId" clId="{D00631B5-F8EB-408C-AA2E-0EF34FB50F32}" dt="2024-05-20T15:05:41.350" v="2292" actId="478"/>
          <ac:cxnSpMkLst>
            <pc:docMk/>
            <pc:sldMk cId="367075214" sldId="257"/>
            <ac:cxnSpMk id="381" creationId="{9E266B67-7447-07D1-D512-78CFCCFF291C}"/>
          </ac:cxnSpMkLst>
        </pc:cxnChg>
        <pc:cxnChg chg="add del mod">
          <ac:chgData name="HaiChi Lo" userId="56ce1fce5580bc72" providerId="LiveId" clId="{D00631B5-F8EB-408C-AA2E-0EF34FB50F32}" dt="2024-05-14T09:31:10.799" v="240" actId="21"/>
          <ac:cxnSpMkLst>
            <pc:docMk/>
            <pc:sldMk cId="367075214" sldId="257"/>
            <ac:cxnSpMk id="382" creationId="{5601FCEE-8BF3-C807-4DDB-BA0A9E476D03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85" creationId="{A47F80B8-6629-DAFB-1CB3-5A4458C894EA}"/>
          </ac:cxnSpMkLst>
        </pc:cxnChg>
        <pc:cxnChg chg="add mod">
          <ac:chgData name="HaiChi Lo" userId="56ce1fce5580bc72" providerId="LiveId" clId="{D00631B5-F8EB-408C-AA2E-0EF34FB50F32}" dt="2024-05-14T09:22:20.026" v="188"/>
          <ac:cxnSpMkLst>
            <pc:docMk/>
            <pc:sldMk cId="367075214" sldId="257"/>
            <ac:cxnSpMk id="386" creationId="{C6369680-274A-7952-357F-902F658EC2E4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86" creationId="{FB78E592-B3ED-6309-9C91-C39D76A16BA5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87" creationId="{B3B8B2D7-FB76-F97A-8C49-DAC69CE69DEF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91" creationId="{E46D3DAC-228C-FE05-9EE4-418F02AB2B3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394" creationId="{34DAEEC0-F09F-CB12-54D0-DE0E2F2A4DF0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95" creationId="{F0E41C14-3AD6-56EC-F45F-BC941F93D88E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396" creationId="{0A5E9FFF-BC7D-7E81-05A3-0CEBE66A567A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400" creationId="{CC800E6B-E47E-05B2-A529-DAEC0F59AA45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401" creationId="{8FC57631-4227-9C36-9CAD-E4F83CFDAD8D}"/>
          </ac:cxnSpMkLst>
        </pc:cxnChg>
        <pc:cxnChg chg="mod">
          <ac:chgData name="HaiChi Lo" userId="56ce1fce5580bc72" providerId="LiveId" clId="{D00631B5-F8EB-408C-AA2E-0EF34FB50F32}" dt="2024-05-20T15:39:54.277" v="2670"/>
          <ac:cxnSpMkLst>
            <pc:docMk/>
            <pc:sldMk cId="367075214" sldId="257"/>
            <ac:cxnSpMk id="402" creationId="{85791694-0E81-3B3E-532F-E0F3111DF9AC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3" creationId="{5B5C6D83-7071-403D-ADF4-57FFFA50DE45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4" creationId="{3913031B-5632-A589-B7CD-CE453F3D50EC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5" creationId="{D9EBE68F-6C32-EA4D-DF61-27B1177D1FB9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6" creationId="{87FB9C51-56CE-C7F8-AED5-6694C97554F2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7" creationId="{39EC976B-3F16-2F96-2F3D-D8B220B47142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8" creationId="{6A537A77-274F-F7A6-4C78-607116CB5366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09" creationId="{2E0A8229-C7E2-9AEF-A50C-E60D731073BB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0" creationId="{CCB79A69-AD71-76FA-6F29-CEFACFCB3A44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1" creationId="{349ABB10-C3F8-3337-D47C-48B66989171F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2" creationId="{4878B8AF-4A07-DC7A-8873-9AEBF101B9CE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3" creationId="{AF2B8E39-7589-7A36-6417-85E1325A5580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4" creationId="{4DBECC26-7DD4-95BE-22C2-AC34E58E5E92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5" creationId="{26EF8D91-0FFE-1FB2-2459-8E4F9BFF111B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6" creationId="{923533CD-C9A9-7A9D-935F-AC51FB8D24FA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7" creationId="{9F3053A3-1C65-70B4-B114-059B9502BC10}"/>
          </ac:cxnSpMkLst>
        </pc:cxnChg>
        <pc:cxnChg chg="add mod">
          <ac:chgData name="HaiChi Lo" userId="56ce1fce5580bc72" providerId="LiveId" clId="{D00631B5-F8EB-408C-AA2E-0EF34FB50F32}" dt="2024-05-20T15:40:01.277" v="2672" actId="1076"/>
          <ac:cxnSpMkLst>
            <pc:docMk/>
            <pc:sldMk cId="367075214" sldId="257"/>
            <ac:cxnSpMk id="418" creationId="{52C6C9E7-9F92-74DC-AA53-196EAE4BB87D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25" creationId="{90874D09-ECFE-1BB5-C992-A9C5CC017EC0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26" creationId="{3BBBED5B-EE41-2FA2-7F53-08E08BA208F0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27" creationId="{6CEEB7AF-4D0C-08F1-CFA1-72B07F4F7795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1" creationId="{5026C70A-73FA-B7F1-B726-AEF406B44F62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2" creationId="{3FC46213-1524-386D-CAC9-867CC30DC954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3" creationId="{2D1A12D0-7F18-3319-E6A0-6B53CB8B4AB9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7" creationId="{24977FFD-270C-E3FC-E0BB-12114D0DBC44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8" creationId="{BE33076A-050A-7DFA-BD65-282EEAAC1901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39" creationId="{D6BDA31D-A5C5-EE30-7DCF-7748E0840A11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43" creationId="{13BFE98C-16F2-C28B-28BE-928ECB02292E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44" creationId="{3AC47752-ADD9-978A-FF03-87DD323D59FE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445" creationId="{E3439CA8-5217-AF2D-D935-2CF49566D5DD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46" creationId="{BBB774E9-D367-12EC-DD7B-749FBF74D553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47" creationId="{BB9EF1EC-64AF-5594-BFC9-ED768DCCB60B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49" creationId="{54300D22-DFA8-F7D5-1999-9F7F9410BFAF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50" creationId="{B8B64D7B-D7B0-D23A-B986-94583A48503B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51" creationId="{A233E89B-20E0-AD39-6432-851F423BB39B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55" creationId="{D4D30E7B-7F97-A388-C2CD-E0900752CD47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56" creationId="{8F5BBF79-E012-2C01-13F1-0FE1990082E1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457" creationId="{0276DE3C-6FA1-7324-2EAF-4B01B7615AA0}"/>
          </ac:cxnSpMkLst>
        </pc:cxnChg>
        <pc:cxnChg chg="add del mod">
          <ac:chgData name="HaiChi Lo" userId="56ce1fce5580bc72" providerId="LiveId" clId="{D00631B5-F8EB-408C-AA2E-0EF34FB50F32}" dt="2024-05-20T15:21:13.818" v="2376" actId="478"/>
          <ac:cxnSpMkLst>
            <pc:docMk/>
            <pc:sldMk cId="367075214" sldId="257"/>
            <ac:cxnSpMk id="458" creationId="{4D70DEDE-F925-E1D3-9368-FD4835E9BF6A}"/>
          </ac:cxnSpMkLst>
        </pc:cxnChg>
        <pc:cxnChg chg="add del mod">
          <ac:chgData name="HaiChi Lo" userId="56ce1fce5580bc72" providerId="LiveId" clId="{D00631B5-F8EB-408C-AA2E-0EF34FB50F32}" dt="2024-05-20T15:21:14.741" v="2377" actId="478"/>
          <ac:cxnSpMkLst>
            <pc:docMk/>
            <pc:sldMk cId="367075214" sldId="257"/>
            <ac:cxnSpMk id="459" creationId="{222C8984-5BE9-1857-BD15-CAA86A4B6075}"/>
          </ac:cxnSpMkLst>
        </pc:cxnChg>
        <pc:cxnChg chg="add del mod">
          <ac:chgData name="HaiChi Lo" userId="56ce1fce5580bc72" providerId="LiveId" clId="{D00631B5-F8EB-408C-AA2E-0EF34FB50F32}" dt="2024-05-20T15:21:15.898" v="2378" actId="478"/>
          <ac:cxnSpMkLst>
            <pc:docMk/>
            <pc:sldMk cId="367075214" sldId="257"/>
            <ac:cxnSpMk id="460" creationId="{5CA52951-4D6C-6592-A379-67EEDDCE1E0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64" creationId="{711D72CB-AA2C-FBF1-7356-8E4D7E71B138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65" creationId="{3DD650A2-5C1E-3053-D9AE-2B39614F9851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67" creationId="{D6A07A5B-3DE3-C28F-97E8-A6B36A14CDFC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69" creationId="{A8CC501E-E8EA-F3FA-10C4-5CE3011FD412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471" creationId="{2E0E91E3-431B-162A-4F58-F6BCEB62F09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72" creationId="{55CFF962-26D6-48D6-BBD7-6282816BA17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78" creationId="{56E01498-9CF4-9F56-1CB0-7BBDC217BC2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79" creationId="{60D57314-4ACF-6FD1-73FB-531C955AA6A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81" creationId="{97D74130-307C-DDE0-9330-662A44974EE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82" creationId="{866CE4F3-731E-7B15-EBC0-A5CD15F9C0C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84" creationId="{2DB314B9-2710-197D-7033-5F3D46A7D7F0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87" creationId="{94CEC710-FF8A-214C-2A05-BE67E253980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89" creationId="{DD1F3392-D6F4-1696-AAFF-EE4B5DAD54B1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0" creationId="{58E9B164-EB99-9D61-6190-21E1F5D9DFFA}"/>
          </ac:cxnSpMkLst>
        </pc:cxnChg>
        <pc:cxnChg chg="add del mod">
          <ac:chgData name="HaiChi Lo" userId="56ce1fce5580bc72" providerId="LiveId" clId="{D00631B5-F8EB-408C-AA2E-0EF34FB50F32}" dt="2024-05-20T15:13:25.635" v="2327" actId="478"/>
          <ac:cxnSpMkLst>
            <pc:docMk/>
            <pc:sldMk cId="367075214" sldId="257"/>
            <ac:cxnSpMk id="490" creationId="{D9B00C17-D78F-345E-8AF4-3E828F472DE7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1" creationId="{2362B4D2-34A8-954A-32CA-45EEE8EBF63B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492" creationId="{8325D827-25D4-6E85-DF73-4EB012BC516B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5" creationId="{456103AB-D0AC-8061-BF32-196C06CC297A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6" creationId="{533C37E3-47F7-A7A1-35D1-52A05945F8C1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7" creationId="{A258CC3D-B30A-C7A0-2D82-3834309367A8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498" creationId="{5D5A4C06-C45A-E7EC-784F-18E257FAB107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01" creationId="{15BDAEE6-18E8-BFC3-A639-C9C66A8C405C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1" creationId="{BCE92DD9-163F-825A-1D7C-DE939A994FC0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2" creationId="{F8CD1966-22F8-27A5-9A93-367557EA819C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3" creationId="{7B566E58-1282-6056-8BD9-E8CAC53606EB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4" creationId="{AF3D3CA6-C0D6-2DAD-E98E-4B0B2491A60D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7" creationId="{3673CCA1-14C7-29D4-5F37-5ABCFFA928B4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8" creationId="{8DA6004B-82B8-8A5D-E5EE-CF967C325D3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08" creationId="{90E23569-CE00-A2BE-FB4A-B5B2D59FCC71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09" creationId="{13E531E9-08AF-F448-0A2A-8C9EFDB801F2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0" creationId="{10CC5139-25AB-B694-E3E2-83F55CE29210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10" creationId="{8F4F1E5F-3E14-D8C4-5167-9E23EA102F2F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12" creationId="{3D9062B8-CC5A-7165-6AA1-CB786733972C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3" creationId="{CE648BE3-556F-98BA-7CC2-39399C051978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4" creationId="{BC02DB96-90A1-A3D2-9660-B80CBDCD020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14" creationId="{FD259D75-B1B2-792D-9D7F-2754B7661340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5" creationId="{F353BCD4-88E2-805A-5D03-3164141F510F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6" creationId="{5E05820C-8180-5B9E-B7A7-1934B82D03AD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7" creationId="{45FBBCD3-E334-7FFD-5371-6DD4BEE7315A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19" creationId="{40EB72EF-B8FC-E683-C4A0-1BF2CC03A8D9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20" creationId="{37D30A20-EE50-00A4-BD01-8270EDF69A82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21" creationId="{67EC30DB-82D0-AC86-CB9F-DEC52EAE698C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22" creationId="{7170060E-E187-BA09-5E7A-05603ABF1176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23" creationId="{D6D0A2D6-4334-9010-560E-C844215EBADA}"/>
          </ac:cxnSpMkLst>
        </pc:cxnChg>
        <pc:cxnChg chg="add mod">
          <ac:chgData name="HaiChi Lo" userId="56ce1fce5580bc72" providerId="LiveId" clId="{D00631B5-F8EB-408C-AA2E-0EF34FB50F32}" dt="2024-05-14T09:32:48.410" v="258"/>
          <ac:cxnSpMkLst>
            <pc:docMk/>
            <pc:sldMk cId="367075214" sldId="257"/>
            <ac:cxnSpMk id="524" creationId="{48BE91CD-B4A1-E354-5326-EA559E2D67F1}"/>
          </ac:cxnSpMkLst>
        </pc:cxnChg>
        <pc:cxnChg chg="add mod">
          <ac:chgData name="HaiChi Lo" userId="56ce1fce5580bc72" providerId="LiveId" clId="{D00631B5-F8EB-408C-AA2E-0EF34FB50F32}" dt="2024-05-14T09:32:56.138" v="263"/>
          <ac:cxnSpMkLst>
            <pc:docMk/>
            <pc:sldMk cId="367075214" sldId="257"/>
            <ac:cxnSpMk id="525" creationId="{1C56C780-6A0B-8FBB-0DB6-FAD23F28859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26" creationId="{68C86AB5-7F22-65BC-4DB4-ABEAB22930AF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27" creationId="{DB32C395-6B27-7BF8-7057-DBB5575352F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0" creationId="{ABCDB060-25AD-06F8-41BC-59CFE1C794E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1" creationId="{6308729E-C57D-E7B2-C9E2-437D4E54646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2" creationId="{872AA71C-82CA-72B6-97FA-2AEC24D5FB9E}"/>
          </ac:cxnSpMkLst>
        </pc:cxnChg>
        <pc:cxnChg chg="add del mod">
          <ac:chgData name="HaiChi Lo" userId="56ce1fce5580bc72" providerId="LiveId" clId="{D00631B5-F8EB-408C-AA2E-0EF34FB50F32}" dt="2024-05-20T15:25:47.869" v="2422" actId="478"/>
          <ac:cxnSpMkLst>
            <pc:docMk/>
            <pc:sldMk cId="367075214" sldId="257"/>
            <ac:cxnSpMk id="533" creationId="{6791945A-B024-7758-58F8-27C89A3CF45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6" creationId="{D0497053-AEE6-1403-A061-05731017412E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7" creationId="{0468B3F4-F937-64F1-2167-0832BCD7ED1F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38" creationId="{DB9BC80A-3366-259F-D82A-38674D47F858}"/>
          </ac:cxnSpMkLst>
        </pc:cxnChg>
        <pc:cxnChg chg="add del mod">
          <ac:chgData name="HaiChi Lo" userId="56ce1fce5580bc72" providerId="LiveId" clId="{D00631B5-F8EB-408C-AA2E-0EF34FB50F32}" dt="2024-05-14T09:38:28.066" v="277" actId="478"/>
          <ac:cxnSpMkLst>
            <pc:docMk/>
            <pc:sldMk cId="367075214" sldId="257"/>
            <ac:cxnSpMk id="539" creationId="{0598723D-9847-5B87-B131-23F87043AFE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42" creationId="{F83198C5-1FC3-0E15-3AF9-20A7517B30B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43" creationId="{BE6A7946-8FAE-9073-6101-3B0A4E80ED97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44" creationId="{2228BD9A-EED2-3C0F-4596-2A5E5E0257A2}"/>
          </ac:cxnSpMkLst>
        </pc:cxnChg>
        <pc:cxnChg chg="add del mod">
          <ac:chgData name="HaiChi Lo" userId="56ce1fce5580bc72" providerId="LiveId" clId="{D00631B5-F8EB-408C-AA2E-0EF34FB50F32}" dt="2024-05-14T09:38:29.016" v="278" actId="478"/>
          <ac:cxnSpMkLst>
            <pc:docMk/>
            <pc:sldMk cId="367075214" sldId="257"/>
            <ac:cxnSpMk id="545" creationId="{32EFC587-354C-30A2-3209-FFE5422C844B}"/>
          </ac:cxnSpMkLst>
        </pc:cxnChg>
        <pc:cxnChg chg="add 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48" creationId="{449ACE25-C576-0FB7-D298-E2FC20048BAC}"/>
          </ac:cxnSpMkLst>
        </pc:cxnChg>
        <pc:cxnChg chg="add 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49" creationId="{9767BEFC-9010-83B5-C2B9-1C903A7B0697}"/>
          </ac:cxnSpMkLst>
        </pc:cxnChg>
        <pc:cxnChg chg="add 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550" creationId="{A5546922-F734-F28C-387B-3843BCA77A59}"/>
          </ac:cxnSpMkLst>
        </pc:cxnChg>
        <pc:cxnChg chg="add del mod">
          <ac:chgData name="HaiChi Lo" userId="56ce1fce5580bc72" providerId="LiveId" clId="{D00631B5-F8EB-408C-AA2E-0EF34FB50F32}" dt="2024-05-14T09:38:30.054" v="279" actId="478"/>
          <ac:cxnSpMkLst>
            <pc:docMk/>
            <pc:sldMk cId="367075214" sldId="257"/>
            <ac:cxnSpMk id="551" creationId="{FB8CD86E-4702-5AE0-46DA-BC5C5E8790F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2" creationId="{0C84CABD-EE28-426D-247D-DB1BB4987B1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3" creationId="{85464D43-D12F-603A-AFB4-780040C11EF0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4" creationId="{98F47B28-3543-B30D-568D-7CBF9065315A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5" creationId="{97AB0DD8-0123-4DB7-8C86-6DE3E556D60A}"/>
          </ac:cxnSpMkLst>
        </pc:cxnChg>
        <pc:cxnChg chg="add del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6" creationId="{8781E289-35C1-6020-B5AB-83275A017CD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7" creationId="{C481A993-771C-79E3-99AF-2C22F9265CA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59" creationId="{58A526D4-274C-542C-7400-838CF6527BB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0" creationId="{2F32FC12-A799-E9DF-962E-7308F41AAB2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1" creationId="{017E739C-A2D1-961C-3FB5-8E15B2E58170}"/>
          </ac:cxnSpMkLst>
        </pc:cxnChg>
        <pc:cxnChg chg="add del mod">
          <ac:chgData name="HaiChi Lo" userId="56ce1fce5580bc72" providerId="LiveId" clId="{D00631B5-F8EB-408C-AA2E-0EF34FB50F32}" dt="2024-05-14T09:40:29.776" v="298" actId="21"/>
          <ac:cxnSpMkLst>
            <pc:docMk/>
            <pc:sldMk cId="367075214" sldId="257"/>
            <ac:cxnSpMk id="561" creationId="{3568819B-49F9-65DA-1E36-6FD5887222E7}"/>
          </ac:cxnSpMkLst>
        </pc:cxnChg>
        <pc:cxnChg chg="add del mod">
          <ac:chgData name="HaiChi Lo" userId="56ce1fce5580bc72" providerId="LiveId" clId="{D00631B5-F8EB-408C-AA2E-0EF34FB50F32}" dt="2024-05-20T14:59:20.588" v="2240" actId="478"/>
          <ac:cxnSpMkLst>
            <pc:docMk/>
            <pc:sldMk cId="367075214" sldId="257"/>
            <ac:cxnSpMk id="562" creationId="{91482D82-76B7-00E4-D1B3-1F06099F44C2}"/>
          </ac:cxnSpMkLst>
        </pc:cxnChg>
        <pc:cxnChg chg="add del mod">
          <ac:chgData name="HaiChi Lo" userId="56ce1fce5580bc72" providerId="LiveId" clId="{D00631B5-F8EB-408C-AA2E-0EF34FB50F32}" dt="2024-05-20T14:59:21.274" v="2241" actId="478"/>
          <ac:cxnSpMkLst>
            <pc:docMk/>
            <pc:sldMk cId="367075214" sldId="257"/>
            <ac:cxnSpMk id="563" creationId="{A2850872-6529-603A-A3EE-BD22D1AAAE8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4" creationId="{11FADAD1-8EF3-B3DB-2248-C8FEC0F9D717}"/>
          </ac:cxnSpMkLst>
        </pc:cxnChg>
        <pc:cxnChg chg="add del mod">
          <ac:chgData name="HaiChi Lo" userId="56ce1fce5580bc72" providerId="LiveId" clId="{D00631B5-F8EB-408C-AA2E-0EF34FB50F32}" dt="2024-05-20T15:03:42.115" v="2279" actId="478"/>
          <ac:cxnSpMkLst>
            <pc:docMk/>
            <pc:sldMk cId="367075214" sldId="257"/>
            <ac:cxnSpMk id="565" creationId="{835D49EE-103D-7F72-88B6-3F78E02C3B5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6" creationId="{1A3A9D9E-6B52-4922-6CAB-61FF6C38DF6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7" creationId="{977E0442-BB44-516A-FAA1-8D9F16B80DD3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68" creationId="{1825A8AD-DB3F-CA56-200D-BEE658F5470B}"/>
          </ac:cxnSpMkLst>
        </pc:cxnChg>
        <pc:cxnChg chg="add del mod">
          <ac:chgData name="HaiChi Lo" userId="56ce1fce5580bc72" providerId="LiveId" clId="{D00631B5-F8EB-408C-AA2E-0EF34FB50F32}" dt="2024-05-20T15:03:42.115" v="2279" actId="478"/>
          <ac:cxnSpMkLst>
            <pc:docMk/>
            <pc:sldMk cId="367075214" sldId="257"/>
            <ac:cxnSpMk id="569" creationId="{38F18A41-B6D9-043F-9DFB-F3B60EBEF175}"/>
          </ac:cxnSpMkLst>
        </pc:cxnChg>
        <pc:cxnChg chg="add del mod">
          <ac:chgData name="HaiChi Lo" userId="56ce1fce5580bc72" providerId="LiveId" clId="{D00631B5-F8EB-408C-AA2E-0EF34FB50F32}" dt="2024-05-20T15:03:42.115" v="2279" actId="478"/>
          <ac:cxnSpMkLst>
            <pc:docMk/>
            <pc:sldMk cId="367075214" sldId="257"/>
            <ac:cxnSpMk id="570" creationId="{4FF862FF-FF5C-1D06-03C7-5B1C2E67A532}"/>
          </ac:cxnSpMkLst>
        </pc:cxnChg>
        <pc:cxnChg chg="add del mod">
          <ac:chgData name="HaiChi Lo" userId="56ce1fce5580bc72" providerId="LiveId" clId="{D00631B5-F8EB-408C-AA2E-0EF34FB50F32}" dt="2024-05-20T15:03:42.115" v="2279" actId="478"/>
          <ac:cxnSpMkLst>
            <pc:docMk/>
            <pc:sldMk cId="367075214" sldId="257"/>
            <ac:cxnSpMk id="571" creationId="{02CE8797-A057-5D53-8DA6-670858B2F8B2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74" creationId="{5DCF6250-5FD7-A3ED-04AF-1254EBA7BC21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75" creationId="{C9FFA02B-751E-84D6-04FD-F0F7133ED931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76" creationId="{4C20C9F1-1DB7-CFDA-3942-C652AD965B58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79" creationId="{13733E27-535C-E40E-FA9C-6C1A619FB243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80" creationId="{06A6F1CD-9A9D-C15F-C3CA-DA30884B48DE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81" creationId="{4B71230F-86CA-A75F-EE52-6C0EBA60D1CE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84" creationId="{5C4086C0-48B0-0A4D-CB3E-F406BF0CC3C6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85" creationId="{E0680BCC-A850-1E90-FE0F-DAD5382469C4}"/>
          </ac:cxnSpMkLst>
        </pc:cxnChg>
        <pc:cxnChg chg="add del mod">
          <ac:chgData name="HaiChi Lo" userId="56ce1fce5580bc72" providerId="LiveId" clId="{D00631B5-F8EB-408C-AA2E-0EF34FB50F32}" dt="2024-05-20T14:59:38.296" v="2243" actId="478"/>
          <ac:cxnSpMkLst>
            <pc:docMk/>
            <pc:sldMk cId="367075214" sldId="257"/>
            <ac:cxnSpMk id="586" creationId="{898926A5-4B4D-DBBC-E17A-D84F12DB2B98}"/>
          </ac:cxnSpMkLst>
        </pc:cxnChg>
        <pc:cxnChg chg="add mod">
          <ac:chgData name="HaiChi Lo" userId="56ce1fce5580bc72" providerId="LiveId" clId="{D00631B5-F8EB-408C-AA2E-0EF34FB50F32}" dt="2024-05-20T14:59:33.385" v="2242" actId="164"/>
          <ac:cxnSpMkLst>
            <pc:docMk/>
            <pc:sldMk cId="367075214" sldId="257"/>
            <ac:cxnSpMk id="589" creationId="{75059E6B-55F9-D545-9D44-127E129C7791}"/>
          </ac:cxnSpMkLst>
        </pc:cxnChg>
        <pc:cxnChg chg="add mod">
          <ac:chgData name="HaiChi Lo" userId="56ce1fce5580bc72" providerId="LiveId" clId="{D00631B5-F8EB-408C-AA2E-0EF34FB50F32}" dt="2024-05-20T14:59:33.385" v="2242" actId="164"/>
          <ac:cxnSpMkLst>
            <pc:docMk/>
            <pc:sldMk cId="367075214" sldId="257"/>
            <ac:cxnSpMk id="590" creationId="{C57DDE8E-A75F-7974-25AE-E6057B098AF3}"/>
          </ac:cxnSpMkLst>
        </pc:cxnChg>
        <pc:cxnChg chg="add mod">
          <ac:chgData name="HaiChi Lo" userId="56ce1fce5580bc72" providerId="LiveId" clId="{D00631B5-F8EB-408C-AA2E-0EF34FB50F32}" dt="2024-05-20T14:59:33.385" v="2242" actId="164"/>
          <ac:cxnSpMkLst>
            <pc:docMk/>
            <pc:sldMk cId="367075214" sldId="257"/>
            <ac:cxnSpMk id="591" creationId="{9DB07CC1-6D3B-4D20-FAB6-B8372BC7A055}"/>
          </ac:cxnSpMkLst>
        </pc:cxnChg>
        <pc:cxnChg chg="add del mod">
          <ac:chgData name="HaiChi Lo" userId="56ce1fce5580bc72" providerId="LiveId" clId="{D00631B5-F8EB-408C-AA2E-0EF34FB50F32}" dt="2024-05-14T09:40:19.494" v="296" actId="478"/>
          <ac:cxnSpMkLst>
            <pc:docMk/>
            <pc:sldMk cId="367075214" sldId="257"/>
            <ac:cxnSpMk id="592" creationId="{7208CBF8-85B1-7595-C1E0-3E78E09046EC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92" creationId="{910F9CCE-3FA3-4E76-864D-8CAC087995E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93" creationId="{4038C345-89A3-0DE5-206F-7EB94572DE0D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94" creationId="{9958D613-F5D0-B923-54A0-47DE2848F002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595" creationId="{B5C52D13-3ADB-A537-3F70-A6AD53DDA58C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1" creationId="{96D4A202-1621-871C-2238-2872CDECD45A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2" creationId="{44800715-D58B-11B1-20C5-67164A477E24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3" creationId="{B945993C-7149-99F5-8E83-0C3E74A29DE8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7" creationId="{D64E1A0E-05A3-83E2-6D7B-D43179BC9980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8" creationId="{EC870C5A-57AE-213A-53FD-ED249FA29646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09" creationId="{DF1DEF5D-89BF-A44B-DB06-8E3D3A3EDA89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13" creationId="{110757B8-E80C-5962-EEC5-17E62346D847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14" creationId="{5F21E081-F7B7-1341-8278-A87503E61D26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15" creationId="{606D9383-C7C4-0EE0-80A5-D4272C975EF1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19" creationId="{DD040502-E72A-A043-B3F0-372EBA5C37B4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20" creationId="{5BD5449B-9B82-D478-BA19-09D2918B401C}"/>
          </ac:cxnSpMkLst>
        </pc:cxnChg>
        <pc:cxnChg chg="mod">
          <ac:chgData name="HaiChi Lo" userId="56ce1fce5580bc72" providerId="LiveId" clId="{D00631B5-F8EB-408C-AA2E-0EF34FB50F32}" dt="2024-05-20T15:42:08.854" v="2686" actId="165"/>
          <ac:cxnSpMkLst>
            <pc:docMk/>
            <pc:sldMk cId="367075214" sldId="257"/>
            <ac:cxnSpMk id="621" creationId="{1A0D115B-E73A-E263-2182-B0581EE90093}"/>
          </ac:cxnSpMkLst>
        </pc:cxnChg>
        <pc:cxnChg chg="add del mod">
          <ac:chgData name="HaiChi Lo" userId="56ce1fce5580bc72" providerId="LiveId" clId="{D00631B5-F8EB-408C-AA2E-0EF34FB50F32}" dt="2024-05-20T15:28:20.701" v="2447" actId="478"/>
          <ac:cxnSpMkLst>
            <pc:docMk/>
            <pc:sldMk cId="367075214" sldId="257"/>
            <ac:cxnSpMk id="622" creationId="{ACE87C00-A7FF-17EE-6A74-65A9156EBFC8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24" creationId="{D503B8C4-7F4D-B40A-AA55-5429DCB5CEC1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25" creationId="{B8601DAD-5396-A47B-3DA7-B69443F0AABB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26" creationId="{F8A8E2D9-2347-3867-BE4C-619D27D0E604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27" creationId="{0F2BA926-FC1D-F687-C78B-7FE4103FB044}"/>
          </ac:cxnSpMkLst>
        </pc:cxnChg>
        <pc:cxnChg chg="add del mod">
          <ac:chgData name="HaiChi Lo" userId="56ce1fce5580bc72" providerId="LiveId" clId="{D00631B5-F8EB-408C-AA2E-0EF34FB50F32}" dt="2024-05-20T15:28:14.497" v="2445" actId="478"/>
          <ac:cxnSpMkLst>
            <pc:docMk/>
            <pc:sldMk cId="367075214" sldId="257"/>
            <ac:cxnSpMk id="631" creationId="{7CE043EB-3766-2629-A4A2-B8DFC355D386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32" creationId="{B57AD187-84D9-53CB-2327-165922DBC489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34" creationId="{2B0DBDE7-CB9F-09FE-C5E6-54767BB3C11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35" creationId="{4694E5F4-C2CA-AC48-9704-9B0906868535}"/>
          </ac:cxnSpMkLst>
        </pc:cxnChg>
        <pc:cxnChg chg="add mod topLvl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36" creationId="{D9E99C75-E72D-AE05-2DDB-573A7C210B75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0" creationId="{9403F9D2-0A16-14CB-0F19-D8895F8E5B5F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1" creationId="{B8EF4BA8-CE63-90DC-396C-B89BF3FAA51F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2" creationId="{61BA60FD-A58A-4021-AFF1-DBBEEFD4144C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3" creationId="{E8D64565-E751-9C62-993A-40E9D8923E43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4" creationId="{7D425F32-E4FE-E4A4-A7A7-F097BE60B26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45" creationId="{239EC7EB-934C-CE43-CC34-879CC7068762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57" creationId="{AD217783-E4B4-DF37-887F-1802563847AE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58" creationId="{BD833B2C-2603-0C39-5F90-3408431EAB21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59" creationId="{371FCAE2-2A1E-B176-AEE5-542BF47A91A2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63" creationId="{8306589C-49F8-A91A-1E7B-22D13610410E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64" creationId="{4335A18B-4D47-EC13-49AD-94C5386225D2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65" creationId="{FF872467-9D0A-78DA-1AC0-6512D81C1B13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69" creationId="{35D27B99-707C-CEDD-48AE-9B6EAF51E609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70" creationId="{AD81E74D-5672-25BD-BE46-B31034584928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71" creationId="{5B94A87A-CB9D-196F-44F2-089CB58630C7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75" creationId="{0CEDFBAB-3297-9156-2EAC-C897E6CEB499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76" creationId="{028821F5-24D4-97F4-8C35-475BBF1CBE69}"/>
          </ac:cxnSpMkLst>
        </pc:cxnChg>
        <pc:cxnChg chg="mod">
          <ac:chgData name="HaiChi Lo" userId="56ce1fce5580bc72" providerId="LiveId" clId="{D00631B5-F8EB-408C-AA2E-0EF34FB50F32}" dt="2024-05-20T15:42:52.968" v="2692"/>
          <ac:cxnSpMkLst>
            <pc:docMk/>
            <pc:sldMk cId="367075214" sldId="257"/>
            <ac:cxnSpMk id="677" creationId="{E0A3CBA1-4EC4-4E98-CA88-DC1343090919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78" creationId="{4C4E5A65-7C72-6A72-1BC0-E1F5F7C03B3C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79" creationId="{ED6E5E03-E075-4F37-1DFD-C2E783BDBD0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80" creationId="{67633059-7293-A8D8-3C9D-DC01747FC4C4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81" creationId="{B5642816-9F52-44BD-CBD4-680D1F418174}"/>
          </ac:cxnSpMkLst>
        </pc:cxnChg>
        <pc:cxnChg chg="add del mod">
          <ac:chgData name="HaiChi Lo" userId="56ce1fce5580bc72" providerId="LiveId" clId="{D00631B5-F8EB-408C-AA2E-0EF34FB50F32}" dt="2024-05-20T15:43:15.938" v="2694" actId="478"/>
          <ac:cxnSpMkLst>
            <pc:docMk/>
            <pc:sldMk cId="367075214" sldId="257"/>
            <ac:cxnSpMk id="682" creationId="{9F47DA9C-F369-CE23-B003-BFCF6B82E598}"/>
          </ac:cxnSpMkLst>
        </pc:cxnChg>
        <pc:cxnChg chg="add del mod">
          <ac:chgData name="HaiChi Lo" userId="56ce1fce5580bc72" providerId="LiveId" clId="{D00631B5-F8EB-408C-AA2E-0EF34FB50F32}" dt="2024-05-20T15:43:47.186" v="2705" actId="478"/>
          <ac:cxnSpMkLst>
            <pc:docMk/>
            <pc:sldMk cId="367075214" sldId="257"/>
            <ac:cxnSpMk id="683" creationId="{9732DA2C-7568-6863-1B48-8FD6EA55E04C}"/>
          </ac:cxnSpMkLst>
        </pc:cxnChg>
        <pc:cxnChg chg="add del mod">
          <ac:chgData name="HaiChi Lo" userId="56ce1fce5580bc72" providerId="LiveId" clId="{D00631B5-F8EB-408C-AA2E-0EF34FB50F32}" dt="2024-05-20T15:43:46.570" v="2703" actId="478"/>
          <ac:cxnSpMkLst>
            <pc:docMk/>
            <pc:sldMk cId="367075214" sldId="257"/>
            <ac:cxnSpMk id="684" creationId="{3A0F4E0A-A19D-42C3-02B4-BA61D503213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85" creationId="{DA90DA47-F6BB-C35C-121C-55F84AA12487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86" creationId="{C88258FC-DB4C-9420-2ABE-47711131A0D4}"/>
          </ac:cxnSpMkLst>
        </pc:cxnChg>
        <pc:cxnChg chg="add del mod">
          <ac:chgData name="HaiChi Lo" userId="56ce1fce5580bc72" providerId="LiveId" clId="{D00631B5-F8EB-408C-AA2E-0EF34FB50F32}" dt="2024-05-20T15:43:16.770" v="2695" actId="478"/>
          <ac:cxnSpMkLst>
            <pc:docMk/>
            <pc:sldMk cId="367075214" sldId="257"/>
            <ac:cxnSpMk id="687" creationId="{8DFA499B-964D-FF86-6045-62CD7A81601E}"/>
          </ac:cxnSpMkLst>
        </pc:cxnChg>
        <pc:cxnChg chg="add del mod">
          <ac:chgData name="HaiChi Lo" userId="56ce1fce5580bc72" providerId="LiveId" clId="{D00631B5-F8EB-408C-AA2E-0EF34FB50F32}" dt="2024-05-20T15:43:18.393" v="2697" actId="478"/>
          <ac:cxnSpMkLst>
            <pc:docMk/>
            <pc:sldMk cId="367075214" sldId="257"/>
            <ac:cxnSpMk id="688" creationId="{95D19996-6708-0CD1-5555-56AE99AA7AC2}"/>
          </ac:cxnSpMkLst>
        </pc:cxnChg>
        <pc:cxnChg chg="add del mod">
          <ac:chgData name="HaiChi Lo" userId="56ce1fce5580bc72" providerId="LiveId" clId="{D00631B5-F8EB-408C-AA2E-0EF34FB50F32}" dt="2024-05-20T15:43:19.785" v="2698" actId="478"/>
          <ac:cxnSpMkLst>
            <pc:docMk/>
            <pc:sldMk cId="367075214" sldId="257"/>
            <ac:cxnSpMk id="689" creationId="{CDB078C8-5A10-3A88-1EA2-CE951F471517}"/>
          </ac:cxnSpMkLst>
        </pc:cxnChg>
        <pc:cxnChg chg="add del mod">
          <ac:chgData name="HaiChi Lo" userId="56ce1fce5580bc72" providerId="LiveId" clId="{D00631B5-F8EB-408C-AA2E-0EF34FB50F32}" dt="2024-05-20T15:52:51.048" v="2778" actId="478"/>
          <ac:cxnSpMkLst>
            <pc:docMk/>
            <pc:sldMk cId="367075214" sldId="257"/>
            <ac:cxnSpMk id="690" creationId="{E3FC08E9-4F9E-B595-39F0-DBC3219A3140}"/>
          </ac:cxnSpMkLst>
        </pc:cxnChg>
        <pc:cxnChg chg="add del mod">
          <ac:chgData name="HaiChi Lo" userId="56ce1fce5580bc72" providerId="LiveId" clId="{D00631B5-F8EB-408C-AA2E-0EF34FB50F32}" dt="2024-05-20T15:52:51.414" v="2779" actId="478"/>
          <ac:cxnSpMkLst>
            <pc:docMk/>
            <pc:sldMk cId="367075214" sldId="257"/>
            <ac:cxnSpMk id="691" creationId="{799BA449-4C99-F8AD-9943-17211D4A17A7}"/>
          </ac:cxnSpMkLst>
        </pc:cxnChg>
        <pc:cxnChg chg="add del mod">
          <ac:chgData name="HaiChi Lo" userId="56ce1fce5580bc72" providerId="LiveId" clId="{D00631B5-F8EB-408C-AA2E-0EF34FB50F32}" dt="2024-05-20T15:52:51.959" v="2780" actId="478"/>
          <ac:cxnSpMkLst>
            <pc:docMk/>
            <pc:sldMk cId="367075214" sldId="257"/>
            <ac:cxnSpMk id="692" creationId="{5C93FDE7-E803-A803-AF5D-BB8C27EEA5EC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93" creationId="{900EB6FF-D756-A104-7EB9-B7AD54DFB96A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97" creationId="{219F8B3C-2574-8714-C788-9CF4F5453D9D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98" creationId="{0B40E71E-49E8-5161-058B-877517905E3B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699" creationId="{8678FA3D-EFD8-2E6B-6996-DD3D0D9E85FA}"/>
          </ac:cxnSpMkLst>
        </pc:cxnChg>
        <pc:cxnChg chg="add del mod">
          <ac:chgData name="HaiChi Lo" userId="56ce1fce5580bc72" providerId="LiveId" clId="{D00631B5-F8EB-408C-AA2E-0EF34FB50F32}" dt="2024-05-20T15:44:51.822" v="2719" actId="478"/>
          <ac:cxnSpMkLst>
            <pc:docMk/>
            <pc:sldMk cId="367075214" sldId="257"/>
            <ac:cxnSpMk id="703" creationId="{4B9398A1-7707-599A-E038-50953F59C555}"/>
          </ac:cxnSpMkLst>
        </pc:cxnChg>
        <pc:cxnChg chg="add del mod">
          <ac:chgData name="HaiChi Lo" userId="56ce1fce5580bc72" providerId="LiveId" clId="{D00631B5-F8EB-408C-AA2E-0EF34FB50F32}" dt="2024-05-20T15:44:50.753" v="2717" actId="478"/>
          <ac:cxnSpMkLst>
            <pc:docMk/>
            <pc:sldMk cId="367075214" sldId="257"/>
            <ac:cxnSpMk id="704" creationId="{7F9F912A-4B77-19EF-05EA-6C59FD9D1C9A}"/>
          </ac:cxnSpMkLst>
        </pc:cxnChg>
        <pc:cxnChg chg="add del mod">
          <ac:chgData name="HaiChi Lo" userId="56ce1fce5580bc72" providerId="LiveId" clId="{D00631B5-F8EB-408C-AA2E-0EF34FB50F32}" dt="2024-05-20T15:44:51.546" v="2718" actId="478"/>
          <ac:cxnSpMkLst>
            <pc:docMk/>
            <pc:sldMk cId="367075214" sldId="257"/>
            <ac:cxnSpMk id="705" creationId="{D438EA38-0928-E1D1-77A7-D0E57A4BD65D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09" creationId="{36450F50-16F9-7491-8942-D123FD76C917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10" creationId="{38C97C08-48A0-5917-02E6-9107D60BCF58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11" creationId="{C3215D8A-3C32-2760-81AC-9FCE7715C639}"/>
          </ac:cxnSpMkLst>
        </pc:cxnChg>
        <pc:cxnChg chg="add del mod">
          <ac:chgData name="HaiChi Lo" userId="56ce1fce5580bc72" providerId="LiveId" clId="{D00631B5-F8EB-408C-AA2E-0EF34FB50F32}" dt="2024-05-20T15:50:10.907" v="2759" actId="478"/>
          <ac:cxnSpMkLst>
            <pc:docMk/>
            <pc:sldMk cId="367075214" sldId="257"/>
            <ac:cxnSpMk id="740" creationId="{1D63CF66-98D9-4E85-13A3-B4CF91758997}"/>
          </ac:cxnSpMkLst>
        </pc:cxnChg>
        <pc:cxnChg chg="add del mod">
          <ac:chgData name="HaiChi Lo" userId="56ce1fce5580bc72" providerId="LiveId" clId="{D00631B5-F8EB-408C-AA2E-0EF34FB50F32}" dt="2024-05-20T15:50:10.420" v="2758" actId="478"/>
          <ac:cxnSpMkLst>
            <pc:docMk/>
            <pc:sldMk cId="367075214" sldId="257"/>
            <ac:cxnSpMk id="741" creationId="{BEA0DACF-7E56-0FE9-2F62-C7BD5D1AAE2C}"/>
          </ac:cxnSpMkLst>
        </pc:cxnChg>
        <pc:cxnChg chg="add del mod">
          <ac:chgData name="HaiChi Lo" userId="56ce1fce5580bc72" providerId="LiveId" clId="{D00631B5-F8EB-408C-AA2E-0EF34FB50F32}" dt="2024-05-20T15:50:10.017" v="2757" actId="478"/>
          <ac:cxnSpMkLst>
            <pc:docMk/>
            <pc:sldMk cId="367075214" sldId="257"/>
            <ac:cxnSpMk id="742" creationId="{96D19531-F42F-D57D-C1FB-2491BC15ED9E}"/>
          </ac:cxnSpMkLst>
        </pc:cxnChg>
        <pc:cxnChg chg="add del mod">
          <ac:chgData name="HaiChi Lo" userId="56ce1fce5580bc72" providerId="LiveId" clId="{D00631B5-F8EB-408C-AA2E-0EF34FB50F32}" dt="2024-05-20T15:50:09.189" v="2756" actId="478"/>
          <ac:cxnSpMkLst>
            <pc:docMk/>
            <pc:sldMk cId="367075214" sldId="257"/>
            <ac:cxnSpMk id="743" creationId="{5E358007-37E5-142C-1A7B-20C7CD881E74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49" creationId="{210B09E0-4BEF-67D3-8BD7-C25EB980F0CB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53" creationId="{0044FE72-E9B9-0149-EFDF-FE8DDAD9397C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55" creationId="{D32DCF50-F9C5-6A5D-BC02-B1B9679B1921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57" creationId="{4A412301-694C-AFEF-4497-5DD358011BE8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0" creationId="{888B6BC9-D5CC-19E2-3119-CCF24E004920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1" creationId="{E27E2081-B396-75EB-ECA6-150697E2C93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2" creationId="{F7481712-7C5A-5377-7425-6366E4860E99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3" creationId="{EC2F0996-1F56-F7DC-59FD-441DFAA876D0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4" creationId="{D8714D04-6123-D084-C1AE-6139762420D3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5" creationId="{74FB2023-3136-CB9C-3D9A-F946C71F2D01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66" creationId="{AFF8428D-9F67-E0E4-CAE3-8B2FE8958EE9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92" creationId="{28AB692A-53B7-956A-49AC-E0A1E189B6C6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95" creationId="{401A5799-C276-9C86-8E83-6F0B4B49D7C9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97" creationId="{2A9E948E-8666-5028-7DB4-6193EE507296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799" creationId="{88E68019-4C4A-0AE0-AE4E-6AFCD1D03AD0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01" creationId="{257B6094-6EBF-2F8B-5272-350B4C3744A1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05" creationId="{EC1E6415-1C09-2246-FC90-A6BFB4702D03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08" creationId="{E85E5BA9-F27A-C615-BD57-EFB99748470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11" creationId="{431C8418-DDB9-EC7F-E9A8-DF4B4F3225A0}"/>
          </ac:cxnSpMkLst>
        </pc:cxnChg>
        <pc:cxnChg chg="add del mod">
          <ac:chgData name="HaiChi Lo" userId="56ce1fce5580bc72" providerId="LiveId" clId="{D00631B5-F8EB-408C-AA2E-0EF34FB50F32}" dt="2024-05-20T16:02:07.591" v="2831" actId="478"/>
          <ac:cxnSpMkLst>
            <pc:docMk/>
            <pc:sldMk cId="367075214" sldId="257"/>
            <ac:cxnSpMk id="814" creationId="{C2403FC3-B9BE-728B-2387-716F8D78D622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16" creationId="{DA1A6A8B-5A66-35B6-E1B1-EA0C7018183B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19" creationId="{2E82FD31-B035-3CC5-8D82-66A684BF722A}"/>
          </ac:cxnSpMkLst>
        </pc:cxnChg>
        <pc:cxnChg chg="add del mod">
          <ac:chgData name="HaiChi Lo" userId="56ce1fce5580bc72" providerId="LiveId" clId="{D00631B5-F8EB-408C-AA2E-0EF34FB50F32}" dt="2024-05-20T16:03:30.441" v="2847" actId="478"/>
          <ac:cxnSpMkLst>
            <pc:docMk/>
            <pc:sldMk cId="367075214" sldId="257"/>
            <ac:cxnSpMk id="821" creationId="{0FB968C0-5B84-671F-2E2C-E9CFB068EF0B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24" creationId="{28DE3BD0-7986-DDBE-43A5-ABC71CDA78A3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26" creationId="{E1810878-E8FF-BBC4-F88E-6E48187610ED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28" creationId="{7C3E4946-8675-A35C-C837-D1E720CE4436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30" creationId="{2F653D68-036E-3C8F-B07C-23B225BAB09B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37" creationId="{FB8E0E7E-3907-56DD-0687-0AB6F4267017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39" creationId="{CDE4B0FA-A2CC-EB35-B9B0-A77AFDE1BA8E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41" creationId="{8D377CC6-8882-1410-8B5B-1AFA4358B288}"/>
          </ac:cxnSpMkLst>
        </pc:cxnChg>
        <pc:cxnChg chg="add mod">
          <ac:chgData name="HaiChi Lo" userId="56ce1fce5580bc72" providerId="LiveId" clId="{D00631B5-F8EB-408C-AA2E-0EF34FB50F32}" dt="2024-05-20T16:37:24.601" v="3032" actId="164"/>
          <ac:cxnSpMkLst>
            <pc:docMk/>
            <pc:sldMk cId="367075214" sldId="257"/>
            <ac:cxnSpMk id="845" creationId="{9BB77E30-84A3-F6EC-C3F3-AE2B0006F6F0}"/>
          </ac:cxnSpMkLst>
        </pc:cxnChg>
        <pc:cxnChg chg="add del mod">
          <ac:chgData name="HaiChi Lo" userId="56ce1fce5580bc72" providerId="LiveId" clId="{D00631B5-F8EB-408C-AA2E-0EF34FB50F32}" dt="2024-05-20T16:17:47.005" v="3007" actId="478"/>
          <ac:cxnSpMkLst>
            <pc:docMk/>
            <pc:sldMk cId="367075214" sldId="257"/>
            <ac:cxnSpMk id="871" creationId="{3226EB32-1E92-2277-2850-0C5818747C13}"/>
          </ac:cxnSpMkLst>
        </pc:cxnChg>
      </pc:sldChg>
      <pc:sldChg chg="addSp delSp modSp new mod ord">
        <pc:chgData name="HaiChi Lo" userId="56ce1fce5580bc72" providerId="LiveId" clId="{D00631B5-F8EB-408C-AA2E-0EF34FB50F32}" dt="2024-05-21T05:21:11.413" v="3139" actId="1076"/>
        <pc:sldMkLst>
          <pc:docMk/>
          <pc:sldMk cId="177076357" sldId="258"/>
        </pc:sldMkLst>
        <pc:spChg chg="del">
          <ac:chgData name="HaiChi Lo" userId="56ce1fce5580bc72" providerId="LiveId" clId="{D00631B5-F8EB-408C-AA2E-0EF34FB50F32}" dt="2024-05-14T09:45:24.679" v="301" actId="478"/>
          <ac:spMkLst>
            <pc:docMk/>
            <pc:sldMk cId="177076357" sldId="258"/>
            <ac:spMk id="2" creationId="{59473290-4925-9938-5336-3A544C63ADB5}"/>
          </ac:spMkLst>
        </pc:spChg>
        <pc:spChg chg="del">
          <ac:chgData name="HaiChi Lo" userId="56ce1fce5580bc72" providerId="LiveId" clId="{D00631B5-F8EB-408C-AA2E-0EF34FB50F32}" dt="2024-05-14T09:45:25.411" v="302" actId="478"/>
          <ac:spMkLst>
            <pc:docMk/>
            <pc:sldMk cId="177076357" sldId="258"/>
            <ac:spMk id="3" creationId="{07D91558-7A6D-28B9-79FF-D65E85B6A9B2}"/>
          </ac:spMkLst>
        </pc:spChg>
        <pc:spChg chg="add mod">
          <ac:chgData name="HaiChi Lo" userId="56ce1fce5580bc72" providerId="LiveId" clId="{D00631B5-F8EB-408C-AA2E-0EF34FB50F32}" dt="2024-05-21T05:21:11.413" v="3139" actId="1076"/>
          <ac:spMkLst>
            <pc:docMk/>
            <pc:sldMk cId="177076357" sldId="258"/>
            <ac:spMk id="3" creationId="{63C99036-C551-889F-8C95-076EAEF7F9ED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4" creationId="{747A1262-BB85-1B4F-6325-BCAE0497E46C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5" creationId="{9E99253F-162F-7C27-330D-041A53DB11CD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6" creationId="{00F86969-666F-4BCC-F940-C56423F81679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7" creationId="{071223E9-80BC-9CD4-405D-006BB9A8AC10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" creationId="{577082AA-94D8-3DCF-C254-5ED9881AAF98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9" creationId="{5E4742D7-B50E-5044-3C0B-F354C0DC295A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77" creationId="{2C3B9B61-92A7-9C1B-AE1A-3E412859BE78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79" creationId="{31C20026-167B-6E16-4104-989613A4F481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1" creationId="{867F4150-0647-DF15-CACC-FE10D77E074E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3" creationId="{20036FBD-3090-1CFF-F25C-532C3277088D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5" creationId="{3D8441AE-E8DE-4FDD-C74A-6E607E5F4A4F}"/>
          </ac:spMkLst>
        </pc:spChg>
        <pc:spChg chg="add del mod">
          <ac:chgData name="HaiChi Lo" userId="56ce1fce5580bc72" providerId="LiveId" clId="{D00631B5-F8EB-408C-AA2E-0EF34FB50F32}" dt="2024-05-14T15:49:26.412" v="657" actId="478"/>
          <ac:spMkLst>
            <pc:docMk/>
            <pc:sldMk cId="177076357" sldId="258"/>
            <ac:spMk id="87" creationId="{4295AB1D-E189-8053-9636-3239594D2018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8" creationId="{EA5CF53E-B591-0A18-7E83-D87F4CB52FFC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89" creationId="{5707B818-F2CA-BD9A-AD8F-AB6A7B26E185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90" creationId="{1126394B-C66B-4459-B81E-22599E072EDA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91" creationId="{9CF8DBB7-E097-711A-ACD7-1D5C6DE448C9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93" creationId="{F7505833-2E5A-5CCA-8D15-B126AA9BB54C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95" creationId="{673068BC-13CC-A79F-7D83-AE4669524D7A}"/>
          </ac:spMkLst>
        </pc:spChg>
        <pc:spChg chg="add mod">
          <ac:chgData name="HaiChi Lo" userId="56ce1fce5580bc72" providerId="LiveId" clId="{D00631B5-F8EB-408C-AA2E-0EF34FB50F32}" dt="2024-05-14T15:51:07.277" v="691"/>
          <ac:spMkLst>
            <pc:docMk/>
            <pc:sldMk cId="177076357" sldId="258"/>
            <ac:spMk id="97" creationId="{1375F8E8-2A46-6B93-8F7D-BF9344525FD2}"/>
          </ac:spMkLst>
        </pc:spChg>
        <pc:spChg chg="add mod">
          <ac:chgData name="HaiChi Lo" userId="56ce1fce5580bc72" providerId="LiveId" clId="{D00631B5-F8EB-408C-AA2E-0EF34FB50F32}" dt="2024-05-14T15:51:07.277" v="691"/>
          <ac:spMkLst>
            <pc:docMk/>
            <pc:sldMk cId="177076357" sldId="258"/>
            <ac:spMk id="99" creationId="{D5B42C37-A8BD-5EB4-1D83-3376B3071088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100" creationId="{EA14AE8A-255E-15D4-0695-1C03C59B3BD5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101" creationId="{24339B1A-C487-1AF1-2B77-A4A0D9168F3F}"/>
          </ac:spMkLst>
        </pc:spChg>
        <pc:spChg chg="add mod">
          <ac:chgData name="HaiChi Lo" userId="56ce1fce5580bc72" providerId="LiveId" clId="{D00631B5-F8EB-408C-AA2E-0EF34FB50F32}" dt="2024-05-19T08:21:01.290" v="2229" actId="164"/>
          <ac:spMkLst>
            <pc:docMk/>
            <pc:sldMk cId="177076357" sldId="258"/>
            <ac:spMk id="102" creationId="{021C38A2-3C31-655E-0E39-BDA5C6263E17}"/>
          </ac:spMkLst>
        </pc:spChg>
        <pc:grpChg chg="add mod">
          <ac:chgData name="HaiChi Lo" userId="56ce1fce5580bc72" providerId="LiveId" clId="{D00631B5-F8EB-408C-AA2E-0EF34FB50F32}" dt="2024-05-19T08:21:01.290" v="2229" actId="164"/>
          <ac:grpSpMkLst>
            <pc:docMk/>
            <pc:sldMk cId="177076357" sldId="258"/>
            <ac:grpSpMk id="2" creationId="{7E262D5F-6BB3-A4E5-1AE1-30184F64E30C}"/>
          </ac:grpSpMkLst>
        </pc:grpChg>
        <pc:cxnChg chg="add del">
          <ac:chgData name="HaiChi Lo" userId="56ce1fce5580bc72" providerId="LiveId" clId="{D00631B5-F8EB-408C-AA2E-0EF34FB50F32}" dt="2024-05-14T15:38:00.739" v="495" actId="11529"/>
          <ac:cxnSpMkLst>
            <pc:docMk/>
            <pc:sldMk cId="177076357" sldId="258"/>
            <ac:cxnSpMk id="11" creationId="{0CB86D90-1250-3007-88A5-438B89CD69F6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" creationId="{88774419-0990-615A-641B-839A717F67C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4" creationId="{6E0DD7E4-25D4-8D6E-9FC8-F4861573B64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5" creationId="{A9CB5DA2-CE06-B7F4-25D3-AFFF34D720AF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8" creationId="{7E1EC8F9-4BCF-D98A-55D9-B69B7D28439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9" creationId="{B38DFB33-A2E9-FEA2-F6A3-0F722850452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0" creationId="{A890F508-5298-5121-588C-039663199011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1" creationId="{649C7B41-0008-239E-D124-DEA192FD5F16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2" creationId="{43611A4F-2776-A0D9-7DB3-48892148DF71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5" creationId="{20DEFE13-6F2B-B366-C00A-4E45E67B356C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6" creationId="{1337FE98-2A72-1919-3786-5A5850E491F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7" creationId="{68F1399D-54B1-25A2-A096-A78622AF2074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28" creationId="{297EC6C5-E2F6-27D9-18B6-3CB6BD3F7B3A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30" creationId="{CFCD1FF7-44BD-D111-B5EF-586C6688CC9D}"/>
          </ac:cxnSpMkLst>
        </pc:cxnChg>
        <pc:cxnChg chg="add del mod">
          <ac:chgData name="HaiChi Lo" userId="56ce1fce5580bc72" providerId="LiveId" clId="{D00631B5-F8EB-408C-AA2E-0EF34FB50F32}" dt="2024-05-14T15:54:40.270" v="779" actId="478"/>
          <ac:cxnSpMkLst>
            <pc:docMk/>
            <pc:sldMk cId="177076357" sldId="258"/>
            <ac:cxnSpMk id="31" creationId="{D52F6CF4-904F-42EF-3D81-76046C8EFFBE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33" creationId="{96D74EE3-5EDB-5BA1-1FE0-AFCDA060E58C}"/>
          </ac:cxnSpMkLst>
        </pc:cxnChg>
        <pc:cxnChg chg="add mod">
          <ac:chgData name="HaiChi Lo" userId="56ce1fce5580bc72" providerId="LiveId" clId="{D00631B5-F8EB-408C-AA2E-0EF34FB50F32}" dt="2024-05-14T15:42:05.906" v="540" actId="1076"/>
          <ac:cxnSpMkLst>
            <pc:docMk/>
            <pc:sldMk cId="177076357" sldId="258"/>
            <ac:cxnSpMk id="36" creationId="{96C264D3-30A1-CD7D-7CAF-53DBAD54CAE8}"/>
          </ac:cxnSpMkLst>
        </pc:cxnChg>
        <pc:cxnChg chg="add mod">
          <ac:chgData name="HaiChi Lo" userId="56ce1fce5580bc72" providerId="LiveId" clId="{D00631B5-F8EB-408C-AA2E-0EF34FB50F32}" dt="2024-05-14T15:42:07.334" v="541"/>
          <ac:cxnSpMkLst>
            <pc:docMk/>
            <pc:sldMk cId="177076357" sldId="258"/>
            <ac:cxnSpMk id="37" creationId="{BD728C36-4397-F281-1356-FF8F7AAE255D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38" creationId="{892DFC3E-D43C-0BE7-7E49-636DE8EF5F42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0" creationId="{DAA70D72-59D0-1D42-C355-C23D1DC6226A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1" creationId="{2AEB8622-8640-B24B-BE00-BA802EBD1C0D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2" creationId="{D7B0913B-3126-9545-E507-CFE678FA54FC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3" creationId="{7553DCAC-B100-3498-6E59-E8EF2F25089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5" creationId="{36826C70-30A8-24AC-7D1E-58AF25136AD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48" creationId="{F1D999D3-3310-07BB-B189-F641C306D4F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51" creationId="{67F0A2A3-6197-DA60-5F6A-51E77CA844F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52" creationId="{A0818D8F-E13D-783B-597C-912A75001B7D}"/>
          </ac:cxnSpMkLst>
        </pc:cxnChg>
        <pc:cxnChg chg="add del mod">
          <ac:chgData name="HaiChi Lo" userId="56ce1fce5580bc72" providerId="LiveId" clId="{D00631B5-F8EB-408C-AA2E-0EF34FB50F32}" dt="2024-05-14T15:45:43.556" v="581" actId="478"/>
          <ac:cxnSpMkLst>
            <pc:docMk/>
            <pc:sldMk cId="177076357" sldId="258"/>
            <ac:cxnSpMk id="53" creationId="{787D5F8F-E70F-791F-7F23-698A47349C39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57" creationId="{1FCD80F2-0BD7-40E6-1E44-1189CFE2A3D6}"/>
          </ac:cxnSpMkLst>
        </pc:cxnChg>
        <pc:cxnChg chg="add del mod">
          <ac:chgData name="HaiChi Lo" userId="56ce1fce5580bc72" providerId="LiveId" clId="{D00631B5-F8EB-408C-AA2E-0EF34FB50F32}" dt="2024-05-14T15:57:37.765" v="804" actId="478"/>
          <ac:cxnSpMkLst>
            <pc:docMk/>
            <pc:sldMk cId="177076357" sldId="258"/>
            <ac:cxnSpMk id="58" creationId="{5D2BBB1A-374F-F0D8-9D19-AD0303613CEC}"/>
          </ac:cxnSpMkLst>
        </pc:cxnChg>
        <pc:cxnChg chg="add del mod">
          <ac:chgData name="HaiChi Lo" userId="56ce1fce5580bc72" providerId="LiveId" clId="{D00631B5-F8EB-408C-AA2E-0EF34FB50F32}" dt="2024-05-14T15:46:49.960" v="605" actId="478"/>
          <ac:cxnSpMkLst>
            <pc:docMk/>
            <pc:sldMk cId="177076357" sldId="258"/>
            <ac:cxnSpMk id="59" creationId="{51D8CC71-B958-A57A-FB9D-61E69FE5FAD4}"/>
          </ac:cxnSpMkLst>
        </pc:cxnChg>
        <pc:cxnChg chg="add del mod">
          <ac:chgData name="HaiChi Lo" userId="56ce1fce5580bc72" providerId="LiveId" clId="{D00631B5-F8EB-408C-AA2E-0EF34FB50F32}" dt="2024-05-14T15:46:50.846" v="607" actId="478"/>
          <ac:cxnSpMkLst>
            <pc:docMk/>
            <pc:sldMk cId="177076357" sldId="258"/>
            <ac:cxnSpMk id="60" creationId="{84C0E9CC-7960-57C3-F3CD-8F99A784CE93}"/>
          </ac:cxnSpMkLst>
        </pc:cxnChg>
        <pc:cxnChg chg="add mod">
          <ac:chgData name="HaiChi Lo" userId="56ce1fce5580bc72" providerId="LiveId" clId="{D00631B5-F8EB-408C-AA2E-0EF34FB50F32}" dt="2024-05-14T15:46:36.328" v="601" actId="1076"/>
          <ac:cxnSpMkLst>
            <pc:docMk/>
            <pc:sldMk cId="177076357" sldId="258"/>
            <ac:cxnSpMk id="61" creationId="{250A00B2-7806-0556-797C-9CA1F966521C}"/>
          </ac:cxnSpMkLst>
        </pc:cxnChg>
        <pc:cxnChg chg="add mod">
          <ac:chgData name="HaiChi Lo" userId="56ce1fce5580bc72" providerId="LiveId" clId="{D00631B5-F8EB-408C-AA2E-0EF34FB50F32}" dt="2024-05-14T15:46:36.328" v="601" actId="1076"/>
          <ac:cxnSpMkLst>
            <pc:docMk/>
            <pc:sldMk cId="177076357" sldId="258"/>
            <ac:cxnSpMk id="62" creationId="{30C192CC-A238-B0E4-AAD4-11C18DD4BCAE}"/>
          </ac:cxnSpMkLst>
        </pc:cxnChg>
        <pc:cxnChg chg="add mod">
          <ac:chgData name="HaiChi Lo" userId="56ce1fce5580bc72" providerId="LiveId" clId="{D00631B5-F8EB-408C-AA2E-0EF34FB50F32}" dt="2024-05-14T15:46:36.328" v="601" actId="1076"/>
          <ac:cxnSpMkLst>
            <pc:docMk/>
            <pc:sldMk cId="177076357" sldId="258"/>
            <ac:cxnSpMk id="63" creationId="{A1E0C3BE-5DEC-D362-F257-F4D3B6F9E5A5}"/>
          </ac:cxnSpMkLst>
        </pc:cxnChg>
        <pc:cxnChg chg="add del mod">
          <ac:chgData name="HaiChi Lo" userId="56ce1fce5580bc72" providerId="LiveId" clId="{D00631B5-F8EB-408C-AA2E-0EF34FB50F32}" dt="2024-05-14T15:46:35.653" v="600" actId="1076"/>
          <ac:cxnSpMkLst>
            <pc:docMk/>
            <pc:sldMk cId="177076357" sldId="258"/>
            <ac:cxnSpMk id="64" creationId="{B5556998-EFA3-3CA5-25DB-4204DC2B7FCD}"/>
          </ac:cxnSpMkLst>
        </pc:cxnChg>
        <pc:cxnChg chg="add mod">
          <ac:chgData name="HaiChi Lo" userId="56ce1fce5580bc72" providerId="LiveId" clId="{D00631B5-F8EB-408C-AA2E-0EF34FB50F32}" dt="2024-05-14T15:46:35.653" v="600" actId="1076"/>
          <ac:cxnSpMkLst>
            <pc:docMk/>
            <pc:sldMk cId="177076357" sldId="258"/>
            <ac:cxnSpMk id="65" creationId="{902C85B2-D124-3342-3EE6-5E9A184C7CAB}"/>
          </ac:cxnSpMkLst>
        </pc:cxnChg>
        <pc:cxnChg chg="add mod">
          <ac:chgData name="HaiChi Lo" userId="56ce1fce5580bc72" providerId="LiveId" clId="{D00631B5-F8EB-408C-AA2E-0EF34FB50F32}" dt="2024-05-14T15:46:35.653" v="600" actId="1076"/>
          <ac:cxnSpMkLst>
            <pc:docMk/>
            <pc:sldMk cId="177076357" sldId="258"/>
            <ac:cxnSpMk id="66" creationId="{F1F35776-9E3A-62C4-5EE0-BC9A3A1C74B0}"/>
          </ac:cxnSpMkLst>
        </pc:cxnChg>
        <pc:cxnChg chg="add del mod">
          <ac:chgData name="HaiChi Lo" userId="56ce1fce5580bc72" providerId="LiveId" clId="{D00631B5-F8EB-408C-AA2E-0EF34FB50F32}" dt="2024-05-14T15:57:38.731" v="805" actId="478"/>
          <ac:cxnSpMkLst>
            <pc:docMk/>
            <pc:sldMk cId="177076357" sldId="258"/>
            <ac:cxnSpMk id="78" creationId="{E8F9EE61-785F-DDB8-5EA0-DDBC46694AC8}"/>
          </ac:cxnSpMkLst>
        </pc:cxnChg>
        <pc:cxnChg chg="add del mod">
          <ac:chgData name="HaiChi Lo" userId="56ce1fce5580bc72" providerId="LiveId" clId="{D00631B5-F8EB-408C-AA2E-0EF34FB50F32}" dt="2024-05-14T15:57:39.512" v="806" actId="478"/>
          <ac:cxnSpMkLst>
            <pc:docMk/>
            <pc:sldMk cId="177076357" sldId="258"/>
            <ac:cxnSpMk id="80" creationId="{D367301C-5B58-39F8-E766-E04E46B87823}"/>
          </ac:cxnSpMkLst>
        </pc:cxnChg>
        <pc:cxnChg chg="add del mod">
          <ac:chgData name="HaiChi Lo" userId="56ce1fce5580bc72" providerId="LiveId" clId="{D00631B5-F8EB-408C-AA2E-0EF34FB50F32}" dt="2024-05-14T15:58:42.766" v="820" actId="478"/>
          <ac:cxnSpMkLst>
            <pc:docMk/>
            <pc:sldMk cId="177076357" sldId="258"/>
            <ac:cxnSpMk id="82" creationId="{B8431FE3-9424-6329-36E0-6229846157E7}"/>
          </ac:cxnSpMkLst>
        </pc:cxnChg>
        <pc:cxnChg chg="add del mod">
          <ac:chgData name="HaiChi Lo" userId="56ce1fce5580bc72" providerId="LiveId" clId="{D00631B5-F8EB-408C-AA2E-0EF34FB50F32}" dt="2024-05-14T15:58:43.499" v="821" actId="478"/>
          <ac:cxnSpMkLst>
            <pc:docMk/>
            <pc:sldMk cId="177076357" sldId="258"/>
            <ac:cxnSpMk id="84" creationId="{E8ABDB5F-1430-C8B5-CD75-3095453BD044}"/>
          </ac:cxnSpMkLst>
        </pc:cxnChg>
        <pc:cxnChg chg="add del mod">
          <ac:chgData name="HaiChi Lo" userId="56ce1fce5580bc72" providerId="LiveId" clId="{D00631B5-F8EB-408C-AA2E-0EF34FB50F32}" dt="2024-05-14T15:58:45.377" v="822" actId="478"/>
          <ac:cxnSpMkLst>
            <pc:docMk/>
            <pc:sldMk cId="177076357" sldId="258"/>
            <ac:cxnSpMk id="86" creationId="{8080E068-5BC5-7444-BF80-D2C4C05FAB0F}"/>
          </ac:cxnSpMkLst>
        </pc:cxnChg>
        <pc:cxnChg chg="add del mod">
          <ac:chgData name="HaiChi Lo" userId="56ce1fce5580bc72" providerId="LiveId" clId="{D00631B5-F8EB-408C-AA2E-0EF34FB50F32}" dt="2024-05-14T15:58:15.252" v="814" actId="478"/>
          <ac:cxnSpMkLst>
            <pc:docMk/>
            <pc:sldMk cId="177076357" sldId="258"/>
            <ac:cxnSpMk id="92" creationId="{46FEDF30-4D96-4C7F-5483-E3ADDFC1C66D}"/>
          </ac:cxnSpMkLst>
        </pc:cxnChg>
        <pc:cxnChg chg="add del mod">
          <ac:chgData name="HaiChi Lo" userId="56ce1fce5580bc72" providerId="LiveId" clId="{D00631B5-F8EB-408C-AA2E-0EF34FB50F32}" dt="2024-05-14T15:58:16.990" v="815" actId="478"/>
          <ac:cxnSpMkLst>
            <pc:docMk/>
            <pc:sldMk cId="177076357" sldId="258"/>
            <ac:cxnSpMk id="94" creationId="{2F7735DF-CC55-526B-FB9B-0A21B9C08D00}"/>
          </ac:cxnSpMkLst>
        </pc:cxnChg>
        <pc:cxnChg chg="add mod">
          <ac:chgData name="HaiChi Lo" userId="56ce1fce5580bc72" providerId="LiveId" clId="{D00631B5-F8EB-408C-AA2E-0EF34FB50F32}" dt="2024-05-14T15:51:07.277" v="691"/>
          <ac:cxnSpMkLst>
            <pc:docMk/>
            <pc:sldMk cId="177076357" sldId="258"/>
            <ac:cxnSpMk id="96" creationId="{BDDA34EB-38C9-7B55-55C2-3604E6F30421}"/>
          </ac:cxnSpMkLst>
        </pc:cxnChg>
        <pc:cxnChg chg="add mod">
          <ac:chgData name="HaiChi Lo" userId="56ce1fce5580bc72" providerId="LiveId" clId="{D00631B5-F8EB-408C-AA2E-0EF34FB50F32}" dt="2024-05-14T15:51:07.277" v="691"/>
          <ac:cxnSpMkLst>
            <pc:docMk/>
            <pc:sldMk cId="177076357" sldId="258"/>
            <ac:cxnSpMk id="98" creationId="{721E85E7-306A-C5FB-4FEB-715FC2EF0D35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03" creationId="{4A34B429-9516-FD86-4E24-0270BC200C05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05" creationId="{6698D7D7-2D7B-F2E1-0C2C-56F7069EB960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07" creationId="{41AF85AC-5B38-896C-F8F4-AC50818EFD87}"/>
          </ac:cxnSpMkLst>
        </pc:cxnChg>
        <pc:cxnChg chg="add del mod">
          <ac:chgData name="HaiChi Lo" userId="56ce1fce5580bc72" providerId="LiveId" clId="{D00631B5-F8EB-408C-AA2E-0EF34FB50F32}" dt="2024-05-14T15:53:50.565" v="770" actId="478"/>
          <ac:cxnSpMkLst>
            <pc:docMk/>
            <pc:sldMk cId="177076357" sldId="258"/>
            <ac:cxnSpMk id="112" creationId="{667204A7-82ED-5ED3-EC95-0A429EE2F8D9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13" creationId="{44F51A6B-8633-B06E-3B3A-C83DD9FEEE15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14" creationId="{4F9BB158-8813-6D4C-5B6B-25E7CA90203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15" creationId="{C4768E99-9886-B9B6-D79F-2CB53D35FED5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18" creationId="{F20309F3-EC01-3799-A45F-0BAA2CD4293C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19" creationId="{F2460364-7944-3994-5639-D4376C3C2BFE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20" creationId="{BC6480BC-74AD-9BFC-61A7-6168D1B073A5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3" creationId="{FF5CE28C-991C-9AFE-505D-3AFE40F744B2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4" creationId="{65C24673-BA90-57A3-AB07-0A16A1725FC1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5" creationId="{C90A5660-D3F4-A82F-2CFF-FEEE12E5AFE6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6" creationId="{45BC9A65-634E-D02B-1CF1-81F43C5471DD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7" creationId="{CEAE02A7-1ABF-36A9-CE8B-DBB0B3A2D548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8" creationId="{5DB1EC43-8212-E609-17E5-8FD2BB423FEB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39" creationId="{F6638B61-6ED3-CD6E-6404-100BB2E44BBA}"/>
          </ac:cxnSpMkLst>
        </pc:cxnChg>
        <pc:cxnChg chg="add mod">
          <ac:chgData name="HaiChi Lo" userId="56ce1fce5580bc72" providerId="LiveId" clId="{D00631B5-F8EB-408C-AA2E-0EF34FB50F32}" dt="2024-05-19T08:21:01.290" v="2229" actId="164"/>
          <ac:cxnSpMkLst>
            <pc:docMk/>
            <pc:sldMk cId="177076357" sldId="258"/>
            <ac:cxnSpMk id="140" creationId="{4DC6FE47-93F8-B558-4638-313F4B959BB5}"/>
          </ac:cxnSpMkLst>
        </pc:cxnChg>
      </pc:sldChg>
      <pc:sldChg chg="addSp delSp modSp add mod ord">
        <pc:chgData name="HaiChi Lo" userId="56ce1fce5580bc72" providerId="LiveId" clId="{D00631B5-F8EB-408C-AA2E-0EF34FB50F32}" dt="2024-05-21T05:20:47.564" v="3135" actId="1076"/>
        <pc:sldMkLst>
          <pc:docMk/>
          <pc:sldMk cId="244399771" sldId="259"/>
        </pc:sldMkLst>
        <pc:spChg chg="add mod">
          <ac:chgData name="HaiChi Lo" userId="56ce1fce5580bc72" providerId="LiveId" clId="{D00631B5-F8EB-408C-AA2E-0EF34FB50F32}" dt="2024-05-21T05:20:30.455" v="3134" actId="1076"/>
          <ac:spMkLst>
            <pc:docMk/>
            <pc:sldMk cId="244399771" sldId="259"/>
            <ac:spMk id="2" creationId="{CE1058B7-3CB7-6CA3-7252-5FB61511D163}"/>
          </ac:spMkLst>
        </pc:spChg>
        <pc:spChg chg="add mod">
          <ac:chgData name="HaiChi Lo" userId="56ce1fce5580bc72" providerId="LiveId" clId="{D00631B5-F8EB-408C-AA2E-0EF34FB50F32}" dt="2024-05-21T05:20:47.564" v="3135" actId="1076"/>
          <ac:spMkLst>
            <pc:docMk/>
            <pc:sldMk cId="244399771" sldId="259"/>
            <ac:spMk id="3" creationId="{6D0B00B3-A509-6F2A-5DA8-FFB22B6E128B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4" creationId="{747A1262-BB85-1B4F-6325-BCAE0497E46C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5" creationId="{9E99253F-162F-7C27-330D-041A53DB11CD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6" creationId="{00F86969-666F-4BCC-F940-C56423F81679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7" creationId="{071223E9-80BC-9CD4-405D-006BB9A8AC10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" creationId="{577082AA-94D8-3DCF-C254-5ED9881AAF98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9" creationId="{5E4742D7-B50E-5044-3C0B-F354C0DC295A}"/>
          </ac:spMkLst>
        </pc:spChg>
        <pc:spChg chg="add del mod ord">
          <ac:chgData name="HaiChi Lo" userId="56ce1fce5580bc72" providerId="LiveId" clId="{D00631B5-F8EB-408C-AA2E-0EF34FB50F32}" dt="2024-05-19T01:25:25" v="940" actId="21"/>
          <ac:spMkLst>
            <pc:docMk/>
            <pc:sldMk cId="244399771" sldId="259"/>
            <ac:spMk id="73" creationId="{B824A7C8-59E7-ED04-618A-4E9A9C72C2AE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77" creationId="{2C3B9B61-92A7-9C1B-AE1A-3E412859BE78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79" creationId="{31C20026-167B-6E16-4104-989613A4F481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1" creationId="{867F4150-0647-DF15-CACC-FE10D77E074E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3" creationId="{20036FBD-3090-1CFF-F25C-532C3277088D}"/>
          </ac:spMkLst>
        </pc:spChg>
        <pc:spChg chg="add del mod">
          <ac:chgData name="HaiChi Lo" userId="56ce1fce5580bc72" providerId="LiveId" clId="{D00631B5-F8EB-408C-AA2E-0EF34FB50F32}" dt="2024-05-19T01:34:50.187" v="1077" actId="478"/>
          <ac:spMkLst>
            <pc:docMk/>
            <pc:sldMk cId="244399771" sldId="259"/>
            <ac:spMk id="84" creationId="{B0FD9BD7-A924-F2AC-B91E-461A5395446C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5" creationId="{3D8441AE-E8DE-4FDD-C74A-6E607E5F4A4F}"/>
          </ac:spMkLst>
        </pc:spChg>
        <pc:spChg chg="add del mod">
          <ac:chgData name="HaiChi Lo" userId="56ce1fce5580bc72" providerId="LiveId" clId="{D00631B5-F8EB-408C-AA2E-0EF34FB50F32}" dt="2024-05-19T01:34:44.054" v="1072" actId="478"/>
          <ac:spMkLst>
            <pc:docMk/>
            <pc:sldMk cId="244399771" sldId="259"/>
            <ac:spMk id="86" creationId="{536EB986-F725-F781-4EDB-E656AFFD752D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8" creationId="{EA5CF53E-B591-0A18-7E83-D87F4CB52FFC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89" creationId="{5707B818-F2CA-BD9A-AD8F-AB6A7B26E185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90" creationId="{1126394B-C66B-4459-B81E-22599E072EDA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91" creationId="{9CF8DBB7-E097-711A-ACD7-1D5C6DE448C9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92" creationId="{7C9CFD59-F2A1-A857-BC19-BAE18D9B651A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93" creationId="{F7505833-2E5A-5CCA-8D15-B126AA9BB54C}"/>
          </ac:spMkLst>
        </pc:spChg>
        <pc:spChg chg="del mod">
          <ac:chgData name="HaiChi Lo" userId="56ce1fce5580bc72" providerId="LiveId" clId="{D00631B5-F8EB-408C-AA2E-0EF34FB50F32}" dt="2024-05-19T01:19:35.159" v="849" actId="478"/>
          <ac:spMkLst>
            <pc:docMk/>
            <pc:sldMk cId="244399771" sldId="259"/>
            <ac:spMk id="95" creationId="{673068BC-13CC-A79F-7D83-AE4669524D7A}"/>
          </ac:spMkLst>
        </pc:spChg>
        <pc:spChg chg="del mod">
          <ac:chgData name="HaiChi Lo" userId="56ce1fce5580bc72" providerId="LiveId" clId="{D00631B5-F8EB-408C-AA2E-0EF34FB50F32}" dt="2024-05-19T01:25:25" v="940" actId="21"/>
          <ac:spMkLst>
            <pc:docMk/>
            <pc:sldMk cId="244399771" sldId="259"/>
            <ac:spMk id="100" creationId="{EA14AE8A-255E-15D4-0695-1C03C59B3BD5}"/>
          </ac:spMkLst>
        </pc:spChg>
        <pc:spChg chg="del mod">
          <ac:chgData name="HaiChi Lo" userId="56ce1fce5580bc72" providerId="LiveId" clId="{D00631B5-F8EB-408C-AA2E-0EF34FB50F32}" dt="2024-05-19T01:25:25" v="940" actId="21"/>
          <ac:spMkLst>
            <pc:docMk/>
            <pc:sldMk cId="244399771" sldId="259"/>
            <ac:spMk id="101" creationId="{24339B1A-C487-1AF1-2B77-A4A0D9168F3F}"/>
          </ac:spMkLst>
        </pc:spChg>
        <pc:spChg chg="del mod">
          <ac:chgData name="HaiChi Lo" userId="56ce1fce5580bc72" providerId="LiveId" clId="{D00631B5-F8EB-408C-AA2E-0EF34FB50F32}" dt="2024-05-19T01:25:25" v="940" actId="21"/>
          <ac:spMkLst>
            <pc:docMk/>
            <pc:sldMk cId="244399771" sldId="259"/>
            <ac:spMk id="102" creationId="{021C38A2-3C31-655E-0E39-BDA5C6263E17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04" creationId="{FA757B80-4E73-F948-F224-FC5637CB5B62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06" creationId="{D1B6F9E1-D683-FBDF-C307-8A1B0147195D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08" creationId="{9326F01B-17FF-6805-04E0-63B05692B189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09" creationId="{D475FDEF-0664-B79A-25DC-5769ED395E4B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10" creationId="{C921CFC4-A3CE-0CC0-2477-1AC6E1F2352C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11" creationId="{3CD7E419-A0D3-65A9-CD7F-D75E5390D431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21" creationId="{AA2D4B5C-1D25-BA83-5D8B-38409AA869BB}"/>
          </ac:spMkLst>
        </pc:spChg>
        <pc:spChg chg="add mod">
          <ac:chgData name="HaiChi Lo" userId="56ce1fce5580bc72" providerId="LiveId" clId="{D00631B5-F8EB-408C-AA2E-0EF34FB50F32}" dt="2024-05-19T02:06:36.592" v="1580" actId="164"/>
          <ac:spMkLst>
            <pc:docMk/>
            <pc:sldMk cId="244399771" sldId="259"/>
            <ac:spMk id="122" creationId="{D9A93B98-0076-8536-75AE-56A917A0ED85}"/>
          </ac:spMkLst>
        </pc:spChg>
        <pc:spChg chg="add mod">
          <ac:chgData name="HaiChi Lo" userId="56ce1fce5580bc72" providerId="LiveId" clId="{D00631B5-F8EB-408C-AA2E-0EF34FB50F32}" dt="2024-05-19T02:06:36.592" v="1580" actId="164"/>
          <ac:spMkLst>
            <pc:docMk/>
            <pc:sldMk cId="244399771" sldId="259"/>
            <ac:spMk id="128" creationId="{6C5C2C97-33BD-9763-83C7-7A2F15B739BB}"/>
          </ac:spMkLst>
        </pc:spChg>
        <pc:spChg chg="add mod">
          <ac:chgData name="HaiChi Lo" userId="56ce1fce5580bc72" providerId="LiveId" clId="{D00631B5-F8EB-408C-AA2E-0EF34FB50F32}" dt="2024-05-19T02:06:36.592" v="1580" actId="164"/>
          <ac:spMkLst>
            <pc:docMk/>
            <pc:sldMk cId="244399771" sldId="259"/>
            <ac:spMk id="129" creationId="{4B43BFB4-C50A-B5B2-BD1C-4CA19251B373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44" creationId="{986BA8DD-7517-FBA4-5A89-4F1FD4BA7255}"/>
          </ac:spMkLst>
        </pc:spChg>
        <pc:spChg chg="add mod">
          <ac:chgData name="HaiChi Lo" userId="56ce1fce5580bc72" providerId="LiveId" clId="{D00631B5-F8EB-408C-AA2E-0EF34FB50F32}" dt="2024-05-19T08:21:10.070" v="2230" actId="164"/>
          <ac:spMkLst>
            <pc:docMk/>
            <pc:sldMk cId="244399771" sldId="259"/>
            <ac:spMk id="145" creationId="{13335902-CE40-FBA4-FE87-704B60A7CD32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0" creationId="{9D1793EE-0CC8-F75A-19E8-13E8CA4AF5A4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3" creationId="{7CB7EA00-1F77-52D1-9673-8A6A9CF06232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4" creationId="{B2D96151-4522-9DBA-43D4-A50F3F939BEB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5" creationId="{EB54A342-36C1-F51A-1447-1162B57023B8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6" creationId="{75305F92-5FC7-78A1-952F-08164CBFBAA2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58" creationId="{99CA14B7-BB2E-7BD3-5CE7-E9721DEFF8ED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0" creationId="{21B3B0B4-7D3A-5B87-53A9-00476EBB156E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2" creationId="{82C260E0-17BD-8F7D-584C-A64B2A3156A2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3" creationId="{52811144-A20A-BF12-BB79-D986CE1E4D13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4" creationId="{9C8E5CF8-9873-9A40-E3ED-E4967B75DEB3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5" creationId="{A9104CAE-1BA8-A09C-6292-0879A83C2E44}"/>
          </ac:spMkLst>
        </pc:spChg>
        <pc:spChg chg="add mod">
          <ac:chgData name="HaiChi Lo" userId="56ce1fce5580bc72" providerId="LiveId" clId="{D00631B5-F8EB-408C-AA2E-0EF34FB50F32}" dt="2024-05-19T08:21:15.107" v="2231" actId="164"/>
          <ac:spMkLst>
            <pc:docMk/>
            <pc:sldMk cId="244399771" sldId="259"/>
            <ac:spMk id="168" creationId="{6F042852-D913-02E5-1599-23D671B4F3A1}"/>
          </ac:spMkLst>
        </pc:spChg>
        <pc:grpChg chg="add mod">
          <ac:chgData name="HaiChi Lo" userId="56ce1fce5580bc72" providerId="LiveId" clId="{D00631B5-F8EB-408C-AA2E-0EF34FB50F32}" dt="2024-05-19T08:21:10.070" v="2230" actId="164"/>
          <ac:grpSpMkLst>
            <pc:docMk/>
            <pc:sldMk cId="244399771" sldId="259"/>
            <ac:grpSpMk id="169" creationId="{02527497-51C6-C439-8FCD-114E8B58D0E5}"/>
          </ac:grpSpMkLst>
        </pc:grpChg>
        <pc:grpChg chg="add mod">
          <ac:chgData name="HaiChi Lo" userId="56ce1fce5580bc72" providerId="LiveId" clId="{D00631B5-F8EB-408C-AA2E-0EF34FB50F32}" dt="2024-05-19T08:21:10.070" v="2230" actId="164"/>
          <ac:grpSpMkLst>
            <pc:docMk/>
            <pc:sldMk cId="244399771" sldId="259"/>
            <ac:grpSpMk id="170" creationId="{B1E1594D-15CC-EEEB-BA53-C396FE89626B}"/>
          </ac:grpSpMkLst>
        </pc:grpChg>
        <pc:grpChg chg="add mod">
          <ac:chgData name="HaiChi Lo" userId="56ce1fce5580bc72" providerId="LiveId" clId="{D00631B5-F8EB-408C-AA2E-0EF34FB50F32}" dt="2024-05-19T08:21:15.107" v="2231" actId="164"/>
          <ac:grpSpMkLst>
            <pc:docMk/>
            <pc:sldMk cId="244399771" sldId="259"/>
            <ac:grpSpMk id="171" creationId="{3743BBD5-B863-8651-890E-E7051318BF05}"/>
          </ac:grpSpMkLst>
        </pc:grp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" creationId="{88774419-0990-615A-641B-839A717F67C8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4" creationId="{6E0DD7E4-25D4-8D6E-9FC8-F4861573B640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5" creationId="{A9CB5DA2-CE06-B7F4-25D3-AFFF34D720AF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8" creationId="{7E1EC8F9-4BCF-D98A-55D9-B69B7D284390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9" creationId="{B38DFB33-A2E9-FEA2-F6A3-0F7228504520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20" creationId="{A890F508-5298-5121-588C-039663199011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21" creationId="{649C7B41-0008-239E-D124-DEA192FD5F16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22" creationId="{43611A4F-2776-A0D9-7DB3-48892148DF71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25" creationId="{20DEFE13-6F2B-B366-C00A-4E45E67B356C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26" creationId="{1337FE98-2A72-1919-3786-5A5850E491F0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27" creationId="{68F1399D-54B1-25A2-A096-A78622AF2074}"/>
          </ac:cxnSpMkLst>
        </pc:cxnChg>
        <pc:cxnChg chg="del mod">
          <ac:chgData name="HaiChi Lo" userId="56ce1fce5580bc72" providerId="LiveId" clId="{D00631B5-F8EB-408C-AA2E-0EF34FB50F32}" dt="2024-05-19T01:19:39.956" v="851" actId="478"/>
          <ac:cxnSpMkLst>
            <pc:docMk/>
            <pc:sldMk cId="244399771" sldId="259"/>
            <ac:cxnSpMk id="28" creationId="{297EC6C5-E2F6-27D9-18B6-3CB6BD3F7B3A}"/>
          </ac:cxnSpMkLst>
        </pc:cxnChg>
        <pc:cxnChg chg="del mod">
          <ac:chgData name="HaiChi Lo" userId="56ce1fce5580bc72" providerId="LiveId" clId="{D00631B5-F8EB-408C-AA2E-0EF34FB50F32}" dt="2024-05-19T01:19:39.176" v="850" actId="478"/>
          <ac:cxnSpMkLst>
            <pc:docMk/>
            <pc:sldMk cId="244399771" sldId="259"/>
            <ac:cxnSpMk id="30" creationId="{CFCD1FF7-44BD-D111-B5EF-586C6688CC9D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33" creationId="{96D74EE3-5EDB-5BA1-1FE0-AFCDA060E58C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38" creationId="{892DFC3E-D43C-0BE7-7E49-636DE8EF5F42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40" creationId="{DAA70D72-59D0-1D42-C355-C23D1DC6226A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41" creationId="{2AEB8622-8640-B24B-BE00-BA802EBD1C0D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42" creationId="{D7B0913B-3126-9545-E507-CFE678FA54FC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43" creationId="{7553DCAC-B100-3498-6E59-E8EF2F250890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45" creationId="{36826C70-30A8-24AC-7D1E-58AF25136AD8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48" creationId="{F1D999D3-3310-07BB-B189-F641C306D4F8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51" creationId="{67F0A2A3-6197-DA60-5F6A-51E77CA844F8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52" creationId="{A0818D8F-E13D-783B-597C-912A75001B7D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57" creationId="{1FCD80F2-0BD7-40E6-1E44-1189CFE2A3D6}"/>
          </ac:cxnSpMkLst>
        </pc:cxnChg>
        <pc:cxnChg chg="add del mod">
          <ac:chgData name="HaiChi Lo" userId="56ce1fce5580bc72" providerId="LiveId" clId="{D00631B5-F8EB-408C-AA2E-0EF34FB50F32}" dt="2024-05-19T01:34:51.301" v="1078" actId="478"/>
          <ac:cxnSpMkLst>
            <pc:docMk/>
            <pc:sldMk cId="244399771" sldId="259"/>
            <ac:cxnSpMk id="74" creationId="{7997035B-F655-8B14-92AE-1CED16C894AA}"/>
          </ac:cxnSpMkLst>
        </pc:cxnChg>
        <pc:cxnChg chg="add del mod">
          <ac:chgData name="HaiChi Lo" userId="56ce1fce5580bc72" providerId="LiveId" clId="{D00631B5-F8EB-408C-AA2E-0EF34FB50F32}" dt="2024-05-19T01:34:45.771" v="1073" actId="478"/>
          <ac:cxnSpMkLst>
            <pc:docMk/>
            <pc:sldMk cId="244399771" sldId="259"/>
            <ac:cxnSpMk id="75" creationId="{ABEEDFC7-227E-8251-058E-64FC34834595}"/>
          </ac:cxnSpMkLst>
        </pc:cxnChg>
        <pc:cxnChg chg="add del mod">
          <ac:chgData name="HaiChi Lo" userId="56ce1fce5580bc72" providerId="LiveId" clId="{D00631B5-F8EB-408C-AA2E-0EF34FB50F32}" dt="2024-05-19T01:27:30.812" v="947" actId="478"/>
          <ac:cxnSpMkLst>
            <pc:docMk/>
            <pc:sldMk cId="244399771" sldId="259"/>
            <ac:cxnSpMk id="76" creationId="{0FED96EE-DB22-5AFB-6CE7-FC82EAF42971}"/>
          </ac:cxnSpMkLst>
        </pc:cxnChg>
        <pc:cxnChg chg="add mod">
          <ac:chgData name="HaiChi Lo" userId="56ce1fce5580bc72" providerId="LiveId" clId="{D00631B5-F8EB-408C-AA2E-0EF34FB50F32}" dt="2024-05-19T02:06:36.592" v="1580" actId="164"/>
          <ac:cxnSpMkLst>
            <pc:docMk/>
            <pc:sldMk cId="244399771" sldId="259"/>
            <ac:cxnSpMk id="78" creationId="{CD54D0C3-7CAE-7A54-3459-080537689D99}"/>
          </ac:cxnSpMkLst>
        </pc:cxnChg>
        <pc:cxnChg chg="add del mod">
          <ac:chgData name="HaiChi Lo" userId="56ce1fce5580bc72" providerId="LiveId" clId="{D00631B5-F8EB-408C-AA2E-0EF34FB50F32}" dt="2024-05-19T01:34:48.268" v="1074" actId="478"/>
          <ac:cxnSpMkLst>
            <pc:docMk/>
            <pc:sldMk cId="244399771" sldId="259"/>
            <ac:cxnSpMk id="80" creationId="{7E274A10-9383-1FC5-2523-CB62BDC24454}"/>
          </ac:cxnSpMkLst>
        </pc:cxnChg>
        <pc:cxnChg chg="add del mod">
          <ac:chgData name="HaiChi Lo" userId="56ce1fce5580bc72" providerId="LiveId" clId="{D00631B5-F8EB-408C-AA2E-0EF34FB50F32}" dt="2024-05-19T01:34:48.660" v="1075" actId="478"/>
          <ac:cxnSpMkLst>
            <pc:docMk/>
            <pc:sldMk cId="244399771" sldId="259"/>
            <ac:cxnSpMk id="82" creationId="{754E3353-0C24-AF86-CAA3-8BAA691DD120}"/>
          </ac:cxnSpMkLst>
        </pc:cxnChg>
        <pc:cxnChg chg="add del mod">
          <ac:chgData name="HaiChi Lo" userId="56ce1fce5580bc72" providerId="LiveId" clId="{D00631B5-F8EB-408C-AA2E-0EF34FB50F32}" dt="2024-05-19T01:34:49.195" v="1076" actId="478"/>
          <ac:cxnSpMkLst>
            <pc:docMk/>
            <pc:sldMk cId="244399771" sldId="259"/>
            <ac:cxnSpMk id="87" creationId="{9EC9195A-BE60-B7AB-A277-B6B860DE994E}"/>
          </ac:cxnSpMkLst>
        </pc:cxnChg>
        <pc:cxnChg chg="add mod">
          <ac:chgData name="HaiChi Lo" userId="56ce1fce5580bc72" providerId="LiveId" clId="{D00631B5-F8EB-408C-AA2E-0EF34FB50F32}" dt="2024-05-19T08:21:10.070" v="2230" actId="164"/>
          <ac:cxnSpMkLst>
            <pc:docMk/>
            <pc:sldMk cId="244399771" sldId="259"/>
            <ac:cxnSpMk id="94" creationId="{0D86E0A1-622B-CC6F-98B4-B1F704CCADE7}"/>
          </ac:cxnSpMkLst>
        </pc:cxnChg>
        <pc:cxnChg chg="add mod">
          <ac:chgData name="HaiChi Lo" userId="56ce1fce5580bc72" providerId="LiveId" clId="{D00631B5-F8EB-408C-AA2E-0EF34FB50F32}" dt="2024-05-19T08:21:10.070" v="2230" actId="164"/>
          <ac:cxnSpMkLst>
            <pc:docMk/>
            <pc:sldMk cId="244399771" sldId="259"/>
            <ac:cxnSpMk id="97" creationId="{8E6D69EB-71D6-9D53-B3AB-C00E65AB0FA3}"/>
          </ac:cxnSpMkLst>
        </pc:cxnChg>
        <pc:cxnChg chg="add mod">
          <ac:chgData name="HaiChi Lo" userId="56ce1fce5580bc72" providerId="LiveId" clId="{D00631B5-F8EB-408C-AA2E-0EF34FB50F32}" dt="2024-05-19T01:28:28.734" v="959"/>
          <ac:cxnSpMkLst>
            <pc:docMk/>
            <pc:sldMk cId="244399771" sldId="259"/>
            <ac:cxnSpMk id="98" creationId="{B5B99051-E67D-46E1-62F0-030D970FCF48}"/>
          </ac:cxnSpMkLst>
        </pc:cxnChg>
        <pc:cxnChg chg="add mod">
          <ac:chgData name="HaiChi Lo" userId="56ce1fce5580bc72" providerId="LiveId" clId="{D00631B5-F8EB-408C-AA2E-0EF34FB50F32}" dt="2024-05-19T01:28:33.523" v="960"/>
          <ac:cxnSpMkLst>
            <pc:docMk/>
            <pc:sldMk cId="244399771" sldId="259"/>
            <ac:cxnSpMk id="99" creationId="{454A887F-F0DC-3755-C68D-7E9518F8A5BD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03" creationId="{4A34B429-9516-FD86-4E24-0270BC200C05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05" creationId="{6698D7D7-2D7B-F2E1-0C2C-56F7069EB960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07" creationId="{41AF85AC-5B38-896C-F8F4-AC50818EFD87}"/>
          </ac:cxnSpMkLst>
        </pc:cxnChg>
        <pc:cxnChg chg="add mod">
          <ac:chgData name="HaiChi Lo" userId="56ce1fce5580bc72" providerId="LiveId" clId="{D00631B5-F8EB-408C-AA2E-0EF34FB50F32}" dt="2024-05-19T08:21:10.070" v="2230" actId="164"/>
          <ac:cxnSpMkLst>
            <pc:docMk/>
            <pc:sldMk cId="244399771" sldId="259"/>
            <ac:cxnSpMk id="112" creationId="{FA58C45C-755D-68D9-4EB2-8672C2EF4DDF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13" creationId="{44F51A6B-8633-B06E-3B3A-C83DD9FEEE15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14" creationId="{4F9BB158-8813-6D4C-5B6B-25E7CA902038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15" creationId="{C4768E99-9886-B9B6-D79F-2CB53D35FED5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18" creationId="{F20309F3-EC01-3799-A45F-0BAA2CD4293C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19" creationId="{F2460364-7944-3994-5639-D4376C3C2BFE}"/>
          </ac:cxnSpMkLst>
        </pc:cxnChg>
        <pc:cxnChg chg="del mod">
          <ac:chgData name="HaiChi Lo" userId="56ce1fce5580bc72" providerId="LiveId" clId="{D00631B5-F8EB-408C-AA2E-0EF34FB50F32}" dt="2024-05-19T01:25:25" v="940" actId="21"/>
          <ac:cxnSpMkLst>
            <pc:docMk/>
            <pc:sldMk cId="244399771" sldId="259"/>
            <ac:cxnSpMk id="120" creationId="{BC6480BC-74AD-9BFC-61A7-6168D1B073A5}"/>
          </ac:cxnSpMkLst>
        </pc:cxnChg>
        <pc:cxnChg chg="add mod">
          <ac:chgData name="HaiChi Lo" userId="56ce1fce5580bc72" providerId="LiveId" clId="{D00631B5-F8EB-408C-AA2E-0EF34FB50F32}" dt="2024-05-19T02:06:36.592" v="1580" actId="164"/>
          <ac:cxnSpMkLst>
            <pc:docMk/>
            <pc:sldMk cId="244399771" sldId="259"/>
            <ac:cxnSpMk id="123" creationId="{8E752B26-4445-238D-9826-495FA0F68048}"/>
          </ac:cxnSpMkLst>
        </pc:cxnChg>
        <pc:cxnChg chg="add mod">
          <ac:chgData name="HaiChi Lo" userId="56ce1fce5580bc72" providerId="LiveId" clId="{D00631B5-F8EB-408C-AA2E-0EF34FB50F32}" dt="2024-05-19T02:06:36.592" v="1580" actId="164"/>
          <ac:cxnSpMkLst>
            <pc:docMk/>
            <pc:sldMk cId="244399771" sldId="259"/>
            <ac:cxnSpMk id="125" creationId="{8633322E-4024-1AED-FEF0-C35534D7E651}"/>
          </ac:cxnSpMkLst>
        </pc:cxnChg>
        <pc:cxnChg chg="add mod">
          <ac:chgData name="HaiChi Lo" userId="56ce1fce5580bc72" providerId="LiveId" clId="{D00631B5-F8EB-408C-AA2E-0EF34FB50F32}" dt="2024-05-19T01:33:17.257" v="1050"/>
          <ac:cxnSpMkLst>
            <pc:docMk/>
            <pc:sldMk cId="244399771" sldId="259"/>
            <ac:cxnSpMk id="126" creationId="{DDF0A768-B066-6D24-935D-D56A1D9CB20C}"/>
          </ac:cxnSpMkLst>
        </pc:cxnChg>
        <pc:cxnChg chg="add mod">
          <ac:chgData name="HaiChi Lo" userId="56ce1fce5580bc72" providerId="LiveId" clId="{D00631B5-F8EB-408C-AA2E-0EF34FB50F32}" dt="2024-05-19T02:06:36.592" v="1580" actId="164"/>
          <ac:cxnSpMkLst>
            <pc:docMk/>
            <pc:sldMk cId="244399771" sldId="259"/>
            <ac:cxnSpMk id="132" creationId="{78B22116-8E3B-0448-B891-45941F295A83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3" creationId="{FF5CE28C-991C-9AFE-505D-3AFE40F744B2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4" creationId="{65C24673-BA90-57A3-AB07-0A16A1725FC1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5" creationId="{C90A5660-D3F4-A82F-2CFF-FEEE12E5AFE6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6" creationId="{45BC9A65-634E-D02B-1CF1-81F43C5471DD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7" creationId="{CEAE02A7-1ABF-36A9-CE8B-DBB0B3A2D548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8" creationId="{5DB1EC43-8212-E609-17E5-8FD2BB423FEB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39" creationId="{F6638B61-6ED3-CD6E-6404-100BB2E44BBA}"/>
          </ac:cxnSpMkLst>
        </pc:cxnChg>
        <pc:cxnChg chg="del mod">
          <ac:chgData name="HaiChi Lo" userId="56ce1fce5580bc72" providerId="LiveId" clId="{D00631B5-F8EB-408C-AA2E-0EF34FB50F32}" dt="2024-05-19T01:19:35.159" v="849" actId="478"/>
          <ac:cxnSpMkLst>
            <pc:docMk/>
            <pc:sldMk cId="244399771" sldId="259"/>
            <ac:cxnSpMk id="140" creationId="{4DC6FE47-93F8-B558-4638-313F4B959BB5}"/>
          </ac:cxnSpMkLst>
        </pc:cxnChg>
        <pc:cxnChg chg="add mod">
          <ac:chgData name="HaiChi Lo" userId="56ce1fce5580bc72" providerId="LiveId" clId="{D00631B5-F8EB-408C-AA2E-0EF34FB50F32}" dt="2024-05-19T01:34:54.689" v="1079"/>
          <ac:cxnSpMkLst>
            <pc:docMk/>
            <pc:sldMk cId="244399771" sldId="259"/>
            <ac:cxnSpMk id="143" creationId="{45318EEC-E8D3-C7A6-2603-4E617CAD27B4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51" creationId="{92CABB2B-4644-27D8-2F9D-19A8FEA4373D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52" creationId="{A8664A57-5E28-4E64-B9F4-71B0245C0378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57" creationId="{FFE789DE-8299-4B07-37C3-0D8FF11E1FAC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59" creationId="{754332BD-BD55-084D-BCA2-C8008693FD08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61" creationId="{39037ED1-B05E-FBA5-B05E-82C9209C4E64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66" creationId="{6E86F984-900B-248C-3185-697B96B890B6}"/>
          </ac:cxnSpMkLst>
        </pc:cxnChg>
        <pc:cxnChg chg="add mod">
          <ac:chgData name="HaiChi Lo" userId="56ce1fce5580bc72" providerId="LiveId" clId="{D00631B5-F8EB-408C-AA2E-0EF34FB50F32}" dt="2024-05-19T08:21:15.107" v="2231" actId="164"/>
          <ac:cxnSpMkLst>
            <pc:docMk/>
            <pc:sldMk cId="244399771" sldId="259"/>
            <ac:cxnSpMk id="167" creationId="{887D2FF1-8112-EBB0-3EE3-B7F62A971356}"/>
          </ac:cxnSpMkLst>
        </pc:cxnChg>
      </pc:sldChg>
      <pc:sldChg chg="addSp delSp modSp add mod">
        <pc:chgData name="HaiChi Lo" userId="56ce1fce5580bc72" providerId="LiveId" clId="{D00631B5-F8EB-408C-AA2E-0EF34FB50F32}" dt="2024-05-21T05:27:10.309" v="3162" actId="1076"/>
        <pc:sldMkLst>
          <pc:docMk/>
          <pc:sldMk cId="1152987977" sldId="260"/>
        </pc:sldMkLst>
        <pc:spChg chg="add del mod">
          <ac:chgData name="HaiChi Lo" userId="56ce1fce5580bc72" providerId="LiveId" clId="{D00631B5-F8EB-408C-AA2E-0EF34FB50F32}" dt="2024-05-21T05:26:45.524" v="3158" actId="21"/>
          <ac:spMkLst>
            <pc:docMk/>
            <pc:sldMk cId="1152987977" sldId="260"/>
            <ac:spMk id="2" creationId="{4C821149-11B7-4F79-EC06-B088049DF96D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2" creationId="{9D1793EE-0CC8-F75A-19E8-13E8CA4AF5A4}"/>
          </ac:spMkLst>
        </pc:spChg>
        <pc:spChg chg="add mod">
          <ac:chgData name="HaiChi Lo" userId="56ce1fce5580bc72" providerId="LiveId" clId="{D00631B5-F8EB-408C-AA2E-0EF34FB50F32}" dt="2024-05-21T05:27:10.309" v="3162" actId="1076"/>
          <ac:spMkLst>
            <pc:docMk/>
            <pc:sldMk cId="1152987977" sldId="260"/>
            <ac:spMk id="3" creationId="{3EA137DD-829C-7B94-11B2-FBFC40671812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4" creationId="{747A1262-BB85-1B4F-6325-BCAE0497E46C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5" creationId="{9E99253F-162F-7C27-330D-041A53DB11CD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6" creationId="{00F86969-666F-4BCC-F940-C56423F81679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7" creationId="{071223E9-80BC-9CD4-405D-006BB9A8AC10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" creationId="{577082AA-94D8-3DCF-C254-5ED9881AAF98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9" creationId="{5E4742D7-B50E-5044-3C0B-F354C0DC295A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11" creationId="{7CB7EA00-1F77-52D1-9673-8A6A9CF06232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12" creationId="{B2D96151-4522-9DBA-43D4-A50F3F939BEB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16" creationId="{EB54A342-36C1-F51A-1447-1162B57023B8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17" creationId="{75305F92-5FC7-78A1-952F-08164CBFBAA2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24" creationId="{99CA14B7-BB2E-7BD3-5CE7-E9721DEFF8ED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31" creationId="{21B3B0B4-7D3A-5B87-53A9-00476EBB156E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34" creationId="{82C260E0-17BD-8F7D-584C-A64B2A3156A2}"/>
          </ac:spMkLst>
        </pc:spChg>
        <pc:spChg chg="add del mod">
          <ac:chgData name="HaiChi Lo" userId="56ce1fce5580bc72" providerId="LiveId" clId="{D00631B5-F8EB-408C-AA2E-0EF34FB50F32}" dt="2024-05-19T01:48:38.908" v="1324" actId="478"/>
          <ac:spMkLst>
            <pc:docMk/>
            <pc:sldMk cId="1152987977" sldId="260"/>
            <ac:spMk id="35" creationId="{3E2762CA-BE41-0746-E8C5-06EDB4BC8C98}"/>
          </ac:spMkLst>
        </pc:spChg>
        <pc:spChg chg="add del mod">
          <ac:chgData name="HaiChi Lo" userId="56ce1fce5580bc72" providerId="LiveId" clId="{D00631B5-F8EB-408C-AA2E-0EF34FB50F32}" dt="2024-05-19T01:48:36.703" v="1323" actId="478"/>
          <ac:spMkLst>
            <pc:docMk/>
            <pc:sldMk cId="1152987977" sldId="260"/>
            <ac:spMk id="36" creationId="{5043A997-AFE1-E0AE-09FA-845B20E00811}"/>
          </ac:spMkLst>
        </pc:spChg>
        <pc:spChg chg="add del mod">
          <ac:chgData name="HaiChi Lo" userId="56ce1fce5580bc72" providerId="LiveId" clId="{D00631B5-F8EB-408C-AA2E-0EF34FB50F32}" dt="2024-05-19T01:48:44.810" v="1327" actId="478"/>
          <ac:spMkLst>
            <pc:docMk/>
            <pc:sldMk cId="1152987977" sldId="260"/>
            <ac:spMk id="37" creationId="{5A3DE804-1835-69FB-10F1-B7DD8F4FF30E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39" creationId="{52811144-A20A-BF12-BB79-D986CE1E4D13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44" creationId="{9C8E5CF8-9873-9A40-E3ED-E4967B75DEB3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46" creationId="{A9104CAE-1BA8-A09C-6292-0879A83C2E44}"/>
          </ac:spMkLst>
        </pc:spChg>
        <pc:spChg chg="add del mod">
          <ac:chgData name="HaiChi Lo" userId="56ce1fce5580bc72" providerId="LiveId" clId="{D00631B5-F8EB-408C-AA2E-0EF34FB50F32}" dt="2024-05-19T01:54:57.327" v="1495" actId="21"/>
          <ac:spMkLst>
            <pc:docMk/>
            <pc:sldMk cId="1152987977" sldId="260"/>
            <ac:spMk id="56" creationId="{6F042852-D913-02E5-1599-23D671B4F3A1}"/>
          </ac:spMkLst>
        </pc:spChg>
        <pc:spChg chg="add del mod">
          <ac:chgData name="HaiChi Lo" userId="56ce1fce5580bc72" providerId="LiveId" clId="{D00631B5-F8EB-408C-AA2E-0EF34FB50F32}" dt="2024-05-19T02:03:03.692" v="1555" actId="478"/>
          <ac:spMkLst>
            <pc:docMk/>
            <pc:sldMk cId="1152987977" sldId="260"/>
            <ac:spMk id="58" creationId="{01764262-592E-2212-1BAD-CAD2942C2FB4}"/>
          </ac:spMkLst>
        </pc:spChg>
        <pc:spChg chg="add del mod">
          <ac:chgData name="HaiChi Lo" userId="56ce1fce5580bc72" providerId="LiveId" clId="{D00631B5-F8EB-408C-AA2E-0EF34FB50F32}" dt="2024-05-19T02:06:53.905" v="1585" actId="478"/>
          <ac:spMkLst>
            <pc:docMk/>
            <pc:sldMk cId="1152987977" sldId="260"/>
            <ac:spMk id="59" creationId="{08458CC7-FB3E-8B84-259A-50400B50C4FC}"/>
          </ac:spMkLst>
        </pc:spChg>
        <pc:spChg chg="add del mod">
          <ac:chgData name="HaiChi Lo" userId="56ce1fce5580bc72" providerId="LiveId" clId="{D00631B5-F8EB-408C-AA2E-0EF34FB50F32}" dt="2024-05-19T02:14:29.485" v="1705" actId="478"/>
          <ac:spMkLst>
            <pc:docMk/>
            <pc:sldMk cId="1152987977" sldId="260"/>
            <ac:spMk id="61" creationId="{4B03DDB0-6718-2438-2D74-AEC5C49C2C4A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62" creationId="{E969D7AD-D4E8-B7A0-321B-F2777727AA49}"/>
          </ac:spMkLst>
        </pc:spChg>
        <pc:spChg chg="add del mod">
          <ac:chgData name="HaiChi Lo" userId="56ce1fce5580bc72" providerId="LiveId" clId="{D00631B5-F8EB-408C-AA2E-0EF34FB50F32}" dt="2024-05-19T02:00:22.958" v="1521" actId="478"/>
          <ac:spMkLst>
            <pc:docMk/>
            <pc:sldMk cId="1152987977" sldId="260"/>
            <ac:spMk id="65" creationId="{B33FB79C-A56F-9C26-9F93-4E08D4487E14}"/>
          </ac:spMkLst>
        </pc:spChg>
        <pc:spChg chg="add del mod">
          <ac:chgData name="HaiChi Lo" userId="56ce1fce5580bc72" providerId="LiveId" clId="{D00631B5-F8EB-408C-AA2E-0EF34FB50F32}" dt="2024-05-19T02:00:09.149" v="1516" actId="478"/>
          <ac:spMkLst>
            <pc:docMk/>
            <pc:sldMk cId="1152987977" sldId="260"/>
            <ac:spMk id="66" creationId="{9BDED8B5-D157-9242-D5A2-A911B5348A3B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68" creationId="{0D319727-BB95-BDD8-5349-B4D14403965C}"/>
          </ac:spMkLst>
        </pc:spChg>
        <pc:spChg chg="add del mod">
          <ac:chgData name="HaiChi Lo" userId="56ce1fce5580bc72" providerId="LiveId" clId="{D00631B5-F8EB-408C-AA2E-0EF34FB50F32}" dt="2024-05-19T02:00:21.928" v="1520" actId="478"/>
          <ac:spMkLst>
            <pc:docMk/>
            <pc:sldMk cId="1152987977" sldId="260"/>
            <ac:spMk id="69" creationId="{9911A327-B9F2-6945-1FE3-E74A726A7391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74" creationId="{4F6E7B2C-E247-21FD-61FF-4DE03AC4AD67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75" creationId="{97C5A675-9BC8-8095-6744-E3828BFB4123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76" creationId="{A835C995-2FDD-0439-AADD-452A55BAE31E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77" creationId="{2C3B9B61-92A7-9C1B-AE1A-3E412859BE78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78" creationId="{1D818C79-3188-17E0-F888-11313F4BBCE0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79" creationId="{31C20026-167B-6E16-4104-989613A4F481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80" creationId="{6738455E-0B15-1E61-7BE3-A7070AA8BC22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1" creationId="{867F4150-0647-DF15-CACC-FE10D77E074E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82" creationId="{0ACD951F-0055-137A-D107-5CF9A04F6A40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3" creationId="{20036FBD-3090-1CFF-F25C-532C3277088D}"/>
          </ac:spMkLst>
        </pc:spChg>
        <pc:spChg chg="add del mod">
          <ac:chgData name="HaiChi Lo" userId="56ce1fce5580bc72" providerId="LiveId" clId="{D00631B5-F8EB-408C-AA2E-0EF34FB50F32}" dt="2024-05-19T02:11:13.855" v="1646" actId="478"/>
          <ac:spMkLst>
            <pc:docMk/>
            <pc:sldMk cId="1152987977" sldId="260"/>
            <ac:spMk id="84" creationId="{3BC877BF-4605-3BDF-9398-AE156EAA52E4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5" creationId="{3D8441AE-E8DE-4FDD-C74A-6E607E5F4A4F}"/>
          </ac:spMkLst>
        </pc:spChg>
        <pc:spChg chg="add del mod">
          <ac:chgData name="HaiChi Lo" userId="56ce1fce5580bc72" providerId="LiveId" clId="{D00631B5-F8EB-408C-AA2E-0EF34FB50F32}" dt="2024-05-19T02:01:48.249" v="1541" actId="478"/>
          <ac:spMkLst>
            <pc:docMk/>
            <pc:sldMk cId="1152987977" sldId="260"/>
            <ac:spMk id="86" creationId="{591AE842-9679-9DC2-7ED2-42994C954E90}"/>
          </ac:spMkLst>
        </pc:spChg>
        <pc:spChg chg="add mod">
          <ac:chgData name="HaiChi Lo" userId="56ce1fce5580bc72" providerId="LiveId" clId="{D00631B5-F8EB-408C-AA2E-0EF34FB50F32}" dt="2024-05-19T02:03:16.960" v="1557" actId="164"/>
          <ac:spMkLst>
            <pc:docMk/>
            <pc:sldMk cId="1152987977" sldId="260"/>
            <ac:spMk id="87" creationId="{F3A95D5A-E763-0F57-98D9-1AC964C1530A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8" creationId="{EA5CF53E-B591-0A18-7E83-D87F4CB52FFC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89" creationId="{5707B818-F2CA-BD9A-AD8F-AB6A7B26E185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90" creationId="{1126394B-C66B-4459-B81E-22599E072EDA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91" creationId="{9CF8DBB7-E097-711A-ACD7-1D5C6DE448C9}"/>
          </ac:spMkLst>
        </pc:spChg>
        <pc:spChg chg="add mod">
          <ac:chgData name="HaiChi Lo" userId="56ce1fce5580bc72" providerId="LiveId" clId="{D00631B5-F8EB-408C-AA2E-0EF34FB50F32}" dt="2024-05-19T02:03:16.960" v="1557" actId="164"/>
          <ac:spMkLst>
            <pc:docMk/>
            <pc:sldMk cId="1152987977" sldId="260"/>
            <ac:spMk id="92" creationId="{2852DAF0-BE13-36EB-9C2B-A7290DE0C76F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93" creationId="{F7505833-2E5A-5CCA-8D15-B126AA9BB54C}"/>
          </ac:spMkLst>
        </pc:spChg>
        <pc:spChg chg="add mod">
          <ac:chgData name="HaiChi Lo" userId="56ce1fce5580bc72" providerId="LiveId" clId="{D00631B5-F8EB-408C-AA2E-0EF34FB50F32}" dt="2024-05-19T02:03:06.106" v="1556"/>
          <ac:spMkLst>
            <pc:docMk/>
            <pc:sldMk cId="1152987977" sldId="260"/>
            <ac:spMk id="94" creationId="{F001EAE1-D6FC-AE77-7402-8AEA6551F84C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2:03:19.380" v="1558"/>
          <ac:spMkLst>
            <pc:docMk/>
            <pc:sldMk cId="1152987977" sldId="260"/>
            <ac:spMk id="98" creationId="{D06C44CB-E9AF-4EBA-1AE5-5E11EFC8D6CE}"/>
          </ac:spMkLst>
        </pc:spChg>
        <pc:spChg chg="mod">
          <ac:chgData name="HaiChi Lo" userId="56ce1fce5580bc72" providerId="LiveId" clId="{D00631B5-F8EB-408C-AA2E-0EF34FB50F32}" dt="2024-05-19T02:03:19.380" v="1558"/>
          <ac:spMkLst>
            <pc:docMk/>
            <pc:sldMk cId="1152987977" sldId="260"/>
            <ac:spMk id="99" creationId="{D0C274C1-E9D5-22AA-620B-4E89A18D044E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100" creationId="{EA14AE8A-255E-15D4-0695-1C03C59B3BD5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101" creationId="{24339B1A-C487-1AF1-2B77-A4A0D9168F3F}"/>
          </ac:spMkLst>
        </pc:spChg>
        <pc:spChg chg="del">
          <ac:chgData name="HaiChi Lo" userId="56ce1fce5580bc72" providerId="LiveId" clId="{D00631B5-F8EB-408C-AA2E-0EF34FB50F32}" dt="2024-05-19T01:45:57.863" v="1313" actId="478"/>
          <ac:spMkLst>
            <pc:docMk/>
            <pc:sldMk cId="1152987977" sldId="260"/>
            <ac:spMk id="102" creationId="{021C38A2-3C31-655E-0E39-BDA5C6263E17}"/>
          </ac:spMkLst>
        </pc:spChg>
        <pc:spChg chg="add del mod">
          <ac:chgData name="HaiChi Lo" userId="56ce1fce5580bc72" providerId="LiveId" clId="{D00631B5-F8EB-408C-AA2E-0EF34FB50F32}" dt="2024-05-19T02:06:50.416" v="1584" actId="478"/>
          <ac:spMkLst>
            <pc:docMk/>
            <pc:sldMk cId="1152987977" sldId="260"/>
            <ac:spMk id="104" creationId="{160AD046-6F84-4439-EB6F-737E41FD0CE2}"/>
          </ac:spMkLst>
        </pc:spChg>
        <pc:spChg chg="add mod">
          <ac:chgData name="HaiChi Lo" userId="56ce1fce5580bc72" providerId="LiveId" clId="{D00631B5-F8EB-408C-AA2E-0EF34FB50F32}" dt="2024-05-19T02:05:57.416" v="1573" actId="164"/>
          <ac:spMkLst>
            <pc:docMk/>
            <pc:sldMk cId="1152987977" sldId="260"/>
            <ac:spMk id="106" creationId="{B275B6BF-125A-FF90-7EF9-9DC7AAE6C7E5}"/>
          </ac:spMkLst>
        </pc:spChg>
        <pc:spChg chg="mod">
          <ac:chgData name="HaiChi Lo" userId="56ce1fce5580bc72" providerId="LiveId" clId="{D00631B5-F8EB-408C-AA2E-0EF34FB50F32}" dt="2024-05-19T02:06:13.862" v="1577"/>
          <ac:spMkLst>
            <pc:docMk/>
            <pc:sldMk cId="1152987977" sldId="260"/>
            <ac:spMk id="116" creationId="{257A24FE-C87A-BD32-C056-08E5C52E9455}"/>
          </ac:spMkLst>
        </pc:spChg>
        <pc:spChg chg="mod">
          <ac:chgData name="HaiChi Lo" userId="56ce1fce5580bc72" providerId="LiveId" clId="{D00631B5-F8EB-408C-AA2E-0EF34FB50F32}" dt="2024-05-19T02:06:13.862" v="1577"/>
          <ac:spMkLst>
            <pc:docMk/>
            <pc:sldMk cId="1152987977" sldId="260"/>
            <ac:spMk id="117" creationId="{5A87C422-5D0F-86D2-F2B6-110C9A9976B2}"/>
          </ac:spMkLst>
        </pc:spChg>
        <pc:spChg chg="mod">
          <ac:chgData name="HaiChi Lo" userId="56ce1fce5580bc72" providerId="LiveId" clId="{D00631B5-F8EB-408C-AA2E-0EF34FB50F32}" dt="2024-05-19T02:06:58.190" v="1586"/>
          <ac:spMkLst>
            <pc:docMk/>
            <pc:sldMk cId="1152987977" sldId="260"/>
            <ac:spMk id="125" creationId="{F3A93D37-37F8-8970-3136-5E44B8E63518}"/>
          </ac:spMkLst>
        </pc:spChg>
        <pc:spChg chg="mod">
          <ac:chgData name="HaiChi Lo" userId="56ce1fce5580bc72" providerId="LiveId" clId="{D00631B5-F8EB-408C-AA2E-0EF34FB50F32}" dt="2024-05-19T02:06:58.190" v="1586"/>
          <ac:spMkLst>
            <pc:docMk/>
            <pc:sldMk cId="1152987977" sldId="260"/>
            <ac:spMk id="126" creationId="{EB78E4B6-ECAC-4A26-E042-10DF7F9B068E}"/>
          </ac:spMkLst>
        </pc:spChg>
        <pc:spChg chg="mod">
          <ac:chgData name="HaiChi Lo" userId="56ce1fce5580bc72" providerId="LiveId" clId="{D00631B5-F8EB-408C-AA2E-0EF34FB50F32}" dt="2024-05-19T02:06:58.190" v="1586"/>
          <ac:spMkLst>
            <pc:docMk/>
            <pc:sldMk cId="1152987977" sldId="260"/>
            <ac:spMk id="127" creationId="{0FF3BBFE-9DAB-FD4A-1B80-8AFC7533DA6C}"/>
          </ac:spMkLst>
        </pc:spChg>
        <pc:spChg chg="mod">
          <ac:chgData name="HaiChi Lo" userId="56ce1fce5580bc72" providerId="LiveId" clId="{D00631B5-F8EB-408C-AA2E-0EF34FB50F32}" dt="2024-05-19T02:06:58.596" v="1587"/>
          <ac:spMkLst>
            <pc:docMk/>
            <pc:sldMk cId="1152987977" sldId="260"/>
            <ac:spMk id="132" creationId="{B35C260E-3A16-89A6-1F42-B5BA259A8C46}"/>
          </ac:spMkLst>
        </pc:spChg>
        <pc:spChg chg="mod">
          <ac:chgData name="HaiChi Lo" userId="56ce1fce5580bc72" providerId="LiveId" clId="{D00631B5-F8EB-408C-AA2E-0EF34FB50F32}" dt="2024-05-19T02:06:58.596" v="1587"/>
          <ac:spMkLst>
            <pc:docMk/>
            <pc:sldMk cId="1152987977" sldId="260"/>
            <ac:spMk id="141" creationId="{D1541C4E-CAB2-11CE-5FE9-70D5D19035C9}"/>
          </ac:spMkLst>
        </pc:spChg>
        <pc:spChg chg="mod">
          <ac:chgData name="HaiChi Lo" userId="56ce1fce5580bc72" providerId="LiveId" clId="{D00631B5-F8EB-408C-AA2E-0EF34FB50F32}" dt="2024-05-19T02:06:58.596" v="1587"/>
          <ac:spMkLst>
            <pc:docMk/>
            <pc:sldMk cId="1152987977" sldId="260"/>
            <ac:spMk id="142" creationId="{41738EA9-F462-61E3-DC38-E50CEE7F68F5}"/>
          </ac:spMkLst>
        </pc:spChg>
        <pc:spChg chg="add del mod">
          <ac:chgData name="HaiChi Lo" userId="56ce1fce5580bc72" providerId="LiveId" clId="{D00631B5-F8EB-408C-AA2E-0EF34FB50F32}" dt="2024-05-19T02:14:29.485" v="1705" actId="478"/>
          <ac:spMkLst>
            <pc:docMk/>
            <pc:sldMk cId="1152987977" sldId="260"/>
            <ac:spMk id="147" creationId="{AA7F730D-15DD-A390-1FF5-367E3A51DCFC}"/>
          </ac:spMkLst>
        </pc:spChg>
        <pc:spChg chg="add del mod">
          <ac:chgData name="HaiChi Lo" userId="56ce1fce5580bc72" providerId="LiveId" clId="{D00631B5-F8EB-408C-AA2E-0EF34FB50F32}" dt="2024-05-19T02:13:40.491" v="1698" actId="478"/>
          <ac:spMkLst>
            <pc:docMk/>
            <pc:sldMk cId="1152987977" sldId="260"/>
            <ac:spMk id="149" creationId="{A260477D-09DD-FD41-BC45-CBC0C7891385}"/>
          </ac:spMkLst>
        </pc:spChg>
        <pc:spChg chg="add del mod">
          <ac:chgData name="HaiChi Lo" userId="56ce1fce5580bc72" providerId="LiveId" clId="{D00631B5-F8EB-408C-AA2E-0EF34FB50F32}" dt="2024-05-19T02:13:40.491" v="1698" actId="478"/>
          <ac:spMkLst>
            <pc:docMk/>
            <pc:sldMk cId="1152987977" sldId="260"/>
            <ac:spMk id="151" creationId="{9F7F150F-DA8E-EAE1-7D01-BBAD0B09723B}"/>
          </ac:spMkLst>
        </pc:spChg>
        <pc:spChg chg="add mod">
          <ac:chgData name="HaiChi Lo" userId="56ce1fce5580bc72" providerId="LiveId" clId="{D00631B5-F8EB-408C-AA2E-0EF34FB50F32}" dt="2024-05-19T02:09:07.252" v="1617"/>
          <ac:spMkLst>
            <pc:docMk/>
            <pc:sldMk cId="1152987977" sldId="260"/>
            <ac:spMk id="153" creationId="{D84C4E1F-E8C6-1599-1712-51C1C8BBD783}"/>
          </ac:spMkLst>
        </pc:spChg>
        <pc:spChg chg="add mod">
          <ac:chgData name="HaiChi Lo" userId="56ce1fce5580bc72" providerId="LiveId" clId="{D00631B5-F8EB-408C-AA2E-0EF34FB50F32}" dt="2024-05-19T02:09:07.252" v="1617"/>
          <ac:spMkLst>
            <pc:docMk/>
            <pc:sldMk cId="1152987977" sldId="260"/>
            <ac:spMk id="155" creationId="{8031BEA4-9115-8922-442F-3A520E88B6C0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57" creationId="{D431F4F0-9ACF-A082-D2D9-3610E908E3C2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59" creationId="{BFAE38D4-B6A8-67F5-DDBB-1D94EE08D91C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61" creationId="{710B3F23-0E6B-E1DE-65D1-AAADBFF1D47B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69" creationId="{9FAAA8C5-C283-BA18-8E82-32F0CD18B99C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80" creationId="{137ABB4A-580A-D6C1-FB9E-71B50B4A7730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81" creationId="{DDA41026-1B44-0361-FD98-1460F31997CB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82" creationId="{6054B4D5-B647-F3C4-0732-8EF15FA142C8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183" creationId="{093726D5-800B-67D4-0AE5-70635C9580A5}"/>
          </ac:spMkLst>
        </pc:spChg>
        <pc:spChg chg="mod">
          <ac:chgData name="HaiChi Lo" userId="56ce1fce5580bc72" providerId="LiveId" clId="{D00631B5-F8EB-408C-AA2E-0EF34FB50F32}" dt="2024-05-19T02:14:47.794" v="1709"/>
          <ac:spMkLst>
            <pc:docMk/>
            <pc:sldMk cId="1152987977" sldId="260"/>
            <ac:spMk id="187" creationId="{FFCE2304-3240-96F6-EE22-500E4C3585ED}"/>
          </ac:spMkLst>
        </pc:spChg>
        <pc:spChg chg="mod">
          <ac:chgData name="HaiChi Lo" userId="56ce1fce5580bc72" providerId="LiveId" clId="{D00631B5-F8EB-408C-AA2E-0EF34FB50F32}" dt="2024-05-19T02:14:47.794" v="1709"/>
          <ac:spMkLst>
            <pc:docMk/>
            <pc:sldMk cId="1152987977" sldId="260"/>
            <ac:spMk id="188" creationId="{0D2339CD-BBB1-843A-6B35-41B57B96B1DD}"/>
          </ac:spMkLst>
        </pc:spChg>
        <pc:spChg chg="mod">
          <ac:chgData name="HaiChi Lo" userId="56ce1fce5580bc72" providerId="LiveId" clId="{D00631B5-F8EB-408C-AA2E-0EF34FB50F32}" dt="2024-05-19T02:14:47.794" v="1709"/>
          <ac:spMkLst>
            <pc:docMk/>
            <pc:sldMk cId="1152987977" sldId="260"/>
            <ac:spMk id="191" creationId="{7FCCACBF-36B2-D1E3-7C52-1C42CD8E1F38}"/>
          </ac:spMkLst>
        </pc:spChg>
        <pc:spChg chg="mod">
          <ac:chgData name="HaiChi Lo" userId="56ce1fce5580bc72" providerId="LiveId" clId="{D00631B5-F8EB-408C-AA2E-0EF34FB50F32}" dt="2024-05-19T02:14:47.794" v="1709"/>
          <ac:spMkLst>
            <pc:docMk/>
            <pc:sldMk cId="1152987977" sldId="260"/>
            <ac:spMk id="192" creationId="{5CA28667-9CF0-E168-A319-09E037DC67F1}"/>
          </ac:spMkLst>
        </pc:spChg>
        <pc:spChg chg="mod">
          <ac:chgData name="HaiChi Lo" userId="56ce1fce5580bc72" providerId="LiveId" clId="{D00631B5-F8EB-408C-AA2E-0EF34FB50F32}" dt="2024-05-19T02:14:47.794" v="1709"/>
          <ac:spMkLst>
            <pc:docMk/>
            <pc:sldMk cId="1152987977" sldId="260"/>
            <ac:spMk id="193" creationId="{6E5A2DC2-06CC-B811-E357-AD57613DEF40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201" creationId="{D768DDA7-30E9-26B7-3C1B-6CB6F0B7834E}"/>
          </ac:spMkLst>
        </pc:spChg>
        <pc:spChg chg="add mod">
          <ac:chgData name="HaiChi Lo" userId="56ce1fce5580bc72" providerId="LiveId" clId="{D00631B5-F8EB-408C-AA2E-0EF34FB50F32}" dt="2024-05-19T08:21:28.806" v="2234" actId="164"/>
          <ac:spMkLst>
            <pc:docMk/>
            <pc:sldMk cId="1152987977" sldId="260"/>
            <ac:spMk id="203" creationId="{777E6F81-2831-ABB5-3147-3402A6EBB9A8}"/>
          </ac:spMkLst>
        </pc:spChg>
        <pc:spChg chg="add mod ord">
          <ac:chgData name="HaiChi Lo" userId="56ce1fce5580bc72" providerId="LiveId" clId="{D00631B5-F8EB-408C-AA2E-0EF34FB50F32}" dt="2024-05-19T08:21:41.501" v="2237" actId="164"/>
          <ac:spMkLst>
            <pc:docMk/>
            <pc:sldMk cId="1152987977" sldId="260"/>
            <ac:spMk id="209" creationId="{26FAF06A-9356-8E8C-6294-EB78D3B3EE57}"/>
          </ac:spMkLst>
        </pc:spChg>
        <pc:spChg chg="add mod ord">
          <ac:chgData name="HaiChi Lo" userId="56ce1fce5580bc72" providerId="LiveId" clId="{D00631B5-F8EB-408C-AA2E-0EF34FB50F32}" dt="2024-05-19T08:21:41.501" v="2237" actId="164"/>
          <ac:spMkLst>
            <pc:docMk/>
            <pc:sldMk cId="1152987977" sldId="260"/>
            <ac:spMk id="210" creationId="{AD8CBF55-7CAF-0CC8-E521-B68BA41700FA}"/>
          </ac:spMkLst>
        </pc:spChg>
        <pc:spChg chg="add del mod">
          <ac:chgData name="HaiChi Lo" userId="56ce1fce5580bc72" providerId="LiveId" clId="{D00631B5-F8EB-408C-AA2E-0EF34FB50F32}" dt="2024-05-19T02:19:29.765" v="1755" actId="478"/>
          <ac:spMkLst>
            <pc:docMk/>
            <pc:sldMk cId="1152987977" sldId="260"/>
            <ac:spMk id="215" creationId="{CE4FCEE5-0112-8359-CB60-EBC7176CE519}"/>
          </ac:spMkLst>
        </pc:spChg>
        <pc:spChg chg="add mod ord">
          <ac:chgData name="HaiChi Lo" userId="56ce1fce5580bc72" providerId="LiveId" clId="{D00631B5-F8EB-408C-AA2E-0EF34FB50F32}" dt="2024-05-19T08:21:41.501" v="2237" actId="164"/>
          <ac:spMkLst>
            <pc:docMk/>
            <pc:sldMk cId="1152987977" sldId="260"/>
            <ac:spMk id="216" creationId="{7B9C7D54-1859-B7D9-826A-443C85ED7A8F}"/>
          </ac:spMkLst>
        </pc:spChg>
        <pc:spChg chg="add mod ord">
          <ac:chgData name="HaiChi Lo" userId="56ce1fce5580bc72" providerId="LiveId" clId="{D00631B5-F8EB-408C-AA2E-0EF34FB50F32}" dt="2024-05-19T08:21:41.501" v="2237" actId="164"/>
          <ac:spMkLst>
            <pc:docMk/>
            <pc:sldMk cId="1152987977" sldId="260"/>
            <ac:spMk id="217" creationId="{58CA51EA-D0AC-4A07-F33C-2253244AA204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25" creationId="{2FFFD525-4441-97F4-3AB5-004AC373FFDD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26" creationId="{98A7B0CA-2512-993F-4DD3-1B64E891E510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29" creationId="{1E46D00D-7E39-E44B-365F-9A959C301395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30" creationId="{22A7CD5E-AED9-36FC-C83F-0001F5F9EFD8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31" creationId="{E8C64E94-B7A4-D0A0-B766-613D6033B6CC}"/>
          </ac:spMkLst>
        </pc:spChg>
        <pc:spChg chg="add del mod">
          <ac:chgData name="HaiChi Lo" userId="56ce1fce5580bc72" providerId="LiveId" clId="{D00631B5-F8EB-408C-AA2E-0EF34FB50F32}" dt="2024-05-19T02:30:48.489" v="1894" actId="478"/>
          <ac:spMkLst>
            <pc:docMk/>
            <pc:sldMk cId="1152987977" sldId="260"/>
            <ac:spMk id="235" creationId="{91419430-4B29-ECBE-FD34-6CF576F81A04}"/>
          </ac:spMkLst>
        </pc:spChg>
        <pc:spChg chg="add del mod">
          <ac:chgData name="HaiChi Lo" userId="56ce1fce5580bc72" providerId="LiveId" clId="{D00631B5-F8EB-408C-AA2E-0EF34FB50F32}" dt="2024-05-19T02:30:48.489" v="1894" actId="478"/>
          <ac:spMkLst>
            <pc:docMk/>
            <pc:sldMk cId="1152987977" sldId="260"/>
            <ac:spMk id="236" creationId="{BB6EA059-EF8F-6A45-EA8E-B086816E1F60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40" creationId="{160CEF72-F090-E8EE-9CC6-37E0CFD50ECC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41" creationId="{BB588D63-5C48-32F4-1AFB-4B17FE2E7D1D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44" creationId="{EE954FCB-4537-9F29-1922-2F5513FB20E9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45" creationId="{A9C7B3ED-C116-EF8E-3A06-F445B7146CE6}"/>
          </ac:spMkLst>
        </pc:spChg>
        <pc:spChg chg="mod">
          <ac:chgData name="HaiChi Lo" userId="56ce1fce5580bc72" providerId="LiveId" clId="{D00631B5-F8EB-408C-AA2E-0EF34FB50F32}" dt="2024-05-19T02:30:06.323" v="1887"/>
          <ac:spMkLst>
            <pc:docMk/>
            <pc:sldMk cId="1152987977" sldId="260"/>
            <ac:spMk id="246" creationId="{1BBDDF6B-775D-8EE5-F33B-EAAD91268D85}"/>
          </ac:spMkLst>
        </pc:spChg>
        <pc:spChg chg="add del mod">
          <ac:chgData name="HaiChi Lo" userId="56ce1fce5580bc72" providerId="LiveId" clId="{D00631B5-F8EB-408C-AA2E-0EF34FB50F32}" dt="2024-05-19T02:30:48.489" v="1894" actId="478"/>
          <ac:spMkLst>
            <pc:docMk/>
            <pc:sldMk cId="1152987977" sldId="260"/>
            <ac:spMk id="252" creationId="{AF37404A-63D5-90AE-5B0B-164D8BEDA88F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55" creationId="{F2630D5B-08E1-190B-827B-025F796766CE}"/>
          </ac:spMkLst>
        </pc:spChg>
        <pc:spChg chg="add del mod">
          <ac:chgData name="HaiChi Lo" userId="56ce1fce5580bc72" providerId="LiveId" clId="{D00631B5-F8EB-408C-AA2E-0EF34FB50F32}" dt="2024-05-19T02:32:55.454" v="1924" actId="478"/>
          <ac:spMkLst>
            <pc:docMk/>
            <pc:sldMk cId="1152987977" sldId="260"/>
            <ac:spMk id="256" creationId="{9173CE93-7024-2054-0EBC-F8716B055524}"/>
          </ac:spMkLst>
        </pc:spChg>
        <pc:spChg chg="add del mod">
          <ac:chgData name="HaiChi Lo" userId="56ce1fce5580bc72" providerId="LiveId" clId="{D00631B5-F8EB-408C-AA2E-0EF34FB50F32}" dt="2024-05-19T02:31:24.099" v="1907" actId="478"/>
          <ac:spMkLst>
            <pc:docMk/>
            <pc:sldMk cId="1152987977" sldId="260"/>
            <ac:spMk id="262" creationId="{50DC6D59-4A5D-0AF4-40FF-1085DAD50260}"/>
          </ac:spMkLst>
        </pc:spChg>
        <pc:spChg chg="add del mod">
          <ac:chgData name="HaiChi Lo" userId="56ce1fce5580bc72" providerId="LiveId" clId="{D00631B5-F8EB-408C-AA2E-0EF34FB50F32}" dt="2024-05-19T02:31:25.447" v="1908" actId="478"/>
          <ac:spMkLst>
            <pc:docMk/>
            <pc:sldMk cId="1152987977" sldId="260"/>
            <ac:spMk id="263" creationId="{80C5E076-57B9-7115-61C4-81621663DC6F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64" creationId="{5F092501-9E66-E05F-CE07-6BD2804E64F8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65" creationId="{F6C34040-0DAD-9ADD-6E9B-596CE200E2C3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79" creationId="{22D1CD6F-D74B-89A0-E451-A54157BF724B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85" creationId="{64212AF1-FB2B-DA14-932F-F6E036A491AC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287" creationId="{54D88CB4-5E61-1CCB-67AC-6424389C2FEA}"/>
          </ac:spMkLst>
        </pc:spChg>
        <pc:spChg chg="mod">
          <ac:chgData name="HaiChi Lo" userId="56ce1fce5580bc72" providerId="LiveId" clId="{D00631B5-F8EB-408C-AA2E-0EF34FB50F32}" dt="2024-05-19T02:39:26.058" v="2073"/>
          <ac:spMkLst>
            <pc:docMk/>
            <pc:sldMk cId="1152987977" sldId="260"/>
            <ac:spMk id="291" creationId="{7832701B-BAE4-C4ED-A57C-827A5CE6E889}"/>
          </ac:spMkLst>
        </pc:spChg>
        <pc:spChg chg="mod">
          <ac:chgData name="HaiChi Lo" userId="56ce1fce5580bc72" providerId="LiveId" clId="{D00631B5-F8EB-408C-AA2E-0EF34FB50F32}" dt="2024-05-19T02:39:26.058" v="2073"/>
          <ac:spMkLst>
            <pc:docMk/>
            <pc:sldMk cId="1152987977" sldId="260"/>
            <ac:spMk id="292" creationId="{AFCA6998-5F0B-E1DF-4866-DFFDC1541C26}"/>
          </ac:spMkLst>
        </pc:spChg>
        <pc:spChg chg="mod">
          <ac:chgData name="HaiChi Lo" userId="56ce1fce5580bc72" providerId="LiveId" clId="{D00631B5-F8EB-408C-AA2E-0EF34FB50F32}" dt="2024-05-19T02:39:26.058" v="2073"/>
          <ac:spMkLst>
            <pc:docMk/>
            <pc:sldMk cId="1152987977" sldId="260"/>
            <ac:spMk id="293" creationId="{3C41DE3B-8669-322A-0AF4-684424EC6860}"/>
          </ac:spMkLst>
        </pc:spChg>
        <pc:spChg chg="add del">
          <ac:chgData name="HaiChi Lo" userId="56ce1fce5580bc72" providerId="LiveId" clId="{D00631B5-F8EB-408C-AA2E-0EF34FB50F32}" dt="2024-05-19T02:44:53.347" v="2143" actId="11529"/>
          <ac:spMkLst>
            <pc:docMk/>
            <pc:sldMk cId="1152987977" sldId="260"/>
            <ac:spMk id="331" creationId="{ADA2A693-347A-E790-9533-368C37899419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4" creationId="{964C392E-D7E7-D406-BB3C-B9F3A413F587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5" creationId="{75A05FB5-FBE7-C26D-FD23-F249EF2BA29D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6" creationId="{CEEF4633-88BA-865C-0FBB-971D7E0BC0FB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7" creationId="{9EA19AD9-5B55-526D-2199-7AD74D12E019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8" creationId="{F9B20402-7A86-AB05-8C44-23274909F7DB}"/>
          </ac:spMkLst>
        </pc:spChg>
        <pc:spChg chg="add del mod">
          <ac:chgData name="HaiChi Lo" userId="56ce1fce5580bc72" providerId="LiveId" clId="{D00631B5-F8EB-408C-AA2E-0EF34FB50F32}" dt="2024-05-19T02:48:44.408" v="2207" actId="478"/>
          <ac:spMkLst>
            <pc:docMk/>
            <pc:sldMk cId="1152987977" sldId="260"/>
            <ac:spMk id="339" creationId="{9D9BB6FB-BBEC-9945-F105-5D267B8CFF9F}"/>
          </ac:spMkLst>
        </pc:spChg>
        <pc:grpChg chg="add mod ord">
          <ac:chgData name="HaiChi Lo" userId="56ce1fce5580bc72" providerId="LiveId" clId="{D00631B5-F8EB-408C-AA2E-0EF34FB50F32}" dt="2024-05-19T02:07:34.046" v="1594" actId="164"/>
          <ac:grpSpMkLst>
            <pc:docMk/>
            <pc:sldMk cId="1152987977" sldId="260"/>
            <ac:grpSpMk id="96" creationId="{83B9687E-26EF-A68B-BA6C-40C04E0FC2BE}"/>
          </ac:grpSpMkLst>
        </pc:grpChg>
        <pc:grpChg chg="add del mod">
          <ac:chgData name="HaiChi Lo" userId="56ce1fce5580bc72" providerId="LiveId" clId="{D00631B5-F8EB-408C-AA2E-0EF34FB50F32}" dt="2024-05-19T02:04:27.249" v="1560" actId="478"/>
          <ac:grpSpMkLst>
            <pc:docMk/>
            <pc:sldMk cId="1152987977" sldId="260"/>
            <ac:grpSpMk id="97" creationId="{00E2B93B-31FC-C14D-5E59-40047F492C1E}"/>
          </ac:grpSpMkLst>
        </pc:grpChg>
        <pc:grpChg chg="add mod">
          <ac:chgData name="HaiChi Lo" userId="56ce1fce5580bc72" providerId="LiveId" clId="{D00631B5-F8EB-408C-AA2E-0EF34FB50F32}" dt="2024-05-19T02:06:25.050" v="1579" actId="164"/>
          <ac:grpSpMkLst>
            <pc:docMk/>
            <pc:sldMk cId="1152987977" sldId="260"/>
            <ac:grpSpMk id="111" creationId="{12DA0308-A6FE-A7C7-32B9-523BAA08452A}"/>
          </ac:grpSpMkLst>
        </pc:grpChg>
        <pc:grpChg chg="add mod">
          <ac:chgData name="HaiChi Lo" userId="56ce1fce5580bc72" providerId="LiveId" clId="{D00631B5-F8EB-408C-AA2E-0EF34FB50F32}" dt="2024-05-19T02:06:25.050" v="1579" actId="164"/>
          <ac:grpSpMkLst>
            <pc:docMk/>
            <pc:sldMk cId="1152987977" sldId="260"/>
            <ac:grpSpMk id="112" creationId="{BE5143D6-FF30-297B-2482-6AC39CB504CB}"/>
          </ac:grpSpMkLst>
        </pc:grpChg>
        <pc:grpChg chg="add mod">
          <ac:chgData name="HaiChi Lo" userId="56ce1fce5580bc72" providerId="LiveId" clId="{D00631B5-F8EB-408C-AA2E-0EF34FB50F32}" dt="2024-05-19T02:07:34.046" v="1594" actId="164"/>
          <ac:grpSpMkLst>
            <pc:docMk/>
            <pc:sldMk cId="1152987977" sldId="260"/>
            <ac:grpSpMk id="121" creationId="{3BBD7A37-BF9B-4CB3-D574-F0DE0502CB57}"/>
          </ac:grpSpMkLst>
        </pc:grpChg>
        <pc:grpChg chg="add mod ord">
          <ac:chgData name="HaiChi Lo" userId="56ce1fce5580bc72" providerId="LiveId" clId="{D00631B5-F8EB-408C-AA2E-0EF34FB50F32}" dt="2024-05-19T08:21:28.806" v="2234" actId="164"/>
          <ac:grpSpMkLst>
            <pc:docMk/>
            <pc:sldMk cId="1152987977" sldId="260"/>
            <ac:grpSpMk id="122" creationId="{41A9C09B-802A-EC48-69B8-F289187F5D72}"/>
          </ac:grpSpMkLst>
        </pc:grpChg>
        <pc:grpChg chg="mod">
          <ac:chgData name="HaiChi Lo" userId="56ce1fce5580bc72" providerId="LiveId" clId="{D00631B5-F8EB-408C-AA2E-0EF34FB50F32}" dt="2024-05-19T02:06:58.190" v="1586"/>
          <ac:grpSpMkLst>
            <pc:docMk/>
            <pc:sldMk cId="1152987977" sldId="260"/>
            <ac:grpSpMk id="123" creationId="{34353893-D8FD-8259-967B-2F4C6F5D94C0}"/>
          </ac:grpSpMkLst>
        </pc:grpChg>
        <pc:grpChg chg="mod">
          <ac:chgData name="HaiChi Lo" userId="56ce1fce5580bc72" providerId="LiveId" clId="{D00631B5-F8EB-408C-AA2E-0EF34FB50F32}" dt="2024-05-19T02:06:58.190" v="1586"/>
          <ac:grpSpMkLst>
            <pc:docMk/>
            <pc:sldMk cId="1152987977" sldId="260"/>
            <ac:grpSpMk id="124" creationId="{CAE4F132-362F-8A9A-89A7-18A27606C201}"/>
          </ac:grpSpMkLst>
        </pc:grpChg>
        <pc:grpChg chg="add mod">
          <ac:chgData name="HaiChi Lo" userId="56ce1fce5580bc72" providerId="LiveId" clId="{D00631B5-F8EB-408C-AA2E-0EF34FB50F32}" dt="2024-05-19T08:21:28.806" v="2234" actId="164"/>
          <ac:grpSpMkLst>
            <pc:docMk/>
            <pc:sldMk cId="1152987977" sldId="260"/>
            <ac:grpSpMk id="129" creationId="{F935D44E-426E-7ADD-ABCD-42B8DFD13909}"/>
          </ac:grpSpMkLst>
        </pc:grpChg>
        <pc:grpChg chg="mod">
          <ac:chgData name="HaiChi Lo" userId="56ce1fce5580bc72" providerId="LiveId" clId="{D00631B5-F8EB-408C-AA2E-0EF34FB50F32}" dt="2024-05-19T02:06:58.596" v="1587"/>
          <ac:grpSpMkLst>
            <pc:docMk/>
            <pc:sldMk cId="1152987977" sldId="260"/>
            <ac:grpSpMk id="130" creationId="{77D0295D-B66A-6653-3182-F931A19585F2}"/>
          </ac:grpSpMkLst>
        </pc:grpChg>
        <pc:grpChg chg="mod">
          <ac:chgData name="HaiChi Lo" userId="56ce1fce5580bc72" providerId="LiveId" clId="{D00631B5-F8EB-408C-AA2E-0EF34FB50F32}" dt="2024-05-19T02:06:58.596" v="1587"/>
          <ac:grpSpMkLst>
            <pc:docMk/>
            <pc:sldMk cId="1152987977" sldId="260"/>
            <ac:grpSpMk id="131" creationId="{37AA4C50-C719-EDC5-5FFF-0358CBCEA745}"/>
          </ac:grpSpMkLst>
        </pc:grpChg>
        <pc:grpChg chg="add mod">
          <ac:chgData name="HaiChi Lo" userId="56ce1fce5580bc72" providerId="LiveId" clId="{D00631B5-F8EB-408C-AA2E-0EF34FB50F32}" dt="2024-05-19T08:21:28.806" v="2234" actId="164"/>
          <ac:grpSpMkLst>
            <pc:docMk/>
            <pc:sldMk cId="1152987977" sldId="260"/>
            <ac:grpSpMk id="144" creationId="{A3A22D33-1742-842C-592D-0ED5F53279B9}"/>
          </ac:grpSpMkLst>
        </pc:grpChg>
        <pc:grpChg chg="add mod">
          <ac:chgData name="HaiChi Lo" userId="56ce1fce5580bc72" providerId="LiveId" clId="{D00631B5-F8EB-408C-AA2E-0EF34FB50F32}" dt="2024-05-19T08:21:28.806" v="2234" actId="164"/>
          <ac:grpSpMkLst>
            <pc:docMk/>
            <pc:sldMk cId="1152987977" sldId="260"/>
            <ac:grpSpMk id="184" creationId="{95800691-0D24-E2CE-9C14-A305C4725AD0}"/>
          </ac:grpSpMkLst>
        </pc:grpChg>
        <pc:grpChg chg="mod">
          <ac:chgData name="HaiChi Lo" userId="56ce1fce5580bc72" providerId="LiveId" clId="{D00631B5-F8EB-408C-AA2E-0EF34FB50F32}" dt="2024-05-19T02:14:47.794" v="1709"/>
          <ac:grpSpMkLst>
            <pc:docMk/>
            <pc:sldMk cId="1152987977" sldId="260"/>
            <ac:grpSpMk id="185" creationId="{46A95B52-CA10-1715-C91F-972AD3B40B7D}"/>
          </ac:grpSpMkLst>
        </pc:grpChg>
        <pc:grpChg chg="mod">
          <ac:chgData name="HaiChi Lo" userId="56ce1fce5580bc72" providerId="LiveId" clId="{D00631B5-F8EB-408C-AA2E-0EF34FB50F32}" dt="2024-05-19T02:14:47.794" v="1709"/>
          <ac:grpSpMkLst>
            <pc:docMk/>
            <pc:sldMk cId="1152987977" sldId="260"/>
            <ac:grpSpMk id="186" creationId="{754FA822-78E9-3374-DD42-8034EA6AB4C3}"/>
          </ac:grpSpMkLst>
        </pc:grpChg>
        <pc:grpChg chg="mod">
          <ac:chgData name="HaiChi Lo" userId="56ce1fce5580bc72" providerId="LiveId" clId="{D00631B5-F8EB-408C-AA2E-0EF34FB50F32}" dt="2024-05-19T02:14:47.794" v="1709"/>
          <ac:grpSpMkLst>
            <pc:docMk/>
            <pc:sldMk cId="1152987977" sldId="260"/>
            <ac:grpSpMk id="189" creationId="{368A75A3-37FC-B968-EC36-6E7FFCC73245}"/>
          </ac:grpSpMkLst>
        </pc:grpChg>
        <pc:grpChg chg="mod">
          <ac:chgData name="HaiChi Lo" userId="56ce1fce5580bc72" providerId="LiveId" clId="{D00631B5-F8EB-408C-AA2E-0EF34FB50F32}" dt="2024-05-19T02:14:47.794" v="1709"/>
          <ac:grpSpMkLst>
            <pc:docMk/>
            <pc:sldMk cId="1152987977" sldId="260"/>
            <ac:grpSpMk id="190" creationId="{35645A9B-E3A9-75A8-96A3-14C227C51A5A}"/>
          </ac:grpSpMkLst>
        </pc:grpChg>
        <pc:grpChg chg="add del mod">
          <ac:chgData name="HaiChi Lo" userId="56ce1fce5580bc72" providerId="LiveId" clId="{D00631B5-F8EB-408C-AA2E-0EF34FB50F32}" dt="2024-05-19T02:48:44.408" v="2207" actId="478"/>
          <ac:grpSpMkLst>
            <pc:docMk/>
            <pc:sldMk cId="1152987977" sldId="260"/>
            <ac:grpSpMk id="222" creationId="{7E97B63B-1249-2CBB-9CCC-2CAD4EF18FE3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23" creationId="{1C8200FD-4332-2F30-45C0-A011CE22F09F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24" creationId="{ED47AC9C-4B26-C48A-0341-97EF3A4DDE8A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27" creationId="{6064F4F2-9296-409E-AB91-67252D0F1DCB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28" creationId="{26DFF03E-6B77-C5AD-DACB-9902A3FB4DA1}"/>
          </ac:grpSpMkLst>
        </pc:grpChg>
        <pc:grpChg chg="add del mod">
          <ac:chgData name="HaiChi Lo" userId="56ce1fce5580bc72" providerId="LiveId" clId="{D00631B5-F8EB-408C-AA2E-0EF34FB50F32}" dt="2024-05-19T02:30:48.489" v="1894" actId="478"/>
          <ac:grpSpMkLst>
            <pc:docMk/>
            <pc:sldMk cId="1152987977" sldId="260"/>
            <ac:grpSpMk id="237" creationId="{D0B31641-1FD0-FF85-EF3C-0C872E4C9467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38" creationId="{1004B281-A70B-7ACE-7CDE-058CDF17A81F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39" creationId="{CEB53901-FC45-50FA-3316-B153939824BA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42" creationId="{9A6D27D0-DF57-F03D-CE34-69DE8AEBE902}"/>
          </ac:grpSpMkLst>
        </pc:grpChg>
        <pc:grpChg chg="mod">
          <ac:chgData name="HaiChi Lo" userId="56ce1fce5580bc72" providerId="LiveId" clId="{D00631B5-F8EB-408C-AA2E-0EF34FB50F32}" dt="2024-05-19T02:30:06.323" v="1887"/>
          <ac:grpSpMkLst>
            <pc:docMk/>
            <pc:sldMk cId="1152987977" sldId="260"/>
            <ac:grpSpMk id="243" creationId="{9382D2A4-CF95-367C-86F7-920EF6096601}"/>
          </ac:grpSpMkLst>
        </pc:grpChg>
        <pc:grpChg chg="add del mod">
          <ac:chgData name="HaiChi Lo" userId="56ce1fce5580bc72" providerId="LiveId" clId="{D00631B5-F8EB-408C-AA2E-0EF34FB50F32}" dt="2024-05-19T02:48:44.408" v="2207" actId="478"/>
          <ac:grpSpMkLst>
            <pc:docMk/>
            <pc:sldMk cId="1152987977" sldId="260"/>
            <ac:grpSpMk id="288" creationId="{93AB15B8-C7D7-EC85-356B-38A971D2BD34}"/>
          </ac:grpSpMkLst>
        </pc:grpChg>
        <pc:grpChg chg="mod">
          <ac:chgData name="HaiChi Lo" userId="56ce1fce5580bc72" providerId="LiveId" clId="{D00631B5-F8EB-408C-AA2E-0EF34FB50F32}" dt="2024-05-19T02:39:26.058" v="2073"/>
          <ac:grpSpMkLst>
            <pc:docMk/>
            <pc:sldMk cId="1152987977" sldId="260"/>
            <ac:grpSpMk id="289" creationId="{9728D7B0-1683-85C5-69ED-B92FC669C90E}"/>
          </ac:grpSpMkLst>
        </pc:grpChg>
        <pc:grpChg chg="mod">
          <ac:chgData name="HaiChi Lo" userId="56ce1fce5580bc72" providerId="LiveId" clId="{D00631B5-F8EB-408C-AA2E-0EF34FB50F32}" dt="2024-05-19T02:39:26.058" v="2073"/>
          <ac:grpSpMkLst>
            <pc:docMk/>
            <pc:sldMk cId="1152987977" sldId="260"/>
            <ac:grpSpMk id="290" creationId="{4F0C9454-120A-1CE5-3923-9CFEB7EB519A}"/>
          </ac:grpSpMkLst>
        </pc:grpChg>
        <pc:grpChg chg="add mod">
          <ac:chgData name="HaiChi Lo" userId="56ce1fce5580bc72" providerId="LiveId" clId="{D00631B5-F8EB-408C-AA2E-0EF34FB50F32}" dt="2024-05-21T05:22:48" v="3154" actId="1076"/>
          <ac:grpSpMkLst>
            <pc:docMk/>
            <pc:sldMk cId="1152987977" sldId="260"/>
            <ac:grpSpMk id="340" creationId="{A880B417-6DC1-20AD-DCA8-206F5BCC7AB2}"/>
          </ac:grpSpMkLst>
        </pc:grpChg>
        <pc:grpChg chg="add mod">
          <ac:chgData name="HaiChi Lo" userId="56ce1fce5580bc72" providerId="LiveId" clId="{D00631B5-F8EB-408C-AA2E-0EF34FB50F32}" dt="2024-05-21T05:22:48" v="3154" actId="1076"/>
          <ac:grpSpMkLst>
            <pc:docMk/>
            <pc:sldMk cId="1152987977" sldId="260"/>
            <ac:grpSpMk id="341" creationId="{A315A94F-ED02-6484-8D52-457CB6DFE832}"/>
          </ac:grpSpMkLst>
        </pc:grp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3" creationId="{92CABB2B-4644-27D8-2F9D-19A8FEA4373D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10" creationId="{A8664A57-5E28-4E64-B9F4-71B0245C037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" creationId="{88774419-0990-615A-641B-839A717F67C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4" creationId="{6E0DD7E4-25D4-8D6E-9FC8-F4861573B64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5" creationId="{A9CB5DA2-CE06-B7F4-25D3-AFFF34D720AF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8" creationId="{7E1EC8F9-4BCF-D98A-55D9-B69B7D28439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9" creationId="{B38DFB33-A2E9-FEA2-F6A3-0F722850452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0" creationId="{A890F508-5298-5121-588C-039663199011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1" creationId="{649C7B41-0008-239E-D124-DEA192FD5F16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2" creationId="{43611A4F-2776-A0D9-7DB3-48892148DF71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23" creationId="{FFE789DE-8299-4B07-37C3-0D8FF11E1FAC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5" creationId="{20DEFE13-6F2B-B366-C00A-4E45E67B356C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6" creationId="{1337FE98-2A72-1919-3786-5A5850E491F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7" creationId="{68F1399D-54B1-25A2-A096-A78622AF2074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28" creationId="{297EC6C5-E2F6-27D9-18B6-3CB6BD3F7B3A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29" creationId="{754332BD-BD55-084D-BCA2-C8008693FD0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30" creationId="{CFCD1FF7-44BD-D111-B5EF-586C6688CC9D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32" creationId="{39037ED1-B05E-FBA5-B05E-82C9209C4E64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33" creationId="{96D74EE3-5EDB-5BA1-1FE0-AFCDA060E58C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38" creationId="{892DFC3E-D43C-0BE7-7E49-636DE8EF5F42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0" creationId="{DAA70D72-59D0-1D42-C355-C23D1DC6226A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1" creationId="{2AEB8622-8640-B24B-BE00-BA802EBD1C0D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2" creationId="{D7B0913B-3126-9545-E507-CFE678FA54FC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3" creationId="{7553DCAC-B100-3498-6E59-E8EF2F25089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5" creationId="{36826C70-30A8-24AC-7D1E-58AF25136AD8}"/>
          </ac:cxnSpMkLst>
        </pc:cxnChg>
        <pc:cxnChg chg="add del mod">
          <ac:chgData name="HaiChi Lo" userId="56ce1fce5580bc72" providerId="LiveId" clId="{D00631B5-F8EB-408C-AA2E-0EF34FB50F32}" dt="2024-05-19T01:52:35.581" v="1456" actId="478"/>
          <ac:cxnSpMkLst>
            <pc:docMk/>
            <pc:sldMk cId="1152987977" sldId="260"/>
            <ac:cxnSpMk id="47" creationId="{CCA0B1A2-3AFD-08B1-EEC1-2BB3420CF59F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48" creationId="{F1D999D3-3310-07BB-B189-F641C306D4F8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49" creationId="{6E86F984-900B-248C-3185-697B96B890B6}"/>
          </ac:cxnSpMkLst>
        </pc:cxnChg>
        <pc:cxnChg chg="add del mod">
          <ac:chgData name="HaiChi Lo" userId="56ce1fce5580bc72" providerId="LiveId" clId="{D00631B5-F8EB-408C-AA2E-0EF34FB50F32}" dt="2024-05-19T01:54:57.327" v="1495" actId="21"/>
          <ac:cxnSpMkLst>
            <pc:docMk/>
            <pc:sldMk cId="1152987977" sldId="260"/>
            <ac:cxnSpMk id="50" creationId="{887D2FF1-8112-EBB0-3EE3-B7F62A971356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51" creationId="{67F0A2A3-6197-DA60-5F6A-51E77CA844F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52" creationId="{A0818D8F-E13D-783B-597C-912A75001B7D}"/>
          </ac:cxnSpMkLst>
        </pc:cxnChg>
        <pc:cxnChg chg="add del mod">
          <ac:chgData name="HaiChi Lo" userId="56ce1fce5580bc72" providerId="LiveId" clId="{D00631B5-F8EB-408C-AA2E-0EF34FB50F32}" dt="2024-05-19T01:52:34.817" v="1455" actId="478"/>
          <ac:cxnSpMkLst>
            <pc:docMk/>
            <pc:sldMk cId="1152987977" sldId="260"/>
            <ac:cxnSpMk id="53" creationId="{DEE94053-A7C2-6702-1CBB-46EB6F8D01F7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57" creationId="{1FCD80F2-0BD7-40E6-1E44-1189CFE2A3D6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60" creationId="{4D9D52B9-A1BE-095F-F754-2B45CC007C8D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63" creationId="{65F06D03-5B6E-4240-197E-332F1413B08E}"/>
          </ac:cxnSpMkLst>
        </pc:cxnChg>
        <pc:cxnChg chg="add del mod">
          <ac:chgData name="HaiChi Lo" userId="56ce1fce5580bc72" providerId="LiveId" clId="{D00631B5-F8EB-408C-AA2E-0EF34FB50F32}" dt="2024-05-19T02:11:13.855" v="1646" actId="478"/>
          <ac:cxnSpMkLst>
            <pc:docMk/>
            <pc:sldMk cId="1152987977" sldId="260"/>
            <ac:cxnSpMk id="64" creationId="{84C606F8-E2E3-9DCB-5B1D-95B8D905807A}"/>
          </ac:cxnSpMkLst>
        </pc:cxnChg>
        <pc:cxnChg chg="add del mod">
          <ac:chgData name="HaiChi Lo" userId="56ce1fce5580bc72" providerId="LiveId" clId="{D00631B5-F8EB-408C-AA2E-0EF34FB50F32}" dt="2024-05-19T02:00:09.848" v="1517" actId="478"/>
          <ac:cxnSpMkLst>
            <pc:docMk/>
            <pc:sldMk cId="1152987977" sldId="260"/>
            <ac:cxnSpMk id="67" creationId="{68DD5841-EE9D-B9AE-5DEE-BA00384B09DB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03" creationId="{4A34B429-9516-FD86-4E24-0270BC200C05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05" creationId="{6698D7D7-2D7B-F2E1-0C2C-56F7069EB96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07" creationId="{41AF85AC-5B38-896C-F8F4-AC50818EFD87}"/>
          </ac:cxnSpMkLst>
        </pc:cxnChg>
        <pc:cxnChg chg="add mod">
          <ac:chgData name="HaiChi Lo" userId="56ce1fce5580bc72" providerId="LiveId" clId="{D00631B5-F8EB-408C-AA2E-0EF34FB50F32}" dt="2024-05-19T02:05:57.416" v="1573" actId="164"/>
          <ac:cxnSpMkLst>
            <pc:docMk/>
            <pc:sldMk cId="1152987977" sldId="260"/>
            <ac:cxnSpMk id="109" creationId="{9868AE2D-B051-272B-0FEC-3ECA545EB540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13" creationId="{44F51A6B-8633-B06E-3B3A-C83DD9FEEE15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14" creationId="{4F9BB158-8813-6D4C-5B6B-25E7CA90203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15" creationId="{C4768E99-9886-B9B6-D79F-2CB53D35FED5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18" creationId="{F20309F3-EC01-3799-A45F-0BAA2CD4293C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19" creationId="{F2460364-7944-3994-5639-D4376C3C2BFE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2:06:58.190" v="1586"/>
          <ac:cxnSpMkLst>
            <pc:docMk/>
            <pc:sldMk cId="1152987977" sldId="260"/>
            <ac:cxnSpMk id="128" creationId="{076286DF-1881-2D28-388F-C3311BDACE15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3" creationId="{FF5CE28C-991C-9AFE-505D-3AFE40F744B2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4" creationId="{65C24673-BA90-57A3-AB07-0A16A1725FC1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5" creationId="{C90A5660-D3F4-A82F-2CFF-FEEE12E5AFE6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6" creationId="{45BC9A65-634E-D02B-1CF1-81F43C5471DD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7" creationId="{CEAE02A7-1ABF-36A9-CE8B-DBB0B3A2D548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8" creationId="{5DB1EC43-8212-E609-17E5-8FD2BB423FEB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39" creationId="{F6638B61-6ED3-CD6E-6404-100BB2E44BBA}"/>
          </ac:cxnSpMkLst>
        </pc:cxnChg>
        <pc:cxnChg chg="del">
          <ac:chgData name="HaiChi Lo" userId="56ce1fce5580bc72" providerId="LiveId" clId="{D00631B5-F8EB-408C-AA2E-0EF34FB50F32}" dt="2024-05-19T01:45:57.863" v="1313" actId="478"/>
          <ac:cxnSpMkLst>
            <pc:docMk/>
            <pc:sldMk cId="1152987977" sldId="260"/>
            <ac:cxnSpMk id="140" creationId="{4DC6FE47-93F8-B558-4638-313F4B959BB5}"/>
          </ac:cxnSpMkLst>
        </pc:cxnChg>
        <pc:cxnChg chg="mod">
          <ac:chgData name="HaiChi Lo" userId="56ce1fce5580bc72" providerId="LiveId" clId="{D00631B5-F8EB-408C-AA2E-0EF34FB50F32}" dt="2024-05-19T02:06:58.596" v="1587"/>
          <ac:cxnSpMkLst>
            <pc:docMk/>
            <pc:sldMk cId="1152987977" sldId="260"/>
            <ac:cxnSpMk id="143" creationId="{CD2C8C23-EE69-7022-A90D-D7E283C22718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45" creationId="{A5232B57-9C3B-57B8-8202-78607F9D9C6C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48" creationId="{60D3B076-DB9C-AA97-C820-DA77925DE81C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50" creationId="{CD5974A1-2E60-C182-3591-738343CCD2EA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52" creationId="{E15F3709-665C-892F-D20E-8A278E050CA8}"/>
          </ac:cxnSpMkLst>
        </pc:cxnChg>
        <pc:cxnChg chg="add mod">
          <ac:chgData name="HaiChi Lo" userId="56ce1fce5580bc72" providerId="LiveId" clId="{D00631B5-F8EB-408C-AA2E-0EF34FB50F32}" dt="2024-05-19T02:09:07.252" v="1617"/>
          <ac:cxnSpMkLst>
            <pc:docMk/>
            <pc:sldMk cId="1152987977" sldId="260"/>
            <ac:cxnSpMk id="154" creationId="{D5FC40DA-47A6-3C20-083E-32D038D2288A}"/>
          </ac:cxnSpMkLst>
        </pc:cxnChg>
        <pc:cxnChg chg="add mod">
          <ac:chgData name="HaiChi Lo" userId="56ce1fce5580bc72" providerId="LiveId" clId="{D00631B5-F8EB-408C-AA2E-0EF34FB50F32}" dt="2024-05-19T02:09:07.252" v="1617"/>
          <ac:cxnSpMkLst>
            <pc:docMk/>
            <pc:sldMk cId="1152987977" sldId="260"/>
            <ac:cxnSpMk id="156" creationId="{85C90A07-F142-91DF-AEF2-EF5C732426F7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58" creationId="{642281EB-78DB-B940-9F3D-1FDE24EF199A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60" creationId="{CF099E75-DA2E-B300-75EB-5DC58A3E4B63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64" creationId="{4B452159-8BAB-E385-1AEC-F3A7C442D511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67" creationId="{9417CEE3-3913-18C5-DC1E-20ACA4F1BBE0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0" creationId="{F5561F1E-E033-49F3-1598-2AC63A7F3A9B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1" creationId="{D4918C52-64AD-E092-4647-01818CD37CE9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3" creationId="{EC8289D9-6674-8B95-9860-BDDEF6F12287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6" creationId="{B8D2B724-8646-B51A-06EE-DD2FFF70BB95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7" creationId="{54528495-D23A-45D2-F3CA-0FABBA197EB9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79" creationId="{841551CC-DD19-760E-96D5-19D39BA7543C}"/>
          </ac:cxnSpMkLst>
        </pc:cxnChg>
        <pc:cxnChg chg="mod">
          <ac:chgData name="HaiChi Lo" userId="56ce1fce5580bc72" providerId="LiveId" clId="{D00631B5-F8EB-408C-AA2E-0EF34FB50F32}" dt="2024-05-19T02:14:47.794" v="1709"/>
          <ac:cxnSpMkLst>
            <pc:docMk/>
            <pc:sldMk cId="1152987977" sldId="260"/>
            <ac:cxnSpMk id="194" creationId="{56E2DF6B-E577-67B3-FDCE-3F96840ECA0A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95" creationId="{3DE0329B-324A-BF87-2B7A-5514DC45D100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96" creationId="{B74A4CB7-3AF3-6E36-3014-38A2B39B91F9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97" creationId="{8952F939-0A84-A96A-E320-0AB9B621E9F9}"/>
          </ac:cxnSpMkLst>
        </pc:cxnChg>
        <pc:cxnChg chg="add mod">
          <ac:chgData name="HaiChi Lo" userId="56ce1fce5580bc72" providerId="LiveId" clId="{D00631B5-F8EB-408C-AA2E-0EF34FB50F32}" dt="2024-05-19T08:21:28.806" v="2234" actId="164"/>
          <ac:cxnSpMkLst>
            <pc:docMk/>
            <pc:sldMk cId="1152987977" sldId="260"/>
            <ac:cxnSpMk id="198" creationId="{ABAE7D82-8955-09ED-CF37-C17ECBC27EB8}"/>
          </ac:cxnSpMkLst>
        </pc:cxnChg>
        <pc:cxnChg chg="add mod ord">
          <ac:chgData name="HaiChi Lo" userId="56ce1fce5580bc72" providerId="LiveId" clId="{D00631B5-F8EB-408C-AA2E-0EF34FB50F32}" dt="2024-05-19T08:21:41.501" v="2237" actId="164"/>
          <ac:cxnSpMkLst>
            <pc:docMk/>
            <pc:sldMk cId="1152987977" sldId="260"/>
            <ac:cxnSpMk id="211" creationId="{48D0B39B-B10C-D8D0-ECC4-427FB534E26B}"/>
          </ac:cxnSpMkLst>
        </pc:cxnChg>
        <pc:cxnChg chg="add mod ord">
          <ac:chgData name="HaiChi Lo" userId="56ce1fce5580bc72" providerId="LiveId" clId="{D00631B5-F8EB-408C-AA2E-0EF34FB50F32}" dt="2024-05-19T08:21:41.501" v="2237" actId="164"/>
          <ac:cxnSpMkLst>
            <pc:docMk/>
            <pc:sldMk cId="1152987977" sldId="260"/>
            <ac:cxnSpMk id="212" creationId="{C24F7944-1DC4-C189-06FD-58D02E56B25D}"/>
          </ac:cxnSpMkLst>
        </pc:cxnChg>
        <pc:cxnChg chg="add del mod">
          <ac:chgData name="HaiChi Lo" userId="56ce1fce5580bc72" providerId="LiveId" clId="{D00631B5-F8EB-408C-AA2E-0EF34FB50F32}" dt="2024-05-19T02:18:53.645" v="1746" actId="478"/>
          <ac:cxnSpMkLst>
            <pc:docMk/>
            <pc:sldMk cId="1152987977" sldId="260"/>
            <ac:cxnSpMk id="213" creationId="{A4597FCC-4B11-6B53-009B-E406D0220079}"/>
          </ac:cxnSpMkLst>
        </pc:cxnChg>
        <pc:cxnChg chg="add mod ord">
          <ac:chgData name="HaiChi Lo" userId="56ce1fce5580bc72" providerId="LiveId" clId="{D00631B5-F8EB-408C-AA2E-0EF34FB50F32}" dt="2024-05-19T08:21:41.501" v="2237" actId="164"/>
          <ac:cxnSpMkLst>
            <pc:docMk/>
            <pc:sldMk cId="1152987977" sldId="260"/>
            <ac:cxnSpMk id="214" creationId="{AE988632-F217-CCD8-2DFB-B90999C0F8A9}"/>
          </ac:cxnSpMkLst>
        </pc:cxnChg>
        <pc:cxnChg chg="add del mod">
          <ac:chgData name="HaiChi Lo" userId="56ce1fce5580bc72" providerId="LiveId" clId="{D00631B5-F8EB-408C-AA2E-0EF34FB50F32}" dt="2024-05-19T02:19:29.765" v="1755" actId="478"/>
          <ac:cxnSpMkLst>
            <pc:docMk/>
            <pc:sldMk cId="1152987977" sldId="260"/>
            <ac:cxnSpMk id="218" creationId="{A6ABBFC8-7950-B878-8221-A32B26B5A761}"/>
          </ac:cxnSpMkLst>
        </pc:cxnChg>
        <pc:cxnChg chg="add mod ord">
          <ac:chgData name="HaiChi Lo" userId="56ce1fce5580bc72" providerId="LiveId" clId="{D00631B5-F8EB-408C-AA2E-0EF34FB50F32}" dt="2024-05-19T08:21:41.501" v="2237" actId="164"/>
          <ac:cxnSpMkLst>
            <pc:docMk/>
            <pc:sldMk cId="1152987977" sldId="260"/>
            <ac:cxnSpMk id="219" creationId="{D40203EC-3D65-1DB0-4644-A352A955BCED}"/>
          </ac:cxnSpMkLst>
        </pc:cxnChg>
        <pc:cxnChg chg="add mod ord">
          <ac:chgData name="HaiChi Lo" userId="56ce1fce5580bc72" providerId="LiveId" clId="{D00631B5-F8EB-408C-AA2E-0EF34FB50F32}" dt="2024-05-19T08:21:41.501" v="2237" actId="164"/>
          <ac:cxnSpMkLst>
            <pc:docMk/>
            <pc:sldMk cId="1152987977" sldId="260"/>
            <ac:cxnSpMk id="220" creationId="{831BBAED-EF9C-3598-CF48-9AB8488A5DE1}"/>
          </ac:cxnSpMkLst>
        </pc:cxnChg>
        <pc:cxnChg chg="add del mod">
          <ac:chgData name="HaiChi Lo" userId="56ce1fce5580bc72" providerId="LiveId" clId="{D00631B5-F8EB-408C-AA2E-0EF34FB50F32}" dt="2024-05-19T02:30:48.489" v="1894" actId="478"/>
          <ac:cxnSpMkLst>
            <pc:docMk/>
            <pc:sldMk cId="1152987977" sldId="260"/>
            <ac:cxnSpMk id="221" creationId="{0E4F8A7D-7EC3-9101-0767-9D14DD026239}"/>
          </ac:cxnSpMkLst>
        </pc:cxnChg>
        <pc:cxnChg chg="mod">
          <ac:chgData name="HaiChi Lo" userId="56ce1fce5580bc72" providerId="LiveId" clId="{D00631B5-F8EB-408C-AA2E-0EF34FB50F32}" dt="2024-05-19T02:30:06.323" v="1887"/>
          <ac:cxnSpMkLst>
            <pc:docMk/>
            <pc:sldMk cId="1152987977" sldId="260"/>
            <ac:cxnSpMk id="232" creationId="{E64DD5B4-C82F-376A-7A2A-05ED93D40D54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33" creationId="{E47F83E9-8824-3A33-A91A-0FE35FB272EF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34" creationId="{D60C5E2F-1CF6-CB2C-97DD-044B06687C47}"/>
          </ac:cxnSpMkLst>
        </pc:cxnChg>
        <pc:cxnChg chg="mod">
          <ac:chgData name="HaiChi Lo" userId="56ce1fce5580bc72" providerId="LiveId" clId="{D00631B5-F8EB-408C-AA2E-0EF34FB50F32}" dt="2024-05-19T02:30:06.323" v="1887"/>
          <ac:cxnSpMkLst>
            <pc:docMk/>
            <pc:sldMk cId="1152987977" sldId="260"/>
            <ac:cxnSpMk id="247" creationId="{1E63F795-0810-8FE8-4169-3D6B6A0CB5C8}"/>
          </ac:cxnSpMkLst>
        </pc:cxnChg>
        <pc:cxnChg chg="add del mod">
          <ac:chgData name="HaiChi Lo" userId="56ce1fce5580bc72" providerId="LiveId" clId="{D00631B5-F8EB-408C-AA2E-0EF34FB50F32}" dt="2024-05-19T02:30:48.489" v="1894" actId="478"/>
          <ac:cxnSpMkLst>
            <pc:docMk/>
            <pc:sldMk cId="1152987977" sldId="260"/>
            <ac:cxnSpMk id="248" creationId="{8C77A7C3-2476-0ED1-A098-18944938DE6A}"/>
          </ac:cxnSpMkLst>
        </pc:cxnChg>
        <pc:cxnChg chg="add del mod">
          <ac:chgData name="HaiChi Lo" userId="56ce1fce5580bc72" providerId="LiveId" clId="{D00631B5-F8EB-408C-AA2E-0EF34FB50F32}" dt="2024-05-19T02:30:48.489" v="1894" actId="478"/>
          <ac:cxnSpMkLst>
            <pc:docMk/>
            <pc:sldMk cId="1152987977" sldId="260"/>
            <ac:cxnSpMk id="249" creationId="{D442B756-B1E7-FE82-FE32-C858A7F7F516}"/>
          </ac:cxnSpMkLst>
        </pc:cxnChg>
        <pc:cxnChg chg="add del mod">
          <ac:chgData name="HaiChi Lo" userId="56ce1fce5580bc72" providerId="LiveId" clId="{D00631B5-F8EB-408C-AA2E-0EF34FB50F32}" dt="2024-05-19T02:30:48.489" v="1894" actId="478"/>
          <ac:cxnSpMkLst>
            <pc:docMk/>
            <pc:sldMk cId="1152987977" sldId="260"/>
            <ac:cxnSpMk id="250" creationId="{D12F9BC3-39DF-114E-39FE-9984FF900093}"/>
          </ac:cxnSpMkLst>
        </pc:cxnChg>
        <pc:cxnChg chg="add del mod">
          <ac:chgData name="HaiChi Lo" userId="56ce1fce5580bc72" providerId="LiveId" clId="{D00631B5-F8EB-408C-AA2E-0EF34FB50F32}" dt="2024-05-19T02:30:48.489" v="1894" actId="478"/>
          <ac:cxnSpMkLst>
            <pc:docMk/>
            <pc:sldMk cId="1152987977" sldId="260"/>
            <ac:cxnSpMk id="251" creationId="{BEFD9E99-946E-0AC2-1BD4-5960CB398AEC}"/>
          </ac:cxnSpMkLst>
        </pc:cxnChg>
        <pc:cxnChg chg="add del mod">
          <ac:chgData name="HaiChi Lo" userId="56ce1fce5580bc72" providerId="LiveId" clId="{D00631B5-F8EB-408C-AA2E-0EF34FB50F32}" dt="2024-05-19T02:31:49.418" v="1915" actId="478"/>
          <ac:cxnSpMkLst>
            <pc:docMk/>
            <pc:sldMk cId="1152987977" sldId="260"/>
            <ac:cxnSpMk id="257" creationId="{0664DA3E-8D4B-2772-F049-C4588798CFA1}"/>
          </ac:cxnSpMkLst>
        </pc:cxnChg>
        <pc:cxnChg chg="add del mod">
          <ac:chgData name="HaiChi Lo" userId="56ce1fce5580bc72" providerId="LiveId" clId="{D00631B5-F8EB-408C-AA2E-0EF34FB50F32}" dt="2024-05-19T02:31:04.020" v="1899" actId="478"/>
          <ac:cxnSpMkLst>
            <pc:docMk/>
            <pc:sldMk cId="1152987977" sldId="260"/>
            <ac:cxnSpMk id="258" creationId="{821DA789-8797-FF36-26A7-92BAD180EBF3}"/>
          </ac:cxnSpMkLst>
        </pc:cxnChg>
        <pc:cxnChg chg="add del mod">
          <ac:chgData name="HaiChi Lo" userId="56ce1fce5580bc72" providerId="LiveId" clId="{D00631B5-F8EB-408C-AA2E-0EF34FB50F32}" dt="2024-05-19T02:31:05.296" v="1900" actId="478"/>
          <ac:cxnSpMkLst>
            <pc:docMk/>
            <pc:sldMk cId="1152987977" sldId="260"/>
            <ac:cxnSpMk id="259" creationId="{26928E34-4E7A-F15B-DB7F-6358963FA74A}"/>
          </ac:cxnSpMkLst>
        </pc:cxnChg>
        <pc:cxnChg chg="add del mod">
          <ac:chgData name="HaiChi Lo" userId="56ce1fce5580bc72" providerId="LiveId" clId="{D00631B5-F8EB-408C-AA2E-0EF34FB50F32}" dt="2024-05-19T02:31:12.856" v="1905" actId="478"/>
          <ac:cxnSpMkLst>
            <pc:docMk/>
            <pc:sldMk cId="1152987977" sldId="260"/>
            <ac:cxnSpMk id="260" creationId="{E6EB8346-7255-107A-1024-A249AF09BE05}"/>
          </ac:cxnSpMkLst>
        </pc:cxnChg>
        <pc:cxnChg chg="add del mod">
          <ac:chgData name="HaiChi Lo" userId="56ce1fce5580bc72" providerId="LiveId" clId="{D00631B5-F8EB-408C-AA2E-0EF34FB50F32}" dt="2024-05-19T02:31:02.960" v="1898" actId="478"/>
          <ac:cxnSpMkLst>
            <pc:docMk/>
            <pc:sldMk cId="1152987977" sldId="260"/>
            <ac:cxnSpMk id="261" creationId="{3F2660F4-B6D7-F725-5D4F-72B556C69AAF}"/>
          </ac:cxnSpMkLst>
        </pc:cxnChg>
        <pc:cxnChg chg="add del mod">
          <ac:chgData name="HaiChi Lo" userId="56ce1fce5580bc72" providerId="LiveId" clId="{D00631B5-F8EB-408C-AA2E-0EF34FB50F32}" dt="2024-05-19T02:31:07.975" v="1901" actId="478"/>
          <ac:cxnSpMkLst>
            <pc:docMk/>
            <pc:sldMk cId="1152987977" sldId="260"/>
            <ac:cxnSpMk id="266" creationId="{EEFA1B13-AF8A-7A09-D69F-BEC21ED2CBC7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67" creationId="{1BDACCF5-D5DE-8E4F-D02F-0FCDA1723B58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68" creationId="{B31EF5C6-C7EE-6A4E-AAED-751A0513EB90}"/>
          </ac:cxnSpMkLst>
        </pc:cxnChg>
        <pc:cxnChg chg="add del mod">
          <ac:chgData name="HaiChi Lo" userId="56ce1fce5580bc72" providerId="LiveId" clId="{D00631B5-F8EB-408C-AA2E-0EF34FB50F32}" dt="2024-05-19T02:30:59.934" v="1897" actId="478"/>
          <ac:cxnSpMkLst>
            <pc:docMk/>
            <pc:sldMk cId="1152987977" sldId="260"/>
            <ac:cxnSpMk id="269" creationId="{14FA6626-7F3D-1710-CAE8-2A3BFC3C7745}"/>
          </ac:cxnSpMkLst>
        </pc:cxnChg>
        <pc:cxnChg chg="add del mod">
          <ac:chgData name="HaiChi Lo" userId="56ce1fce5580bc72" providerId="LiveId" clId="{D00631B5-F8EB-408C-AA2E-0EF34FB50F32}" dt="2024-05-19T02:31:12.075" v="1904" actId="478"/>
          <ac:cxnSpMkLst>
            <pc:docMk/>
            <pc:sldMk cId="1152987977" sldId="260"/>
            <ac:cxnSpMk id="270" creationId="{F6ADA9C8-82C4-13DB-FFF5-F161579E0E1C}"/>
          </ac:cxnSpMkLst>
        </pc:cxnChg>
        <pc:cxnChg chg="add del mod">
          <ac:chgData name="HaiChi Lo" userId="56ce1fce5580bc72" providerId="LiveId" clId="{D00631B5-F8EB-408C-AA2E-0EF34FB50F32}" dt="2024-05-19T02:31:11.482" v="1903" actId="478"/>
          <ac:cxnSpMkLst>
            <pc:docMk/>
            <pc:sldMk cId="1152987977" sldId="260"/>
            <ac:cxnSpMk id="271" creationId="{ABBDA022-45D9-009D-791C-AC42ED235163}"/>
          </ac:cxnSpMkLst>
        </pc:cxnChg>
        <pc:cxnChg chg="add del mod">
          <ac:chgData name="HaiChi Lo" userId="56ce1fce5580bc72" providerId="LiveId" clId="{D00631B5-F8EB-408C-AA2E-0EF34FB50F32}" dt="2024-05-19T02:31:10.861" v="1902" actId="478"/>
          <ac:cxnSpMkLst>
            <pc:docMk/>
            <pc:sldMk cId="1152987977" sldId="260"/>
            <ac:cxnSpMk id="272" creationId="{B671BF89-947C-ED76-2DB4-CD7DF1507841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73" creationId="{5FD9C9AA-A9EB-4FA2-BF91-F750AE3FBB93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74" creationId="{C4F25392-0F84-5909-9060-0DC9D73A6457}"/>
          </ac:cxnSpMkLst>
        </pc:cxnChg>
        <pc:cxnChg chg="add del mod">
          <ac:chgData name="HaiChi Lo" userId="56ce1fce5580bc72" providerId="LiveId" clId="{D00631B5-F8EB-408C-AA2E-0EF34FB50F32}" dt="2024-05-19T02:38:08.031" v="2052" actId="478"/>
          <ac:cxnSpMkLst>
            <pc:docMk/>
            <pc:sldMk cId="1152987977" sldId="260"/>
            <ac:cxnSpMk id="275" creationId="{4356BA9E-30B1-A52D-0F89-934C5285EB35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81" creationId="{56C86AC4-ED12-57C9-F34C-C250ACA2D39B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286" creationId="{A1DC025B-FEB8-7EBB-01FC-217909C882B5}"/>
          </ac:cxnSpMkLst>
        </pc:cxnChg>
        <pc:cxnChg chg="mod">
          <ac:chgData name="HaiChi Lo" userId="56ce1fce5580bc72" providerId="LiveId" clId="{D00631B5-F8EB-408C-AA2E-0EF34FB50F32}" dt="2024-05-19T02:39:26.058" v="2073"/>
          <ac:cxnSpMkLst>
            <pc:docMk/>
            <pc:sldMk cId="1152987977" sldId="260"/>
            <ac:cxnSpMk id="294" creationId="{416281A0-312A-E216-EB2B-AF384E7FB80F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03" creationId="{A11215A2-47E9-A893-4677-F040825B0B2D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05" creationId="{C49FEF9F-5D74-8493-4586-6D084853E378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11" creationId="{0BAD232E-C7CD-9966-89A6-E0EDE6F995BD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14" creationId="{061FFBE3-C8C4-AA3D-8797-ADA2E3354FAB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16" creationId="{D57B6D68-2055-E7E3-DBC1-36BEF150DC81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19" creationId="{87A24F4C-9E12-C337-77DF-19F132688BAC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21" creationId="{1E2FD87A-D047-CB00-244B-9572AF8EF7A8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23" creationId="{723C369B-696D-F642-3C5D-62B45F6CC4B8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24" creationId="{65E27577-EF10-E57F-23A8-58640C219F45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27" creationId="{5064AC13-D685-22F5-F387-73A6339A97CB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29" creationId="{C98FCF77-62D9-BD64-A9A8-99C4EE6AC455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32" creationId="{FD234130-11EC-BCBF-2960-150D78384EAE}"/>
          </ac:cxnSpMkLst>
        </pc:cxnChg>
        <pc:cxnChg chg="add del mod">
          <ac:chgData name="HaiChi Lo" userId="56ce1fce5580bc72" providerId="LiveId" clId="{D00631B5-F8EB-408C-AA2E-0EF34FB50F32}" dt="2024-05-19T02:48:44.408" v="2207" actId="478"/>
          <ac:cxnSpMkLst>
            <pc:docMk/>
            <pc:sldMk cId="1152987977" sldId="260"/>
            <ac:cxnSpMk id="333" creationId="{9A407BD5-967D-65E7-01D6-0AC2DD63D391}"/>
          </ac:cxnSpMkLst>
        </pc:cxnChg>
      </pc:sldChg>
      <pc:sldChg chg="modSp add del">
        <pc:chgData name="HaiChi Lo" userId="56ce1fce5580bc72" providerId="LiveId" clId="{D00631B5-F8EB-408C-AA2E-0EF34FB50F32}" dt="2024-05-19T01:24:12.391" v="935" actId="47"/>
        <pc:sldMkLst>
          <pc:docMk/>
          <pc:sldMk cId="2775030646" sldId="260"/>
        </pc:sldMkLst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4" creationId="{747A1262-BB85-1B4F-6325-BCAE0497E46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5" creationId="{9E99253F-162F-7C27-330D-041A53DB11C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6" creationId="{00F86969-666F-4BCC-F940-C56423F8167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7" creationId="{071223E9-80BC-9CD4-405D-006BB9A8AC1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" creationId="{577082AA-94D8-3DCF-C254-5ED9881AAF9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9" creationId="{5E4742D7-B50E-5044-3C0B-F354C0DC295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77" creationId="{2C3B9B61-92A7-9C1B-AE1A-3E412859BE7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79" creationId="{31C20026-167B-6E16-4104-989613A4F481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1" creationId="{867F4150-0647-DF15-CACC-FE10D77E074E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3" creationId="{20036FBD-3090-1CFF-F25C-532C3277088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5" creationId="{3D8441AE-E8DE-4FDD-C74A-6E607E5F4A4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8" creationId="{EA5CF53E-B591-0A18-7E83-D87F4CB52FF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89" creationId="{5707B818-F2CA-BD9A-AD8F-AB6A7B26E18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90" creationId="{1126394B-C66B-4459-B81E-22599E072ED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91" creationId="{9CF8DBB7-E097-711A-ACD7-1D5C6DE448C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93" creationId="{F7505833-2E5A-5CCA-8D15-B126AA9BB54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100" creationId="{EA14AE8A-255E-15D4-0695-1C03C59B3BD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101" creationId="{24339B1A-C487-1AF1-2B77-A4A0D9168F3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2775030646" sldId="260"/>
            <ac:spMk id="102" creationId="{021C38A2-3C31-655E-0E39-BDA5C6263E17}"/>
          </ac:spMkLst>
        </pc:sp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" creationId="{88774419-0990-615A-641B-839A717F67C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4" creationId="{6E0DD7E4-25D4-8D6E-9FC8-F4861573B64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5" creationId="{A9CB5DA2-CE06-B7F4-25D3-AFFF34D720AF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8" creationId="{7E1EC8F9-4BCF-D98A-55D9-B69B7D2843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9" creationId="{B38DFB33-A2E9-FEA2-F6A3-0F722850452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0" creationId="{A890F508-5298-5121-588C-03966319901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1" creationId="{649C7B41-0008-239E-D124-DEA192FD5F1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2" creationId="{43611A4F-2776-A0D9-7DB3-48892148DF7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5" creationId="{20DEFE13-6F2B-B366-C00A-4E45E67B356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6" creationId="{1337FE98-2A72-1919-3786-5A5850E491F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7" creationId="{68F1399D-54B1-25A2-A096-A78622AF2074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28" creationId="{297EC6C5-E2F6-27D9-18B6-3CB6BD3F7B3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30" creationId="{CFCD1FF7-44BD-D111-B5EF-586C6688CC9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33" creationId="{96D74EE3-5EDB-5BA1-1FE0-AFCDA060E58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38" creationId="{892DFC3E-D43C-0BE7-7E49-636DE8EF5F4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0" creationId="{DAA70D72-59D0-1D42-C355-C23D1DC6226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1" creationId="{2AEB8622-8640-B24B-BE00-BA802EBD1C0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2" creationId="{D7B0913B-3126-9545-E507-CFE678FA54F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3" creationId="{7553DCAC-B100-3498-6E59-E8EF2F2508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5" creationId="{36826C70-30A8-24AC-7D1E-58AF25136AD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48" creationId="{F1D999D3-3310-07BB-B189-F641C306D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51" creationId="{67F0A2A3-6197-DA60-5F6A-51E77CA84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52" creationId="{A0818D8F-E13D-783B-597C-912A75001B7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57" creationId="{1FCD80F2-0BD7-40E6-1E44-1189CFE2A3D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03" creationId="{4A34B429-9516-FD86-4E24-0270BC200C0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05" creationId="{6698D7D7-2D7B-F2E1-0C2C-56F7069EB96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07" creationId="{41AF85AC-5B38-896C-F8F4-AC50818EFD87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13" creationId="{44F51A6B-8633-B06E-3B3A-C83DD9FEEE1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14" creationId="{4F9BB158-8813-6D4C-5B6B-25E7CA90203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15" creationId="{C4768E99-9886-B9B6-D79F-2CB53D35FED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18" creationId="{F20309F3-EC01-3799-A45F-0BAA2CD4293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19" creationId="{F2460364-7944-3994-5639-D4376C3C2BFE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3" creationId="{FF5CE28C-991C-9AFE-505D-3AFE40F744B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4" creationId="{65C24673-BA90-57A3-AB07-0A16A1725FC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5" creationId="{C90A5660-D3F4-A82F-2CFF-FEEE12E5AFE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6" creationId="{45BC9A65-634E-D02B-1CF1-81F43C5471D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7" creationId="{CEAE02A7-1ABF-36A9-CE8B-DBB0B3A2D54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8" creationId="{5DB1EC43-8212-E609-17E5-8FD2BB423FEB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39" creationId="{F6638B61-6ED3-CD6E-6404-100BB2E44BB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2775030646" sldId="260"/>
            <ac:cxnSpMk id="140" creationId="{4DC6FE47-93F8-B558-4638-313F4B959BB5}"/>
          </ac:cxnSpMkLst>
        </pc:cxnChg>
      </pc:sldChg>
      <pc:sldChg chg="addSp delSp modSp add mod">
        <pc:chgData name="HaiChi Lo" userId="56ce1fce5580bc72" providerId="LiveId" clId="{D00631B5-F8EB-408C-AA2E-0EF34FB50F32}" dt="2024-05-21T05:20:21.824" v="3133" actId="1076"/>
        <pc:sldMkLst>
          <pc:docMk/>
          <pc:sldMk cId="1214324740" sldId="261"/>
        </pc:sldMkLst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2" creationId="{947C448E-2F63-3510-9032-F1F0C05AF5B6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4" creationId="{747A1262-BB85-1B4F-6325-BCAE0497E46C}"/>
          </ac:spMkLst>
        </pc:spChg>
        <pc:spChg chg="add del mod">
          <ac:chgData name="HaiChi Lo" userId="56ce1fce5580bc72" providerId="LiveId" clId="{D00631B5-F8EB-408C-AA2E-0EF34FB50F32}" dt="2024-05-21T05:17:32.823" v="3088" actId="478"/>
          <ac:spMkLst>
            <pc:docMk/>
            <pc:sldMk cId="1214324740" sldId="261"/>
            <ac:spMk id="4" creationId="{807C9339-6982-A498-DFCE-63206263201F}"/>
          </ac:spMkLst>
        </pc:spChg>
        <pc:spChg chg="add mod">
          <ac:chgData name="HaiChi Lo" userId="56ce1fce5580bc72" providerId="LiveId" clId="{D00631B5-F8EB-408C-AA2E-0EF34FB50F32}" dt="2024-05-21T05:20:21.824" v="3133" actId="1076"/>
          <ac:spMkLst>
            <pc:docMk/>
            <pc:sldMk cId="1214324740" sldId="261"/>
            <ac:spMk id="5" creationId="{49CA2854-E9EC-368B-3A34-E3C9041C8F33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5" creationId="{9E99253F-162F-7C27-330D-041A53DB11CD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6" creationId="{00F86969-666F-4BCC-F940-C56423F81679}"/>
          </ac:spMkLst>
        </pc:spChg>
        <pc:spChg chg="add mod">
          <ac:chgData name="HaiChi Lo" userId="56ce1fce5580bc72" providerId="LiveId" clId="{D00631B5-F8EB-408C-AA2E-0EF34FB50F32}" dt="2024-05-21T05:20:21.824" v="3133" actId="1076"/>
          <ac:spMkLst>
            <pc:docMk/>
            <pc:sldMk cId="1214324740" sldId="261"/>
            <ac:spMk id="6" creationId="{FA24A5E2-6EB4-F5E3-7BE4-DCDEFFA54C35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7" creationId="{071223E9-80BC-9CD4-405D-006BB9A8AC10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" creationId="{577082AA-94D8-3DCF-C254-5ED9881AAF98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9" creationId="{5E4742D7-B50E-5044-3C0B-F354C0DC295A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11" creationId="{2E20305E-08F6-1824-617B-AE470DB3AEC0}"/>
          </ac:spMkLst>
        </pc:spChg>
        <pc:spChg chg="add del mod">
          <ac:chgData name="HaiChi Lo" userId="56ce1fce5580bc72" providerId="LiveId" clId="{D00631B5-F8EB-408C-AA2E-0EF34FB50F32}" dt="2024-05-19T01:41:56.094" v="1253" actId="478"/>
          <ac:spMkLst>
            <pc:docMk/>
            <pc:sldMk cId="1214324740" sldId="261"/>
            <ac:spMk id="12" creationId="{DBE06DA0-7B81-CCE8-6DAB-4D8A30EBA3EC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16" creationId="{1A07C88F-A338-263B-3BBD-8E804E927809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17" creationId="{8EF2D265-B3E2-F349-A512-8867318D5EDB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23" creationId="{78D2DD26-AB01-E994-5DA5-0362327BA0F3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24" creationId="{510136DE-22BE-9536-90FA-C474B334FE2F}"/>
          </ac:spMkLst>
        </pc:spChg>
        <pc:spChg chg="add del mod">
          <ac:chgData name="HaiChi Lo" userId="56ce1fce5580bc72" providerId="LiveId" clId="{D00631B5-F8EB-408C-AA2E-0EF34FB50F32}" dt="2024-05-19T01:36:42.408" v="1125" actId="478"/>
          <ac:spMkLst>
            <pc:docMk/>
            <pc:sldMk cId="1214324740" sldId="261"/>
            <ac:spMk id="31" creationId="{F56395CD-6D1F-9B3A-D1D3-E9FC5BAB95BF}"/>
          </ac:spMkLst>
        </pc:spChg>
        <pc:spChg chg="add del mod">
          <ac:chgData name="HaiChi Lo" userId="56ce1fce5580bc72" providerId="LiveId" clId="{D00631B5-F8EB-408C-AA2E-0EF34FB50F32}" dt="2024-05-19T01:36:34.160" v="1123" actId="478"/>
          <ac:spMkLst>
            <pc:docMk/>
            <pc:sldMk cId="1214324740" sldId="261"/>
            <ac:spMk id="32" creationId="{36AB7639-7082-9F7B-4F39-09D07BD38E8D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50" creationId="{768FED90-7963-2281-2C69-A6D2199F92DB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54" creationId="{A828116A-A94C-3447-2F47-07B2645325A2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56" creationId="{F9E293EA-7AEB-15C9-9A2D-52CD555A512B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58" creationId="{D998ADC0-48B6-005F-FEF9-323E2C6B787C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59" creationId="{B1A968D3-74EE-0697-7051-97DBACA1253A}"/>
          </ac:spMkLst>
        </pc:spChg>
        <pc:spChg chg="add mod">
          <ac:chgData name="HaiChi Lo" userId="56ce1fce5580bc72" providerId="LiveId" clId="{D00631B5-F8EB-408C-AA2E-0EF34FB50F32}" dt="2024-05-19T08:21:19.876" v="2232" actId="164"/>
          <ac:spMkLst>
            <pc:docMk/>
            <pc:sldMk cId="1214324740" sldId="261"/>
            <ac:spMk id="60" creationId="{82048BA6-3FE4-6E90-2EF3-2D38A72BFF25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61" creationId="{1D6CD1DA-F6F2-30F5-5307-D11B81D76A66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64" creationId="{B49207EC-40C4-281F-55F1-F24C2F4D6518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65" creationId="{15FDC82B-F1AA-F278-745D-A2D75F9ED417}"/>
          </ac:spMkLst>
        </pc:spChg>
        <pc:spChg chg="add del mod">
          <ac:chgData name="HaiChi Lo" userId="56ce1fce5580bc72" providerId="LiveId" clId="{D00631B5-F8EB-408C-AA2E-0EF34FB50F32}" dt="2024-05-19T01:43:32.005" v="1276" actId="478"/>
          <ac:spMkLst>
            <pc:docMk/>
            <pc:sldMk cId="1214324740" sldId="261"/>
            <ac:spMk id="66" creationId="{92B101AD-8211-2791-92F2-BF3CA35BE86E}"/>
          </ac:spMkLst>
        </pc:spChg>
        <pc:spChg chg="add del mod">
          <ac:chgData name="HaiChi Lo" userId="56ce1fce5580bc72" providerId="LiveId" clId="{D00631B5-F8EB-408C-AA2E-0EF34FB50F32}" dt="2024-05-19T01:43:36.700" v="1278" actId="478"/>
          <ac:spMkLst>
            <pc:docMk/>
            <pc:sldMk cId="1214324740" sldId="261"/>
            <ac:spMk id="67" creationId="{5248DB84-73B8-03A5-E655-1554C1D82113}"/>
          </ac:spMkLst>
        </pc:spChg>
        <pc:spChg chg="add mod">
          <ac:chgData name="HaiChi Lo" userId="56ce1fce5580bc72" providerId="LiveId" clId="{D00631B5-F8EB-408C-AA2E-0EF34FB50F32}" dt="2024-05-21T05:20:21.824" v="3133" actId="1076"/>
          <ac:spMkLst>
            <pc:docMk/>
            <pc:sldMk cId="1214324740" sldId="261"/>
            <ac:spMk id="68" creationId="{FC5F1BBD-68FB-8566-DBA1-CC4F2E127FB0}"/>
          </ac:spMkLst>
        </pc:spChg>
        <pc:spChg chg="add del mod">
          <ac:chgData name="HaiChi Lo" userId="56ce1fce5580bc72" providerId="LiveId" clId="{D00631B5-F8EB-408C-AA2E-0EF34FB50F32}" dt="2024-05-19T01:43:39.221" v="1280" actId="478"/>
          <ac:spMkLst>
            <pc:docMk/>
            <pc:sldMk cId="1214324740" sldId="261"/>
            <ac:spMk id="71" creationId="{24936089-44E2-0EF3-F92D-542C1748011E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73" creationId="{730A3A88-D095-A8CA-B8C7-FA25C67484B8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75" creationId="{D1F28F60-132A-F173-C32E-38606807EDF2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76" creationId="{A32A9555-BD46-FDED-4116-7EA3D99BEA02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77" creationId="{2C3B9B61-92A7-9C1B-AE1A-3E412859BE78}"/>
          </ac:spMkLst>
        </pc:spChg>
        <pc:spChg chg="add mod">
          <ac:chgData name="HaiChi Lo" userId="56ce1fce5580bc72" providerId="LiveId" clId="{D00631B5-F8EB-408C-AA2E-0EF34FB50F32}" dt="2024-05-19T08:21:24.484" v="2233" actId="164"/>
          <ac:spMkLst>
            <pc:docMk/>
            <pc:sldMk cId="1214324740" sldId="261"/>
            <ac:spMk id="78" creationId="{700A87C1-570E-8609-5E69-717F81AEE186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79" creationId="{31C20026-167B-6E16-4104-989613A4F481}"/>
          </ac:spMkLst>
        </pc:spChg>
        <pc:spChg chg="add del mod">
          <ac:chgData name="HaiChi Lo" userId="56ce1fce5580bc72" providerId="LiveId" clId="{D00631B5-F8EB-408C-AA2E-0EF34FB50F32}" dt="2024-05-19T01:43:34.423" v="1277" actId="478"/>
          <ac:spMkLst>
            <pc:docMk/>
            <pc:sldMk cId="1214324740" sldId="261"/>
            <ac:spMk id="80" creationId="{7DC68D41-4B47-C2D1-9491-6F959B8240C4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1" creationId="{867F4150-0647-DF15-CACC-FE10D77E074E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3" creationId="{20036FBD-3090-1CFF-F25C-532C3277088D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5" creationId="{3D8441AE-E8DE-4FDD-C74A-6E607E5F4A4F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8" creationId="{EA5CF53E-B591-0A18-7E83-D87F4CB52FFC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89" creationId="{5707B818-F2CA-BD9A-AD8F-AB6A7B26E185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90" creationId="{1126394B-C66B-4459-B81E-22599E072EDA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91" creationId="{9CF8DBB7-E097-711A-ACD7-1D5C6DE448C9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93" creationId="{F7505833-2E5A-5CCA-8D15-B126AA9BB54C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95" creationId="{673068BC-13CC-A79F-7D83-AE4669524D7A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100" creationId="{EA14AE8A-255E-15D4-0695-1C03C59B3BD5}"/>
          </ac:spMkLst>
        </pc:spChg>
        <pc:spChg chg="del">
          <ac:chgData name="HaiChi Lo" userId="56ce1fce5580bc72" providerId="LiveId" clId="{D00631B5-F8EB-408C-AA2E-0EF34FB50F32}" dt="2024-05-19T01:36:04.086" v="1113" actId="478"/>
          <ac:spMkLst>
            <pc:docMk/>
            <pc:sldMk cId="1214324740" sldId="261"/>
            <ac:spMk id="101" creationId="{24339B1A-C487-1AF1-2B77-A4A0D9168F3F}"/>
          </ac:spMkLst>
        </pc:spChg>
        <pc:spChg chg="del">
          <ac:chgData name="HaiChi Lo" userId="56ce1fce5580bc72" providerId="LiveId" clId="{D00631B5-F8EB-408C-AA2E-0EF34FB50F32}" dt="2024-05-19T01:44:32.254" v="1303" actId="478"/>
          <ac:spMkLst>
            <pc:docMk/>
            <pc:sldMk cId="1214324740" sldId="261"/>
            <ac:spMk id="102" creationId="{021C38A2-3C31-655E-0E39-BDA5C6263E17}"/>
          </ac:spMkLst>
        </pc:spChg>
        <pc:grpChg chg="add mod">
          <ac:chgData name="HaiChi Lo" userId="56ce1fce5580bc72" providerId="LiveId" clId="{D00631B5-F8EB-408C-AA2E-0EF34FB50F32}" dt="2024-05-21T05:20:21.824" v="3133" actId="1076"/>
          <ac:grpSpMkLst>
            <pc:docMk/>
            <pc:sldMk cId="1214324740" sldId="261"/>
            <ac:grpSpMk id="87" creationId="{FAC62354-AD43-F9C9-1E04-4702C965C497}"/>
          </ac:grpSpMkLst>
        </pc:grpChg>
        <pc:grpChg chg="add mod">
          <ac:chgData name="HaiChi Lo" userId="56ce1fce5580bc72" providerId="LiveId" clId="{D00631B5-F8EB-408C-AA2E-0EF34FB50F32}" dt="2024-05-21T05:20:21.824" v="3133" actId="1076"/>
          <ac:grpSpMkLst>
            <pc:docMk/>
            <pc:sldMk cId="1214324740" sldId="261"/>
            <ac:grpSpMk id="92" creationId="{99EADD01-6F88-D80F-97FE-C83FB362910E}"/>
          </ac:grpSpMkLst>
        </pc:grp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3" creationId="{766DB73F-9A9C-F805-3128-5875289AC53F}"/>
          </ac:cxnSpMkLst>
        </pc:cxn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10" creationId="{949D9A8B-4285-0DEB-EFC4-9DE7001A80EA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" creationId="{88774419-0990-615A-641B-839A717F67C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4" creationId="{6E0DD7E4-25D4-8D6E-9FC8-F4861573B640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5" creationId="{A9CB5DA2-CE06-B7F4-25D3-AFFF34D720AF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8" creationId="{7E1EC8F9-4BCF-D98A-55D9-B69B7D284390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9" creationId="{B38DFB33-A2E9-FEA2-F6A3-0F7228504520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0" creationId="{A890F508-5298-5121-588C-039663199011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1" creationId="{649C7B41-0008-239E-D124-DEA192FD5F16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2" creationId="{43611A4F-2776-A0D9-7DB3-48892148DF71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5" creationId="{20DEFE13-6F2B-B366-C00A-4E45E67B356C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6" creationId="{1337FE98-2A72-1919-3786-5A5850E491F0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7" creationId="{68F1399D-54B1-25A2-A096-A78622AF2074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28" creationId="{297EC6C5-E2F6-27D9-18B6-3CB6BD3F7B3A}"/>
          </ac:cxnSpMkLst>
        </pc:cxnChg>
        <pc:cxnChg chg="add del mod">
          <ac:chgData name="HaiChi Lo" userId="56ce1fce5580bc72" providerId="LiveId" clId="{D00631B5-F8EB-408C-AA2E-0EF34FB50F32}" dt="2024-05-19T01:36:46.198" v="1126" actId="478"/>
          <ac:cxnSpMkLst>
            <pc:docMk/>
            <pc:sldMk cId="1214324740" sldId="261"/>
            <ac:cxnSpMk id="29" creationId="{77E011DB-FB7B-E151-3966-1BF12D86B1DE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30" creationId="{CFCD1FF7-44BD-D111-B5EF-586C6688CC9D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33" creationId="{96D74EE3-5EDB-5BA1-1FE0-AFCDA060E58C}"/>
          </ac:cxnSpMkLst>
        </pc:cxnChg>
        <pc:cxnChg chg="add del mod">
          <ac:chgData name="HaiChi Lo" userId="56ce1fce5580bc72" providerId="LiveId" clId="{D00631B5-F8EB-408C-AA2E-0EF34FB50F32}" dt="2024-05-19T01:36:34.160" v="1123" actId="478"/>
          <ac:cxnSpMkLst>
            <pc:docMk/>
            <pc:sldMk cId="1214324740" sldId="261"/>
            <ac:cxnSpMk id="34" creationId="{93780B86-F41D-23E0-D522-A57E21467C76}"/>
          </ac:cxnSpMkLst>
        </pc:cxnChg>
        <pc:cxnChg chg="add del mod">
          <ac:chgData name="HaiChi Lo" userId="56ce1fce5580bc72" providerId="LiveId" clId="{D00631B5-F8EB-408C-AA2E-0EF34FB50F32}" dt="2024-05-19T01:39:09.543" v="1186" actId="478"/>
          <ac:cxnSpMkLst>
            <pc:docMk/>
            <pc:sldMk cId="1214324740" sldId="261"/>
            <ac:cxnSpMk id="36" creationId="{E1E8EFBA-1A51-B509-887F-877E47ACEA15}"/>
          </ac:cxnSpMkLst>
        </pc:cxnChg>
        <pc:cxnChg chg="add del mod">
          <ac:chgData name="HaiChi Lo" userId="56ce1fce5580bc72" providerId="LiveId" clId="{D00631B5-F8EB-408C-AA2E-0EF34FB50F32}" dt="2024-05-19T01:39:11.393" v="1188" actId="478"/>
          <ac:cxnSpMkLst>
            <pc:docMk/>
            <pc:sldMk cId="1214324740" sldId="261"/>
            <ac:cxnSpMk id="37" creationId="{31444B7D-6102-0DD8-13BE-61E2AF4B0B37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38" creationId="{892DFC3E-D43C-0BE7-7E49-636DE8EF5F42}"/>
          </ac:cxnSpMkLst>
        </pc:cxnChg>
        <pc:cxnChg chg="add del mod">
          <ac:chgData name="HaiChi Lo" userId="56ce1fce5580bc72" providerId="LiveId" clId="{D00631B5-F8EB-408C-AA2E-0EF34FB50F32}" dt="2024-05-19T01:39:09.975" v="1187" actId="478"/>
          <ac:cxnSpMkLst>
            <pc:docMk/>
            <pc:sldMk cId="1214324740" sldId="261"/>
            <ac:cxnSpMk id="39" creationId="{9E147DBC-EF19-BAA5-BA38-26C48B9FACD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0" creationId="{DAA70D72-59D0-1D42-C355-C23D1DC6226A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1" creationId="{2AEB8622-8640-B24B-BE00-BA802EBD1C0D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2" creationId="{D7B0913B-3126-9545-E507-CFE678FA54FC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3" creationId="{7553DCAC-B100-3498-6E59-E8EF2F250890}"/>
          </ac:cxnSpMkLst>
        </pc:cxn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44" creationId="{C62AB930-5A73-66CC-0BA1-B14C12C743D7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5" creationId="{36826C70-30A8-24AC-7D1E-58AF25136AD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48" creationId="{F1D999D3-3310-07BB-B189-F641C306D4F8}"/>
          </ac:cxnSpMkLst>
        </pc:cxn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49" creationId="{BD7B9914-9210-4AB9-3D99-073FF464DBD3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51" creationId="{67F0A2A3-6197-DA60-5F6A-51E77CA844F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52" creationId="{A0818D8F-E13D-783B-597C-912A75001B7D}"/>
          </ac:cxnSpMkLst>
        </pc:cxn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53" creationId="{47AF12D4-575F-F91A-88B2-EB1FB8874F2E}"/>
          </ac:cxnSpMkLst>
        </pc:cxnChg>
        <pc:cxnChg chg="add mod">
          <ac:chgData name="HaiChi Lo" userId="56ce1fce5580bc72" providerId="LiveId" clId="{D00631B5-F8EB-408C-AA2E-0EF34FB50F32}" dt="2024-05-19T08:21:19.876" v="2232" actId="164"/>
          <ac:cxnSpMkLst>
            <pc:docMk/>
            <pc:sldMk cId="1214324740" sldId="261"/>
            <ac:cxnSpMk id="55" creationId="{DABEED96-AC84-157E-93B4-67585BDBE872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57" creationId="{1FCD80F2-0BD7-40E6-1E44-1189CFE2A3D6}"/>
          </ac:cxnSpMkLst>
        </pc:cxnChg>
        <pc:cxnChg chg="add del mod">
          <ac:chgData name="HaiChi Lo" userId="56ce1fce5580bc72" providerId="LiveId" clId="{D00631B5-F8EB-408C-AA2E-0EF34FB50F32}" dt="2024-05-19T01:43:37.498" v="1279" actId="478"/>
          <ac:cxnSpMkLst>
            <pc:docMk/>
            <pc:sldMk cId="1214324740" sldId="261"/>
            <ac:cxnSpMk id="62" creationId="{976A43F3-CBC5-74F0-0484-0D61250181B4}"/>
          </ac:cxnSpMkLst>
        </pc:cxnChg>
        <pc:cxnChg chg="add mod">
          <ac:chgData name="HaiChi Lo" userId="56ce1fce5580bc72" providerId="LiveId" clId="{D00631B5-F8EB-408C-AA2E-0EF34FB50F32}" dt="2024-05-19T08:21:24.484" v="2233" actId="164"/>
          <ac:cxnSpMkLst>
            <pc:docMk/>
            <pc:sldMk cId="1214324740" sldId="261"/>
            <ac:cxnSpMk id="63" creationId="{11528583-34EB-D10B-94DF-1A99C0920952}"/>
          </ac:cxnSpMkLst>
        </pc:cxnChg>
        <pc:cxnChg chg="add mod">
          <ac:chgData name="HaiChi Lo" userId="56ce1fce5580bc72" providerId="LiveId" clId="{D00631B5-F8EB-408C-AA2E-0EF34FB50F32}" dt="2024-05-19T08:21:24.484" v="2233" actId="164"/>
          <ac:cxnSpMkLst>
            <pc:docMk/>
            <pc:sldMk cId="1214324740" sldId="261"/>
            <ac:cxnSpMk id="69" creationId="{8A60BFAB-2FDD-0520-159E-B77EF4BFB963}"/>
          </ac:cxnSpMkLst>
        </pc:cxnChg>
        <pc:cxnChg chg="add del mod">
          <ac:chgData name="HaiChi Lo" userId="56ce1fce5580bc72" providerId="LiveId" clId="{D00631B5-F8EB-408C-AA2E-0EF34FB50F32}" dt="2024-05-19T01:43:39.863" v="1281" actId="478"/>
          <ac:cxnSpMkLst>
            <pc:docMk/>
            <pc:sldMk cId="1214324740" sldId="261"/>
            <ac:cxnSpMk id="70" creationId="{765B466A-BEB7-52D1-795D-365C5C8935AD}"/>
          </ac:cxnSpMkLst>
        </pc:cxnChg>
        <pc:cxnChg chg="add mod">
          <ac:chgData name="HaiChi Lo" userId="56ce1fce5580bc72" providerId="LiveId" clId="{D00631B5-F8EB-408C-AA2E-0EF34FB50F32}" dt="2024-05-19T08:21:24.484" v="2233" actId="164"/>
          <ac:cxnSpMkLst>
            <pc:docMk/>
            <pc:sldMk cId="1214324740" sldId="261"/>
            <ac:cxnSpMk id="72" creationId="{93A84344-952A-AE46-E59C-6265F045EC2D}"/>
          </ac:cxnSpMkLst>
        </pc:cxnChg>
        <pc:cxnChg chg="add mod">
          <ac:chgData name="HaiChi Lo" userId="56ce1fce5580bc72" providerId="LiveId" clId="{D00631B5-F8EB-408C-AA2E-0EF34FB50F32}" dt="2024-05-19T08:21:24.484" v="2233" actId="164"/>
          <ac:cxnSpMkLst>
            <pc:docMk/>
            <pc:sldMk cId="1214324740" sldId="261"/>
            <ac:cxnSpMk id="74" creationId="{56D8DFC5-1186-AC20-DD20-E8A6942B4BB3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03" creationId="{4A34B429-9516-FD86-4E24-0270BC200C05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05" creationId="{6698D7D7-2D7B-F2E1-0C2C-56F7069EB960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07" creationId="{41AF85AC-5B38-896C-F8F4-AC50818EFD87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13" creationId="{44F51A6B-8633-B06E-3B3A-C83DD9FEEE15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14" creationId="{4F9BB158-8813-6D4C-5B6B-25E7CA90203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15" creationId="{C4768E99-9886-B9B6-D79F-2CB53D35FED5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18" creationId="{F20309F3-EC01-3799-A45F-0BAA2CD4293C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19" creationId="{F2460364-7944-3994-5639-D4376C3C2BFE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20" creationId="{BC6480BC-74AD-9BFC-61A7-6168D1B073A5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3" creationId="{FF5CE28C-991C-9AFE-505D-3AFE40F744B2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4" creationId="{65C24673-BA90-57A3-AB07-0A16A1725FC1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5" creationId="{C90A5660-D3F4-A82F-2CFF-FEEE12E5AFE6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6" creationId="{45BC9A65-634E-D02B-1CF1-81F43C5471DD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7" creationId="{CEAE02A7-1ABF-36A9-CE8B-DBB0B3A2D548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8" creationId="{5DB1EC43-8212-E609-17E5-8FD2BB423FEB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39" creationId="{F6638B61-6ED3-CD6E-6404-100BB2E44BBA}"/>
          </ac:cxnSpMkLst>
        </pc:cxnChg>
        <pc:cxnChg chg="del">
          <ac:chgData name="HaiChi Lo" userId="56ce1fce5580bc72" providerId="LiveId" clId="{D00631B5-F8EB-408C-AA2E-0EF34FB50F32}" dt="2024-05-19T01:36:04.086" v="1113" actId="478"/>
          <ac:cxnSpMkLst>
            <pc:docMk/>
            <pc:sldMk cId="1214324740" sldId="261"/>
            <ac:cxnSpMk id="140" creationId="{4DC6FE47-93F8-B558-4638-313F4B959BB5}"/>
          </ac:cxnSpMkLst>
        </pc:cxnChg>
      </pc:sldChg>
      <pc:sldChg chg="modSp add del">
        <pc:chgData name="HaiChi Lo" userId="56ce1fce5580bc72" providerId="LiveId" clId="{D00631B5-F8EB-408C-AA2E-0EF34FB50F32}" dt="2024-05-19T01:24:08.786" v="931" actId="47"/>
        <pc:sldMkLst>
          <pc:docMk/>
          <pc:sldMk cId="3247318803" sldId="261"/>
        </pc:sldMkLst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4" creationId="{747A1262-BB85-1B4F-6325-BCAE0497E46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5" creationId="{9E99253F-162F-7C27-330D-041A53DB11C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6" creationId="{00F86969-666F-4BCC-F940-C56423F8167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7" creationId="{071223E9-80BC-9CD4-405D-006BB9A8AC1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" creationId="{577082AA-94D8-3DCF-C254-5ED9881AAF9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9" creationId="{5E4742D7-B50E-5044-3C0B-F354C0DC295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77" creationId="{2C3B9B61-92A7-9C1B-AE1A-3E412859BE7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79" creationId="{31C20026-167B-6E16-4104-989613A4F481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1" creationId="{867F4150-0647-DF15-CACC-FE10D77E074E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3" creationId="{20036FBD-3090-1CFF-F25C-532C3277088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5" creationId="{3D8441AE-E8DE-4FDD-C74A-6E607E5F4A4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8" creationId="{EA5CF53E-B591-0A18-7E83-D87F4CB52FF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89" creationId="{5707B818-F2CA-BD9A-AD8F-AB6A7B26E18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90" creationId="{1126394B-C66B-4459-B81E-22599E072ED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91" creationId="{9CF8DBB7-E097-711A-ACD7-1D5C6DE448C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93" creationId="{F7505833-2E5A-5CCA-8D15-B126AA9BB54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100" creationId="{EA14AE8A-255E-15D4-0695-1C03C59B3BD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101" creationId="{24339B1A-C487-1AF1-2B77-A4A0D9168F3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247318803" sldId="261"/>
            <ac:spMk id="102" creationId="{021C38A2-3C31-655E-0E39-BDA5C6263E17}"/>
          </ac:spMkLst>
        </pc:sp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" creationId="{88774419-0990-615A-641B-839A717F67C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4" creationId="{6E0DD7E4-25D4-8D6E-9FC8-F4861573B64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5" creationId="{A9CB5DA2-CE06-B7F4-25D3-AFFF34D720AF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8" creationId="{7E1EC8F9-4BCF-D98A-55D9-B69B7D2843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9" creationId="{B38DFB33-A2E9-FEA2-F6A3-0F722850452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0" creationId="{A890F508-5298-5121-588C-03966319901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1" creationId="{649C7B41-0008-239E-D124-DEA192FD5F1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2" creationId="{43611A4F-2776-A0D9-7DB3-48892148DF7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5" creationId="{20DEFE13-6F2B-B366-C00A-4E45E67B356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6" creationId="{1337FE98-2A72-1919-3786-5A5850E491F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7" creationId="{68F1399D-54B1-25A2-A096-A78622AF2074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28" creationId="{297EC6C5-E2F6-27D9-18B6-3CB6BD3F7B3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30" creationId="{CFCD1FF7-44BD-D111-B5EF-586C6688CC9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33" creationId="{96D74EE3-5EDB-5BA1-1FE0-AFCDA060E58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38" creationId="{892DFC3E-D43C-0BE7-7E49-636DE8EF5F4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0" creationId="{DAA70D72-59D0-1D42-C355-C23D1DC6226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1" creationId="{2AEB8622-8640-B24B-BE00-BA802EBD1C0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2" creationId="{D7B0913B-3126-9545-E507-CFE678FA54F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3" creationId="{7553DCAC-B100-3498-6E59-E8EF2F2508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5" creationId="{36826C70-30A8-24AC-7D1E-58AF25136AD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48" creationId="{F1D999D3-3310-07BB-B189-F641C306D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51" creationId="{67F0A2A3-6197-DA60-5F6A-51E77CA84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52" creationId="{A0818D8F-E13D-783B-597C-912A75001B7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57" creationId="{1FCD80F2-0BD7-40E6-1E44-1189CFE2A3D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03" creationId="{4A34B429-9516-FD86-4E24-0270BC200C0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05" creationId="{6698D7D7-2D7B-F2E1-0C2C-56F7069EB96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07" creationId="{41AF85AC-5B38-896C-F8F4-AC50818EFD87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13" creationId="{44F51A6B-8633-B06E-3B3A-C83DD9FEEE1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14" creationId="{4F9BB158-8813-6D4C-5B6B-25E7CA90203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15" creationId="{C4768E99-9886-B9B6-D79F-2CB53D35FED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18" creationId="{F20309F3-EC01-3799-A45F-0BAA2CD4293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19" creationId="{F2460364-7944-3994-5639-D4376C3C2BFE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3" creationId="{FF5CE28C-991C-9AFE-505D-3AFE40F744B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4" creationId="{65C24673-BA90-57A3-AB07-0A16A1725FC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5" creationId="{C90A5660-D3F4-A82F-2CFF-FEEE12E5AFE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6" creationId="{45BC9A65-634E-D02B-1CF1-81F43C5471D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7" creationId="{CEAE02A7-1ABF-36A9-CE8B-DBB0B3A2D54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8" creationId="{5DB1EC43-8212-E609-17E5-8FD2BB423FEB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39" creationId="{F6638B61-6ED3-CD6E-6404-100BB2E44BB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247318803" sldId="261"/>
            <ac:cxnSpMk id="140" creationId="{4DC6FE47-93F8-B558-4638-313F4B959BB5}"/>
          </ac:cxnSpMkLst>
        </pc:cxnChg>
      </pc:sldChg>
      <pc:sldChg chg="modSp add del">
        <pc:chgData name="HaiChi Lo" userId="56ce1fce5580bc72" providerId="LiveId" clId="{D00631B5-F8EB-408C-AA2E-0EF34FB50F32}" dt="2024-05-19T01:24:10.192" v="934" actId="47"/>
        <pc:sldMkLst>
          <pc:docMk/>
          <pc:sldMk cId="3380434877" sldId="262"/>
        </pc:sldMkLst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4" creationId="{747A1262-BB85-1B4F-6325-BCAE0497E46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5" creationId="{9E99253F-162F-7C27-330D-041A53DB11C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6" creationId="{00F86969-666F-4BCC-F940-C56423F8167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7" creationId="{071223E9-80BC-9CD4-405D-006BB9A8AC1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" creationId="{577082AA-94D8-3DCF-C254-5ED9881AAF9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9" creationId="{5E4742D7-B50E-5044-3C0B-F354C0DC295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77" creationId="{2C3B9B61-92A7-9C1B-AE1A-3E412859BE7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79" creationId="{31C20026-167B-6E16-4104-989613A4F481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1" creationId="{867F4150-0647-DF15-CACC-FE10D77E074E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3" creationId="{20036FBD-3090-1CFF-F25C-532C3277088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5" creationId="{3D8441AE-E8DE-4FDD-C74A-6E607E5F4A4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8" creationId="{EA5CF53E-B591-0A18-7E83-D87F4CB52FF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89" creationId="{5707B818-F2CA-BD9A-AD8F-AB6A7B26E18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90" creationId="{1126394B-C66B-4459-B81E-22599E072ED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91" creationId="{9CF8DBB7-E097-711A-ACD7-1D5C6DE448C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93" creationId="{F7505833-2E5A-5CCA-8D15-B126AA9BB54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100" creationId="{EA14AE8A-255E-15D4-0695-1C03C59B3BD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101" creationId="{24339B1A-C487-1AF1-2B77-A4A0D9168F3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3380434877" sldId="262"/>
            <ac:spMk id="102" creationId="{021C38A2-3C31-655E-0E39-BDA5C6263E17}"/>
          </ac:spMkLst>
        </pc:sp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" creationId="{88774419-0990-615A-641B-839A717F67C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4" creationId="{6E0DD7E4-25D4-8D6E-9FC8-F4861573B64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5" creationId="{A9CB5DA2-CE06-B7F4-25D3-AFFF34D720AF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8" creationId="{7E1EC8F9-4BCF-D98A-55D9-B69B7D2843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9" creationId="{B38DFB33-A2E9-FEA2-F6A3-0F722850452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0" creationId="{A890F508-5298-5121-588C-03966319901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1" creationId="{649C7B41-0008-239E-D124-DEA192FD5F1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2" creationId="{43611A4F-2776-A0D9-7DB3-48892148DF7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5" creationId="{20DEFE13-6F2B-B366-C00A-4E45E67B356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6" creationId="{1337FE98-2A72-1919-3786-5A5850E491F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7" creationId="{68F1399D-54B1-25A2-A096-A78622AF2074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28" creationId="{297EC6C5-E2F6-27D9-18B6-3CB6BD3F7B3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30" creationId="{CFCD1FF7-44BD-D111-B5EF-586C6688CC9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33" creationId="{96D74EE3-5EDB-5BA1-1FE0-AFCDA060E58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38" creationId="{892DFC3E-D43C-0BE7-7E49-636DE8EF5F4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0" creationId="{DAA70D72-59D0-1D42-C355-C23D1DC6226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1" creationId="{2AEB8622-8640-B24B-BE00-BA802EBD1C0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2" creationId="{D7B0913B-3126-9545-E507-CFE678FA54F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3" creationId="{7553DCAC-B100-3498-6E59-E8EF2F2508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5" creationId="{36826C70-30A8-24AC-7D1E-58AF25136AD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48" creationId="{F1D999D3-3310-07BB-B189-F641C306D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51" creationId="{67F0A2A3-6197-DA60-5F6A-51E77CA84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52" creationId="{A0818D8F-E13D-783B-597C-912A75001B7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57" creationId="{1FCD80F2-0BD7-40E6-1E44-1189CFE2A3D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03" creationId="{4A34B429-9516-FD86-4E24-0270BC200C0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05" creationId="{6698D7D7-2D7B-F2E1-0C2C-56F7069EB96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07" creationId="{41AF85AC-5B38-896C-F8F4-AC50818EFD87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13" creationId="{44F51A6B-8633-B06E-3B3A-C83DD9FEEE1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14" creationId="{4F9BB158-8813-6D4C-5B6B-25E7CA90203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15" creationId="{C4768E99-9886-B9B6-D79F-2CB53D35FED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18" creationId="{F20309F3-EC01-3799-A45F-0BAA2CD4293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19" creationId="{F2460364-7944-3994-5639-D4376C3C2BFE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3" creationId="{FF5CE28C-991C-9AFE-505D-3AFE40F744B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4" creationId="{65C24673-BA90-57A3-AB07-0A16A1725FC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5" creationId="{C90A5660-D3F4-A82F-2CFF-FEEE12E5AFE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6" creationId="{45BC9A65-634E-D02B-1CF1-81F43C5471D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7" creationId="{CEAE02A7-1ABF-36A9-CE8B-DBB0B3A2D54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8" creationId="{5DB1EC43-8212-E609-17E5-8FD2BB423FEB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39" creationId="{F6638B61-6ED3-CD6E-6404-100BB2E44BB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3380434877" sldId="262"/>
            <ac:cxnSpMk id="140" creationId="{4DC6FE47-93F8-B558-4638-313F4B959BB5}"/>
          </ac:cxnSpMkLst>
        </pc:cxnChg>
      </pc:sldChg>
      <pc:sldChg chg="new del">
        <pc:chgData name="HaiChi Lo" userId="56ce1fce5580bc72" providerId="LiveId" clId="{D00631B5-F8EB-408C-AA2E-0EF34FB50F32}" dt="2024-05-19T02:24:06.384" v="1774" actId="47"/>
        <pc:sldMkLst>
          <pc:docMk/>
          <pc:sldMk cId="3696950790" sldId="262"/>
        </pc:sldMkLst>
      </pc:sldChg>
      <pc:sldChg chg="modSp add del">
        <pc:chgData name="HaiChi Lo" userId="56ce1fce5580bc72" providerId="LiveId" clId="{D00631B5-F8EB-408C-AA2E-0EF34FB50F32}" dt="2024-05-19T01:24:09.833" v="933" actId="47"/>
        <pc:sldMkLst>
          <pc:docMk/>
          <pc:sldMk cId="1261727968" sldId="263"/>
        </pc:sldMkLst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4" creationId="{747A1262-BB85-1B4F-6325-BCAE0497E46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5" creationId="{9E99253F-162F-7C27-330D-041A53DB11C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6" creationId="{00F86969-666F-4BCC-F940-C56423F8167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7" creationId="{071223E9-80BC-9CD4-405D-006BB9A8AC1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" creationId="{577082AA-94D8-3DCF-C254-5ED9881AAF9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9" creationId="{5E4742D7-B50E-5044-3C0B-F354C0DC295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77" creationId="{2C3B9B61-92A7-9C1B-AE1A-3E412859BE7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79" creationId="{31C20026-167B-6E16-4104-989613A4F481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1" creationId="{867F4150-0647-DF15-CACC-FE10D77E074E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3" creationId="{20036FBD-3090-1CFF-F25C-532C3277088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5" creationId="{3D8441AE-E8DE-4FDD-C74A-6E607E5F4A4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8" creationId="{EA5CF53E-B591-0A18-7E83-D87F4CB52FF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89" creationId="{5707B818-F2CA-BD9A-AD8F-AB6A7B26E18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90" creationId="{1126394B-C66B-4459-B81E-22599E072ED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91" creationId="{9CF8DBB7-E097-711A-ACD7-1D5C6DE448C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93" creationId="{F7505833-2E5A-5CCA-8D15-B126AA9BB54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100" creationId="{EA14AE8A-255E-15D4-0695-1C03C59B3BD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101" creationId="{24339B1A-C487-1AF1-2B77-A4A0D9168F3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261727968" sldId="263"/>
            <ac:spMk id="102" creationId="{021C38A2-3C31-655E-0E39-BDA5C6263E17}"/>
          </ac:spMkLst>
        </pc:sp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" creationId="{88774419-0990-615A-641B-839A717F67C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4" creationId="{6E0DD7E4-25D4-8D6E-9FC8-F4861573B64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5" creationId="{A9CB5DA2-CE06-B7F4-25D3-AFFF34D720AF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8" creationId="{7E1EC8F9-4BCF-D98A-55D9-B69B7D2843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9" creationId="{B38DFB33-A2E9-FEA2-F6A3-0F722850452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0" creationId="{A890F508-5298-5121-588C-03966319901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1" creationId="{649C7B41-0008-239E-D124-DEA192FD5F1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2" creationId="{43611A4F-2776-A0D9-7DB3-48892148DF7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5" creationId="{20DEFE13-6F2B-B366-C00A-4E45E67B356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6" creationId="{1337FE98-2A72-1919-3786-5A5850E491F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7" creationId="{68F1399D-54B1-25A2-A096-A78622AF2074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28" creationId="{297EC6C5-E2F6-27D9-18B6-3CB6BD3F7B3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30" creationId="{CFCD1FF7-44BD-D111-B5EF-586C6688CC9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33" creationId="{96D74EE3-5EDB-5BA1-1FE0-AFCDA060E58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38" creationId="{892DFC3E-D43C-0BE7-7E49-636DE8EF5F4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0" creationId="{DAA70D72-59D0-1D42-C355-C23D1DC6226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1" creationId="{2AEB8622-8640-B24B-BE00-BA802EBD1C0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2" creationId="{D7B0913B-3126-9545-E507-CFE678FA54F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3" creationId="{7553DCAC-B100-3498-6E59-E8EF2F2508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5" creationId="{36826C70-30A8-24AC-7D1E-58AF25136AD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48" creationId="{F1D999D3-3310-07BB-B189-F641C306D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51" creationId="{67F0A2A3-6197-DA60-5F6A-51E77CA84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52" creationId="{A0818D8F-E13D-783B-597C-912A75001B7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57" creationId="{1FCD80F2-0BD7-40E6-1E44-1189CFE2A3D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03" creationId="{4A34B429-9516-FD86-4E24-0270BC200C0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05" creationId="{6698D7D7-2D7B-F2E1-0C2C-56F7069EB96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07" creationId="{41AF85AC-5B38-896C-F8F4-AC50818EFD87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13" creationId="{44F51A6B-8633-B06E-3B3A-C83DD9FEEE1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14" creationId="{4F9BB158-8813-6D4C-5B6B-25E7CA90203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15" creationId="{C4768E99-9886-B9B6-D79F-2CB53D35FED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18" creationId="{F20309F3-EC01-3799-A45F-0BAA2CD4293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19" creationId="{F2460364-7944-3994-5639-D4376C3C2BFE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3" creationId="{FF5CE28C-991C-9AFE-505D-3AFE40F744B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4" creationId="{65C24673-BA90-57A3-AB07-0A16A1725FC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5" creationId="{C90A5660-D3F4-A82F-2CFF-FEEE12E5AFE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6" creationId="{45BC9A65-634E-D02B-1CF1-81F43C5471D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7" creationId="{CEAE02A7-1ABF-36A9-CE8B-DBB0B3A2D54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8" creationId="{5DB1EC43-8212-E609-17E5-8FD2BB423FEB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39" creationId="{F6638B61-6ED3-CD6E-6404-100BB2E44BB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261727968" sldId="263"/>
            <ac:cxnSpMk id="140" creationId="{4DC6FE47-93F8-B558-4638-313F4B959BB5}"/>
          </ac:cxnSpMkLst>
        </pc:cxnChg>
      </pc:sldChg>
      <pc:sldChg chg="addSp delSp modSp add mod">
        <pc:chgData name="HaiChi Lo" userId="56ce1fce5580bc72" providerId="LiveId" clId="{D00631B5-F8EB-408C-AA2E-0EF34FB50F32}" dt="2024-05-21T05:27:01.776" v="3161" actId="1076"/>
        <pc:sldMkLst>
          <pc:docMk/>
          <pc:sldMk cId="2890255903" sldId="263"/>
        </pc:sldMkLst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" creationId="{46CDBB70-BAED-C360-82A3-017849EBB1AC}"/>
          </ac:spMkLst>
        </pc:spChg>
        <pc:spChg chg="add del mod">
          <ac:chgData name="HaiChi Lo" userId="56ce1fce5580bc72" providerId="LiveId" clId="{D00631B5-F8EB-408C-AA2E-0EF34FB50F32}" dt="2024-05-21T05:16:35.031" v="3064" actId="478"/>
          <ac:spMkLst>
            <pc:docMk/>
            <pc:sldMk cId="2890255903" sldId="263"/>
            <ac:spMk id="3" creationId="{56A9D4C4-EC6B-3210-3EEE-BF192F7C4714}"/>
          </ac:spMkLst>
        </pc:spChg>
        <pc:spChg chg="add mod">
          <ac:chgData name="HaiChi Lo" userId="56ce1fce5580bc72" providerId="LiveId" clId="{D00631B5-F8EB-408C-AA2E-0EF34FB50F32}" dt="2024-05-21T05:20:09.724" v="3132" actId="14100"/>
          <ac:spMkLst>
            <pc:docMk/>
            <pc:sldMk cId="2890255903" sldId="263"/>
            <ac:spMk id="4" creationId="{5CFB0C65-CD4A-B0E5-D264-1249A40167D8}"/>
          </ac:spMkLst>
        </pc:spChg>
        <pc:spChg chg="add del mod">
          <ac:chgData name="HaiChi Lo" userId="56ce1fce5580bc72" providerId="LiveId" clId="{D00631B5-F8EB-408C-AA2E-0EF34FB50F32}" dt="2024-05-21T05:26:34.594" v="3155" actId="21"/>
          <ac:spMkLst>
            <pc:docMk/>
            <pc:sldMk cId="2890255903" sldId="263"/>
            <ac:spMk id="5" creationId="{CE69EE34-7671-0001-ED49-E880E6E9E7BA}"/>
          </ac:spMkLst>
        </pc:spChg>
        <pc:spChg chg="add del mod">
          <ac:chgData name="HaiChi Lo" userId="56ce1fce5580bc72" providerId="LiveId" clId="{D00631B5-F8EB-408C-AA2E-0EF34FB50F32}" dt="2024-05-19T02:24:18.225" v="1779" actId="478"/>
          <ac:spMkLst>
            <pc:docMk/>
            <pc:sldMk cId="2890255903" sldId="263"/>
            <ac:spMk id="5" creationId="{E87C8420-774B-4931-8936-4892E517AA9F}"/>
          </ac:spMkLst>
        </pc:spChg>
        <pc:spChg chg="add del mod">
          <ac:chgData name="HaiChi Lo" userId="56ce1fce5580bc72" providerId="LiveId" clId="{D00631B5-F8EB-408C-AA2E-0EF34FB50F32}" dt="2024-05-19T02:24:18.225" v="1779" actId="478"/>
          <ac:spMkLst>
            <pc:docMk/>
            <pc:sldMk cId="2890255903" sldId="263"/>
            <ac:spMk id="6" creationId="{AEDF512E-D1C2-1A1B-9793-4D0F5856ABC8}"/>
          </ac:spMkLst>
        </pc:spChg>
        <pc:spChg chg="add del mod">
          <ac:chgData name="HaiChi Lo" userId="56ce1fce5580bc72" providerId="LiveId" clId="{D00631B5-F8EB-408C-AA2E-0EF34FB50F32}" dt="2024-05-21T05:26:49.081" v="3159" actId="478"/>
          <ac:spMkLst>
            <pc:docMk/>
            <pc:sldMk cId="2890255903" sldId="263"/>
            <ac:spMk id="6" creationId="{CE69EE34-7671-0001-ED49-E880E6E9E7BA}"/>
          </ac:spMkLst>
        </pc:spChg>
        <pc:spChg chg="add mod">
          <ac:chgData name="HaiChi Lo" userId="56ce1fce5580bc72" providerId="LiveId" clId="{D00631B5-F8EB-408C-AA2E-0EF34FB50F32}" dt="2024-05-21T05:27:01.776" v="3161" actId="1076"/>
          <ac:spMkLst>
            <pc:docMk/>
            <pc:sldMk cId="2890255903" sldId="263"/>
            <ac:spMk id="7" creationId="{4C821149-11B7-4F79-EC06-B088049DF96D}"/>
          </ac:spMkLst>
        </pc:spChg>
        <pc:spChg chg="add del mod">
          <ac:chgData name="HaiChi Lo" userId="56ce1fce5580bc72" providerId="LiveId" clId="{D00631B5-F8EB-408C-AA2E-0EF34FB50F32}" dt="2024-05-19T02:24:20.955" v="1780" actId="478"/>
          <ac:spMkLst>
            <pc:docMk/>
            <pc:sldMk cId="2890255903" sldId="263"/>
            <ac:spMk id="7" creationId="{5A894622-9060-FDE7-D905-BB67F23BE964}"/>
          </ac:spMkLst>
        </pc:spChg>
        <pc:spChg chg="add del mod">
          <ac:chgData name="HaiChi Lo" userId="56ce1fce5580bc72" providerId="LiveId" clId="{D00631B5-F8EB-408C-AA2E-0EF34FB50F32}" dt="2024-05-19T02:24:24.576" v="1781" actId="478"/>
          <ac:spMkLst>
            <pc:docMk/>
            <pc:sldMk cId="2890255903" sldId="263"/>
            <ac:spMk id="8" creationId="{D8A021BC-D5C6-2684-CD3C-CA7F8F5B2735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9" creationId="{7B446157-B543-98C9-7DDA-07B7079D0AC5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11" creationId="{39B89898-7EB1-2A50-9C64-DBCD20D1C834}"/>
          </ac:spMkLst>
        </pc:spChg>
        <pc:spChg chg="add del mod">
          <ac:chgData name="HaiChi Lo" userId="56ce1fce5580bc72" providerId="LiveId" clId="{D00631B5-F8EB-408C-AA2E-0EF34FB50F32}" dt="2024-05-19T02:24:40.949" v="1784" actId="478"/>
          <ac:spMkLst>
            <pc:docMk/>
            <pc:sldMk cId="2890255903" sldId="263"/>
            <ac:spMk id="13" creationId="{0BC3D87F-CEA8-5ECE-AD3A-0ED11741A635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14" creationId="{48FD6A8A-DF71-E8C2-C6C5-B695401045CA}"/>
          </ac:spMkLst>
        </pc:spChg>
        <pc:spChg chg="add del mod">
          <ac:chgData name="HaiChi Lo" userId="56ce1fce5580bc72" providerId="LiveId" clId="{D00631B5-F8EB-408C-AA2E-0EF34FB50F32}" dt="2024-05-19T02:26:01.174" v="1809" actId="478"/>
          <ac:spMkLst>
            <pc:docMk/>
            <pc:sldMk cId="2890255903" sldId="263"/>
            <ac:spMk id="16" creationId="{83AD45AB-39DF-9AF7-18C5-21E53074BAEF}"/>
          </ac:spMkLst>
        </pc:spChg>
        <pc:spChg chg="add del mod">
          <ac:chgData name="HaiChi Lo" userId="56ce1fce5580bc72" providerId="LiveId" clId="{D00631B5-F8EB-408C-AA2E-0EF34FB50F32}" dt="2024-05-19T02:26:02.377" v="1810" actId="478"/>
          <ac:spMkLst>
            <pc:docMk/>
            <pc:sldMk cId="2890255903" sldId="263"/>
            <ac:spMk id="18" creationId="{3C67EE72-B08C-6A55-8126-6508DC553BBA}"/>
          </ac:spMkLst>
        </pc:spChg>
        <pc:spChg chg="add del mod">
          <ac:chgData name="HaiChi Lo" userId="56ce1fce5580bc72" providerId="LiveId" clId="{D00631B5-F8EB-408C-AA2E-0EF34FB50F32}" dt="2024-05-19T02:26:03.761" v="1811" actId="478"/>
          <ac:spMkLst>
            <pc:docMk/>
            <pc:sldMk cId="2890255903" sldId="263"/>
            <ac:spMk id="20" creationId="{AA774593-7F70-3F4B-7A5A-D8DE7BE9E142}"/>
          </ac:spMkLst>
        </pc:spChg>
        <pc:spChg chg="add del mod">
          <ac:chgData name="HaiChi Lo" userId="56ce1fce5580bc72" providerId="LiveId" clId="{D00631B5-F8EB-408C-AA2E-0EF34FB50F32}" dt="2024-05-19T02:24:40.949" v="1784" actId="478"/>
          <ac:spMkLst>
            <pc:docMk/>
            <pc:sldMk cId="2890255903" sldId="263"/>
            <ac:spMk id="21" creationId="{2BF372E5-B87D-2B46-27DD-2BB53183733C}"/>
          </ac:spMkLst>
        </pc:spChg>
        <pc:spChg chg="add del mod">
          <ac:chgData name="HaiChi Lo" userId="56ce1fce5580bc72" providerId="LiveId" clId="{D00631B5-F8EB-408C-AA2E-0EF34FB50F32}" dt="2024-05-19T02:24:40.949" v="1784" actId="478"/>
          <ac:spMkLst>
            <pc:docMk/>
            <pc:sldMk cId="2890255903" sldId="263"/>
            <ac:spMk id="22" creationId="{9CDD9711-F5EE-E344-4D40-EFDD13A1F2AB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3" creationId="{99EF2B11-8E9D-21F9-6E8F-15463E5242CA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4" creationId="{7C7B343F-9BC7-F008-8114-CDC4FA974B24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5" creationId="{9D8459CB-1155-8024-E537-6FE550A64F21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6" creationId="{27671AA1-7130-3FB4-58B1-E956A2DBB06A}"/>
          </ac:spMkLst>
        </pc:spChg>
        <pc:spChg chg="add mod">
          <ac:chgData name="HaiChi Lo" userId="56ce1fce5580bc72" providerId="LiveId" clId="{D00631B5-F8EB-408C-AA2E-0EF34FB50F32}" dt="2024-05-19T08:21:51.677" v="2239" actId="164"/>
          <ac:spMkLst>
            <pc:docMk/>
            <pc:sldMk cId="2890255903" sldId="263"/>
            <ac:spMk id="29" creationId="{6370ED7F-D23B-BB3D-A2D3-ED13341EAB13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36" creationId="{49268706-43FF-4AAC-1869-B0F1D1EB5E83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37" creationId="{A0DB1A59-1EF4-A9FE-7631-38E667681EB7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40" creationId="{3B7ECB55-C54A-FC77-4303-3D01175E6CA5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41" creationId="{B805620D-2E15-079F-1E2D-2545021C4791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42" creationId="{58763EA1-C4D8-0E79-821D-96C1454BBB7E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46" creationId="{C6775510-994E-9BE4-7E1B-45673D8D6F9C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47" creationId="{E42E268A-C29E-CC67-7DE3-E615AAC346EC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48" creationId="{26D9302B-066C-4013-20A0-1E14E99C1B2E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53" creationId="{7FAE1C89-8222-DD62-D95D-8F5927A1FBC4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55" creationId="{600833D1-17F8-886B-6686-3A1E1CD1AD36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57" creationId="{9D9A122C-08DE-E355-ED7B-F2D3DAE5D24E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62" creationId="{E969D7AD-D4E8-B7A0-321B-F2777727AA49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64" creationId="{338AD37D-0CDB-C034-474F-DC3073C933EE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65" creationId="{D8EEEAA7-2F44-881C-8C64-4CC6326395DD}"/>
          </ac:spMkLst>
        </pc:spChg>
        <pc:spChg chg="mod">
          <ac:chgData name="HaiChi Lo" userId="56ce1fce5580bc72" providerId="LiveId" clId="{D00631B5-F8EB-408C-AA2E-0EF34FB50F32}" dt="2024-05-19T02:48:28.596" v="2205"/>
          <ac:spMkLst>
            <pc:docMk/>
            <pc:sldMk cId="2890255903" sldId="263"/>
            <ac:spMk id="66" creationId="{25214713-B01A-5749-ECBE-F5463EF61513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68" creationId="{0D319727-BB95-BDD8-5349-B4D14403965C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2" creationId="{185D0713-154B-306C-5067-9585D9A08006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3" creationId="{373642B5-6058-E67B-3F14-E49C49F682B9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4" creationId="{2230BDC8-8BA0-BE7A-9DE1-B0F06DB12610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5" creationId="{94952C46-DF56-0F57-7FB9-75B7CAD821E5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6" creationId="{4B5C2B33-2457-DE03-5590-AB5ACA5F54B9}"/>
          </ac:spMkLst>
        </pc:spChg>
        <pc:spChg chg="add mod">
          <ac:chgData name="HaiChi Lo" userId="56ce1fce5580bc72" providerId="LiveId" clId="{D00631B5-F8EB-408C-AA2E-0EF34FB50F32}" dt="2024-05-19T08:21:47.749" v="2238" actId="164"/>
          <ac:spMkLst>
            <pc:docMk/>
            <pc:sldMk cId="2890255903" sldId="263"/>
            <ac:spMk id="88" creationId="{340C86ED-0F46-A216-3B8F-5B51AEB7F2B4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57" creationId="{D431F4F0-9ACF-A082-D2D9-3610E908E3C2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59" creationId="{BFAE38D4-B6A8-67F5-DDBB-1D94EE08D91C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61" creationId="{710B3F23-0E6B-E1DE-65D1-AAADBFF1D47B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69" creationId="{9FAAA8C5-C283-BA18-8E82-32F0CD18B99C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80" creationId="{137ABB4A-580A-D6C1-FB9E-71B50B4A7730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81" creationId="{DDA41026-1B44-0361-FD98-1460F31997CB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82" creationId="{6054B4D5-B647-F3C4-0732-8EF15FA142C8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183" creationId="{093726D5-800B-67D4-0AE5-70635C9580A5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01" creationId="{D768DDA7-30E9-26B7-3C1B-6CB6F0B7834E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03" creationId="{777E6F81-2831-ABB5-3147-3402A6EBB9A8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09" creationId="{26FAF06A-9356-8E8C-6294-EB78D3B3EE57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10" creationId="{AD8CBF55-7CAF-0CC8-E521-B68BA41700FA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16" creationId="{7B9C7D54-1859-B7D9-826A-443C85ED7A8F}"/>
          </ac:spMkLst>
        </pc:spChg>
        <pc:spChg chg="del">
          <ac:chgData name="HaiChi Lo" userId="56ce1fce5580bc72" providerId="LiveId" clId="{D00631B5-F8EB-408C-AA2E-0EF34FB50F32}" dt="2024-05-19T02:24:10.410" v="1775" actId="478"/>
          <ac:spMkLst>
            <pc:docMk/>
            <pc:sldMk cId="2890255903" sldId="263"/>
            <ac:spMk id="217" creationId="{58CA51EA-D0AC-4A07-F33C-2253244AA204}"/>
          </ac:spMkLst>
        </pc:spChg>
        <pc:grpChg chg="add mod">
          <ac:chgData name="HaiChi Lo" userId="56ce1fce5580bc72" providerId="LiveId" clId="{D00631B5-F8EB-408C-AA2E-0EF34FB50F32}" dt="2024-05-19T08:21:47.749" v="2238" actId="164"/>
          <ac:grpSpMkLst>
            <pc:docMk/>
            <pc:sldMk cId="2890255903" sldId="263"/>
            <ac:grpSpMk id="33" creationId="{1B3828F8-AC76-048C-69C7-84E4211795C3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34" creationId="{000AB365-EB77-2104-0EC0-E8B922F84030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35" creationId="{22D73D41-361C-A97F-1270-C5287FCA0697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38" creationId="{88B09C09-554A-A06A-6B46-2D5DC807B05F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39" creationId="{CC1DAC27-0198-03AC-B1E6-8C834A1C3C1A}"/>
          </ac:grpSpMkLst>
        </pc:grpChg>
        <pc:grpChg chg="add mod">
          <ac:chgData name="HaiChi Lo" userId="56ce1fce5580bc72" providerId="LiveId" clId="{D00631B5-F8EB-408C-AA2E-0EF34FB50F32}" dt="2024-05-19T08:21:47.749" v="2238" actId="164"/>
          <ac:grpSpMkLst>
            <pc:docMk/>
            <pc:sldMk cId="2890255903" sldId="263"/>
            <ac:grpSpMk id="58" creationId="{09659C77-3825-1172-882D-604A8B1C8B2D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59" creationId="{625BD97F-8D1A-2E10-BAAD-C9B56475820F}"/>
          </ac:grpSpMkLst>
        </pc:grpChg>
        <pc:grpChg chg="mod">
          <ac:chgData name="HaiChi Lo" userId="56ce1fce5580bc72" providerId="LiveId" clId="{D00631B5-F8EB-408C-AA2E-0EF34FB50F32}" dt="2024-05-19T02:48:28.596" v="2205"/>
          <ac:grpSpMkLst>
            <pc:docMk/>
            <pc:sldMk cId="2890255903" sldId="263"/>
            <ac:grpSpMk id="61" creationId="{611C6AF0-F381-3B8B-96BF-5B6C569E57BA}"/>
          </ac:grpSpMkLst>
        </pc:grpChg>
        <pc:grpChg chg="add mod">
          <ac:chgData name="HaiChi Lo" userId="56ce1fce5580bc72" providerId="LiveId" clId="{D00631B5-F8EB-408C-AA2E-0EF34FB50F32}" dt="2024-05-19T08:21:47.749" v="2238" actId="164"/>
          <ac:grpSpMkLst>
            <pc:docMk/>
            <pc:sldMk cId="2890255903" sldId="263"/>
            <ac:grpSpMk id="89" creationId="{E3DF317E-7D2C-03EB-1EAE-CA8407EF39DC}"/>
          </ac:grpSpMkLst>
        </pc:grpChg>
        <pc:grpChg chg="add mod">
          <ac:chgData name="HaiChi Lo" userId="56ce1fce5580bc72" providerId="LiveId" clId="{D00631B5-F8EB-408C-AA2E-0EF34FB50F32}" dt="2024-05-19T08:21:51.677" v="2239" actId="164"/>
          <ac:grpSpMkLst>
            <pc:docMk/>
            <pc:sldMk cId="2890255903" sldId="263"/>
            <ac:grpSpMk id="90" creationId="{2EF3D6B3-4E7B-B3A0-689D-931C1676121B}"/>
          </ac:grpSpMkLst>
        </pc:grpChg>
        <pc:grpChg chg="del">
          <ac:chgData name="HaiChi Lo" userId="56ce1fce5580bc72" providerId="LiveId" clId="{D00631B5-F8EB-408C-AA2E-0EF34FB50F32}" dt="2024-05-19T02:24:10.410" v="1775" actId="478"/>
          <ac:grpSpMkLst>
            <pc:docMk/>
            <pc:sldMk cId="2890255903" sldId="263"/>
            <ac:grpSpMk id="122" creationId="{41A9C09B-802A-EC48-69B8-F289187F5D72}"/>
          </ac:grpSpMkLst>
        </pc:grpChg>
        <pc:grpChg chg="del">
          <ac:chgData name="HaiChi Lo" userId="56ce1fce5580bc72" providerId="LiveId" clId="{D00631B5-F8EB-408C-AA2E-0EF34FB50F32}" dt="2024-05-19T02:24:10.410" v="1775" actId="478"/>
          <ac:grpSpMkLst>
            <pc:docMk/>
            <pc:sldMk cId="2890255903" sldId="263"/>
            <ac:grpSpMk id="129" creationId="{F935D44E-426E-7ADD-ABCD-42B8DFD13909}"/>
          </ac:grpSpMkLst>
        </pc:grpChg>
        <pc:grpChg chg="del">
          <ac:chgData name="HaiChi Lo" userId="56ce1fce5580bc72" providerId="LiveId" clId="{D00631B5-F8EB-408C-AA2E-0EF34FB50F32}" dt="2024-05-19T02:24:10.410" v="1775" actId="478"/>
          <ac:grpSpMkLst>
            <pc:docMk/>
            <pc:sldMk cId="2890255903" sldId="263"/>
            <ac:grpSpMk id="144" creationId="{A3A22D33-1742-842C-592D-0ED5F53279B9}"/>
          </ac:grpSpMkLst>
        </pc:grpChg>
        <pc:grpChg chg="del">
          <ac:chgData name="HaiChi Lo" userId="56ce1fce5580bc72" providerId="LiveId" clId="{D00631B5-F8EB-408C-AA2E-0EF34FB50F32}" dt="2024-05-19T02:24:10.410" v="1775" actId="478"/>
          <ac:grpSpMkLst>
            <pc:docMk/>
            <pc:sldMk cId="2890255903" sldId="263"/>
            <ac:grpSpMk id="184" creationId="{95800691-0D24-E2CE-9C14-A305C4725AD0}"/>
          </ac:grpSpMkLst>
        </pc:grpChg>
        <pc:cxnChg chg="add del mod">
          <ac:chgData name="HaiChi Lo" userId="56ce1fce5580bc72" providerId="LiveId" clId="{D00631B5-F8EB-408C-AA2E-0EF34FB50F32}" dt="2024-05-19T02:24:18.225" v="1779" actId="478"/>
          <ac:cxnSpMkLst>
            <pc:docMk/>
            <pc:sldMk cId="2890255903" sldId="263"/>
            <ac:cxnSpMk id="3" creationId="{192D3AF4-C8B3-C30E-98AB-A650CC8E7F98}"/>
          </ac:cxnSpMkLst>
        </pc:cxnChg>
        <pc:cxnChg chg="add del mod">
          <ac:chgData name="HaiChi Lo" userId="56ce1fce5580bc72" providerId="LiveId" clId="{D00631B5-F8EB-408C-AA2E-0EF34FB50F32}" dt="2024-05-19T02:24:18.225" v="1779" actId="478"/>
          <ac:cxnSpMkLst>
            <pc:docMk/>
            <pc:sldMk cId="2890255903" sldId="263"/>
            <ac:cxnSpMk id="4" creationId="{D73E7D87-630E-1222-BFDA-D948319411A2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10" creationId="{9B8A7467-D241-6AAE-6185-129F326DBA3F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12" creationId="{6978FABD-23A8-BDE2-B262-07AB3DC7F383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15" creationId="{1E3C61B6-BC68-2DF4-830A-4372039A65A0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17" creationId="{334CB446-6587-D9DD-370D-4F0A6F146848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19" creationId="{BDF43212-4033-D128-8B99-8F43A2EAD003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27" creationId="{5F014301-2ECA-9142-01B6-2A17FC0BBDA5}"/>
          </ac:cxnSpMkLst>
        </pc:cxnChg>
        <pc:cxnChg chg="add mod">
          <ac:chgData name="HaiChi Lo" userId="56ce1fce5580bc72" providerId="LiveId" clId="{D00631B5-F8EB-408C-AA2E-0EF34FB50F32}" dt="2024-05-19T08:21:51.677" v="2239" actId="164"/>
          <ac:cxnSpMkLst>
            <pc:docMk/>
            <pc:sldMk cId="2890255903" sldId="263"/>
            <ac:cxnSpMk id="28" creationId="{7DB13603-B295-0A74-1827-49932AC3D3F5}"/>
          </ac:cxnSpMkLst>
        </pc:cxnChg>
        <pc:cxnChg chg="mod">
          <ac:chgData name="HaiChi Lo" userId="56ce1fce5580bc72" providerId="LiveId" clId="{D00631B5-F8EB-408C-AA2E-0EF34FB50F32}" dt="2024-05-19T02:48:28.596" v="2205"/>
          <ac:cxnSpMkLst>
            <pc:docMk/>
            <pc:sldMk cId="2890255903" sldId="263"/>
            <ac:cxnSpMk id="43" creationId="{437181A9-3D36-CA36-BCE9-51AAA6DF253B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44" creationId="{B5EA9488-C319-1291-F808-29D721039642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45" creationId="{12AC8C9A-DAD4-0EB5-5C4E-068EB0E8562C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49" creationId="{BCBFB9D9-48F2-9E1B-3E6F-DC4DB0655CA1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50" creationId="{DD8974FB-3733-BFF1-A03F-3B733F142E5F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51" creationId="{4F111A1C-7B2B-12F6-AFFD-9BE1B3D1414E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52" creationId="{2949D354-E876-85EE-6DD9-9F64A45B3C35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54" creationId="{18479A75-B825-FFDF-F850-2278093D8017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56" creationId="{F50DFFDF-79D5-67CF-8953-DE923F2E4236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60" creationId="{4D9D52B9-A1BE-095F-F754-2B45CC007C8D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63" creationId="{65F06D03-5B6E-4240-197E-332F1413B08E}"/>
          </ac:cxnSpMkLst>
        </pc:cxnChg>
        <pc:cxnChg chg="mod">
          <ac:chgData name="HaiChi Lo" userId="56ce1fce5580bc72" providerId="LiveId" clId="{D00631B5-F8EB-408C-AA2E-0EF34FB50F32}" dt="2024-05-19T02:48:28.596" v="2205"/>
          <ac:cxnSpMkLst>
            <pc:docMk/>
            <pc:sldMk cId="2890255903" sldId="263"/>
            <ac:cxnSpMk id="67" creationId="{79FDEA31-81B3-49C7-3F49-CF7AF0C96C90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69" creationId="{CE9CCE3D-3EB6-3F93-0A28-CBB92A02633A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0" creationId="{9ACDC3FF-8A49-5BD9-7316-602822181C7F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1" creationId="{E0DE11D7-EB0C-1777-6E50-EC1CF1431796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2" creationId="{75CC6514-DB01-1CE7-8831-F0B654766C18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3" creationId="{130A4D27-CFC9-BAED-8015-3D498B138A62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4" creationId="{85812D29-C5A4-D563-19C4-FD49FC30823F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5" creationId="{69BB51FD-AF9C-F6F7-2899-0DB937B3F9EF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6" creationId="{F1BBEB55-EACC-C931-F740-A4F29D5C1A43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7" creationId="{038229C9-2ACD-F323-C2FB-EA49F10F98AB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8" creationId="{D5FB6977-C52F-5DE4-A92A-005AA0F50D33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79" creationId="{4A3D368E-4C64-EBC8-ED63-655604B0EFE4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80" creationId="{842CC81F-365A-E133-606B-299D137C949D}"/>
          </ac:cxnSpMkLst>
        </pc:cxnChg>
        <pc:cxnChg chg="add mod">
          <ac:chgData name="HaiChi Lo" userId="56ce1fce5580bc72" providerId="LiveId" clId="{D00631B5-F8EB-408C-AA2E-0EF34FB50F32}" dt="2024-05-19T08:21:47.749" v="2238" actId="164"/>
          <ac:cxnSpMkLst>
            <pc:docMk/>
            <pc:sldMk cId="2890255903" sldId="263"/>
            <ac:cxnSpMk id="81" creationId="{787C3F43-56AA-FCBF-9AE0-7C012158D90F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45" creationId="{A5232B57-9C3B-57B8-8202-78607F9D9C6C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48" creationId="{60D3B076-DB9C-AA97-C820-DA77925DE81C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50" creationId="{CD5974A1-2E60-C182-3591-738343CCD2EA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52" creationId="{E15F3709-665C-892F-D20E-8A278E050CA8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58" creationId="{642281EB-78DB-B940-9F3D-1FDE24EF199A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60" creationId="{CF099E75-DA2E-B300-75EB-5DC58A3E4B63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64" creationId="{4B452159-8BAB-E385-1AEC-F3A7C442D511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67" creationId="{9417CEE3-3913-18C5-DC1E-20ACA4F1BBE0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0" creationId="{F5561F1E-E033-49F3-1598-2AC63A7F3A9B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1" creationId="{D4918C52-64AD-E092-4647-01818CD37CE9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3" creationId="{EC8289D9-6674-8B95-9860-BDDEF6F12287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6" creationId="{B8D2B724-8646-B51A-06EE-DD2FFF70BB95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7" creationId="{54528495-D23A-45D2-F3CA-0FABBA197EB9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79" creationId="{841551CC-DD19-760E-96D5-19D39BA7543C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95" creationId="{3DE0329B-324A-BF87-2B7A-5514DC45D100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96" creationId="{B74A4CB7-3AF3-6E36-3014-38A2B39B91F9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97" creationId="{8952F939-0A84-A96A-E320-0AB9B621E9F9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198" creationId="{ABAE7D82-8955-09ED-CF37-C17ECBC27EB8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211" creationId="{48D0B39B-B10C-D8D0-ECC4-427FB534E26B}"/>
          </ac:cxnSpMkLst>
        </pc:cxnChg>
        <pc:cxnChg chg="del">
          <ac:chgData name="HaiChi Lo" userId="56ce1fce5580bc72" providerId="LiveId" clId="{D00631B5-F8EB-408C-AA2E-0EF34FB50F32}" dt="2024-05-19T02:24:11.324" v="1776" actId="478"/>
          <ac:cxnSpMkLst>
            <pc:docMk/>
            <pc:sldMk cId="2890255903" sldId="263"/>
            <ac:cxnSpMk id="212" creationId="{C24F7944-1DC4-C189-06FD-58D02E56B25D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214" creationId="{AE988632-F217-CCD8-2DFB-B90999C0F8A9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219" creationId="{D40203EC-3D65-1DB0-4644-A352A955BCED}"/>
          </ac:cxnSpMkLst>
        </pc:cxnChg>
        <pc:cxnChg chg="del">
          <ac:chgData name="HaiChi Lo" userId="56ce1fce5580bc72" providerId="LiveId" clId="{D00631B5-F8EB-408C-AA2E-0EF34FB50F32}" dt="2024-05-19T02:24:10.410" v="1775" actId="478"/>
          <ac:cxnSpMkLst>
            <pc:docMk/>
            <pc:sldMk cId="2890255903" sldId="263"/>
            <ac:cxnSpMk id="220" creationId="{831BBAED-EF9C-3598-CF48-9AB8488A5DE1}"/>
          </ac:cxnSpMkLst>
        </pc:cxnChg>
      </pc:sldChg>
      <pc:sldChg chg="modSp add del">
        <pc:chgData name="HaiChi Lo" userId="56ce1fce5580bc72" providerId="LiveId" clId="{D00631B5-F8EB-408C-AA2E-0EF34FB50F32}" dt="2024-05-19T01:24:09.473" v="932" actId="47"/>
        <pc:sldMkLst>
          <pc:docMk/>
          <pc:sldMk cId="1135512837" sldId="264"/>
        </pc:sldMkLst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4" creationId="{747A1262-BB85-1B4F-6325-BCAE0497E46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5" creationId="{9E99253F-162F-7C27-330D-041A53DB11C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6" creationId="{00F86969-666F-4BCC-F940-C56423F8167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7" creationId="{071223E9-80BC-9CD4-405D-006BB9A8AC1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" creationId="{577082AA-94D8-3DCF-C254-5ED9881AAF9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9" creationId="{5E4742D7-B50E-5044-3C0B-F354C0DC295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77" creationId="{2C3B9B61-92A7-9C1B-AE1A-3E412859BE78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79" creationId="{31C20026-167B-6E16-4104-989613A4F481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1" creationId="{867F4150-0647-DF15-CACC-FE10D77E074E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3" creationId="{20036FBD-3090-1CFF-F25C-532C3277088D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5" creationId="{3D8441AE-E8DE-4FDD-C74A-6E607E5F4A4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8" creationId="{EA5CF53E-B591-0A18-7E83-D87F4CB52FF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89" creationId="{5707B818-F2CA-BD9A-AD8F-AB6A7B26E18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90" creationId="{1126394B-C66B-4459-B81E-22599E072ED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91" creationId="{9CF8DBB7-E097-711A-ACD7-1D5C6DE448C9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93" creationId="{F7505833-2E5A-5CCA-8D15-B126AA9BB54C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95" creationId="{673068BC-13CC-A79F-7D83-AE4669524D7A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100" creationId="{EA14AE8A-255E-15D4-0695-1C03C59B3BD5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101" creationId="{24339B1A-C487-1AF1-2B77-A4A0D9168F3F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k cId="1135512837" sldId="264"/>
            <ac:spMk id="102" creationId="{021C38A2-3C31-655E-0E39-BDA5C6263E17}"/>
          </ac:spMkLst>
        </pc:sp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" creationId="{88774419-0990-615A-641B-839A717F67C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4" creationId="{6E0DD7E4-25D4-8D6E-9FC8-F4861573B64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5" creationId="{A9CB5DA2-CE06-B7F4-25D3-AFFF34D720AF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8" creationId="{7E1EC8F9-4BCF-D98A-55D9-B69B7D2843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9" creationId="{B38DFB33-A2E9-FEA2-F6A3-0F722850452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0" creationId="{A890F508-5298-5121-588C-03966319901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1" creationId="{649C7B41-0008-239E-D124-DEA192FD5F1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2" creationId="{43611A4F-2776-A0D9-7DB3-48892148DF7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5" creationId="{20DEFE13-6F2B-B366-C00A-4E45E67B356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6" creationId="{1337FE98-2A72-1919-3786-5A5850E491F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7" creationId="{68F1399D-54B1-25A2-A096-A78622AF2074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28" creationId="{297EC6C5-E2F6-27D9-18B6-3CB6BD3F7B3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30" creationId="{CFCD1FF7-44BD-D111-B5EF-586C6688CC9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33" creationId="{96D74EE3-5EDB-5BA1-1FE0-AFCDA060E58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38" creationId="{892DFC3E-D43C-0BE7-7E49-636DE8EF5F4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0" creationId="{DAA70D72-59D0-1D42-C355-C23D1DC6226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1" creationId="{2AEB8622-8640-B24B-BE00-BA802EBD1C0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2" creationId="{D7B0913B-3126-9545-E507-CFE678FA54F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3" creationId="{7553DCAC-B100-3498-6E59-E8EF2F25089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5" creationId="{36826C70-30A8-24AC-7D1E-58AF25136AD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48" creationId="{F1D999D3-3310-07BB-B189-F641C306D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51" creationId="{67F0A2A3-6197-DA60-5F6A-51E77CA844F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52" creationId="{A0818D8F-E13D-783B-597C-912A75001B7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57" creationId="{1FCD80F2-0BD7-40E6-1E44-1189CFE2A3D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03" creationId="{4A34B429-9516-FD86-4E24-0270BC200C0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05" creationId="{6698D7D7-2D7B-F2E1-0C2C-56F7069EB960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07" creationId="{41AF85AC-5B38-896C-F8F4-AC50818EFD87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13" creationId="{44F51A6B-8633-B06E-3B3A-C83DD9FEEE1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14" creationId="{4F9BB158-8813-6D4C-5B6B-25E7CA90203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15" creationId="{C4768E99-9886-B9B6-D79F-2CB53D35FED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18" creationId="{F20309F3-EC01-3799-A45F-0BAA2CD4293C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19" creationId="{F2460364-7944-3994-5639-D4376C3C2BFE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20" creationId="{BC6480BC-74AD-9BFC-61A7-6168D1B073A5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3" creationId="{FF5CE28C-991C-9AFE-505D-3AFE40F744B2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4" creationId="{65C24673-BA90-57A3-AB07-0A16A1725FC1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5" creationId="{C90A5660-D3F4-A82F-2CFF-FEEE12E5AFE6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6" creationId="{45BC9A65-634E-D02B-1CF1-81F43C5471DD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7" creationId="{CEAE02A7-1ABF-36A9-CE8B-DBB0B3A2D548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8" creationId="{5DB1EC43-8212-E609-17E5-8FD2BB423FEB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39" creationId="{F6638B61-6ED3-CD6E-6404-100BB2E44BBA}"/>
          </ac:cxnSpMkLst>
        </pc:cxnChg>
        <pc:cxnChg chg="mod">
          <ac:chgData name="HaiChi Lo" userId="56ce1fce5580bc72" providerId="LiveId" clId="{D00631B5-F8EB-408C-AA2E-0EF34FB50F32}" dt="2024-05-19T01:23:07.064" v="926"/>
          <ac:cxnSpMkLst>
            <pc:docMk/>
            <pc:sldMk cId="1135512837" sldId="264"/>
            <ac:cxnSpMk id="140" creationId="{4DC6FE47-93F8-B558-4638-313F4B959BB5}"/>
          </ac:cxnSpMkLst>
        </pc:cxnChg>
      </pc:sldChg>
      <pc:sldMasterChg chg="modSp modSldLayout">
        <pc:chgData name="HaiChi Lo" userId="56ce1fce5580bc72" providerId="LiveId" clId="{D00631B5-F8EB-408C-AA2E-0EF34FB50F32}" dt="2024-05-19T01:23:07.064" v="926"/>
        <pc:sldMasterMkLst>
          <pc:docMk/>
          <pc:sldMasterMk cId="3915940885" sldId="2147483660"/>
        </pc:sldMasterMkLst>
        <pc:spChg chg="mod">
          <ac:chgData name="HaiChi Lo" userId="56ce1fce5580bc72" providerId="LiveId" clId="{D00631B5-F8EB-408C-AA2E-0EF34FB50F32}" dt="2024-05-19T01:23:07.064" v="926"/>
          <ac:spMkLst>
            <pc:docMk/>
            <pc:sldMasterMk cId="3915940885" sldId="2147483660"/>
            <ac:spMk id="2" creationId="{00000000-0000-0000-0000-00000000000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asterMk cId="3915940885" sldId="2147483660"/>
            <ac:spMk id="3" creationId="{00000000-0000-0000-0000-00000000000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asterMk cId="3915940885" sldId="2147483660"/>
            <ac:spMk id="4" creationId="{00000000-0000-0000-0000-00000000000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asterMk cId="3915940885" sldId="2147483660"/>
            <ac:spMk id="5" creationId="{00000000-0000-0000-0000-000000000000}"/>
          </ac:spMkLst>
        </pc:spChg>
        <pc:spChg chg="mod">
          <ac:chgData name="HaiChi Lo" userId="56ce1fce5580bc72" providerId="LiveId" clId="{D00631B5-F8EB-408C-AA2E-0EF34FB50F32}" dt="2024-05-19T01:23:07.064" v="926"/>
          <ac:spMkLst>
            <pc:docMk/>
            <pc:sldMasterMk cId="3915940885" sldId="2147483660"/>
            <ac:spMk id="6" creationId="{00000000-0000-0000-0000-000000000000}"/>
          </ac:spMkLst>
        </pc:sp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2081088470" sldId="2147483661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081088470" sldId="2147483661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081088470" sldId="2147483661"/>
              <ac:spMk id="3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2220452110" sldId="2147483663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220452110" sldId="2147483663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220452110" sldId="2147483663"/>
              <ac:spMk id="3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386407634" sldId="2147483664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386407634" sldId="2147483664"/>
              <ac:spMk id="3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386407634" sldId="2147483664"/>
              <ac:spMk id="4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1105194977" sldId="2147483665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105194977" sldId="2147483665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105194977" sldId="2147483665"/>
              <ac:spMk id="3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105194977" sldId="2147483665"/>
              <ac:spMk id="4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105194977" sldId="2147483665"/>
              <ac:spMk id="5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105194977" sldId="2147483665"/>
              <ac:spMk id="6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1462596047" sldId="2147483668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462596047" sldId="2147483668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462596047" sldId="2147483668"/>
              <ac:spMk id="3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462596047" sldId="2147483668"/>
              <ac:spMk id="4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1863445444" sldId="2147483669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863445444" sldId="2147483669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863445444" sldId="2147483669"/>
              <ac:spMk id="3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1863445444" sldId="2147483669"/>
              <ac:spMk id="4" creationId="{00000000-0000-0000-0000-000000000000}"/>
            </ac:spMkLst>
          </pc:spChg>
        </pc:sldLayoutChg>
        <pc:sldLayoutChg chg="modSp">
          <pc:chgData name="HaiChi Lo" userId="56ce1fce5580bc72" providerId="LiveId" clId="{D00631B5-F8EB-408C-AA2E-0EF34FB50F32}" dt="2024-05-19T01:23:07.064" v="926"/>
          <pc:sldLayoutMkLst>
            <pc:docMk/>
            <pc:sldMasterMk cId="3915940885" sldId="2147483660"/>
            <pc:sldLayoutMk cId="2388212411" sldId="2147483671"/>
          </pc:sldLayoutMkLst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388212411" sldId="2147483671"/>
              <ac:spMk id="2" creationId="{00000000-0000-0000-0000-000000000000}"/>
            </ac:spMkLst>
          </pc:spChg>
          <pc:spChg chg="mod">
            <ac:chgData name="HaiChi Lo" userId="56ce1fce5580bc72" providerId="LiveId" clId="{D00631B5-F8EB-408C-AA2E-0EF34FB50F32}" dt="2024-05-19T01:23:07.064" v="926"/>
            <ac:spMkLst>
              <pc:docMk/>
              <pc:sldMasterMk cId="3915940885" sldId="2147483660"/>
              <pc:sldLayoutMk cId="238821241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7:57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8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9:00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9:0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9:00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35:11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19:21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19:35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1668 0 24575,'7'7'0,"-6"-6"0,0 0 0,0-1 0,0 1 0,-1 0 0,1 0 0,0 0 0,0 0 0,-1 0 0,1 0 0,-1 0 0,1 0 0,0 1 0,-1-1 0,-1 0 0,1 0 0,0 0 0,0-1 0,-1 1 0,1 0 0,0 0 0,-1 0 0,1-1 0,-1 1 0,1 0 0,-1 0 0,1-1 0,-1 1 0,1-1 0,-1 1 0,0 0 0,1-1 0,-1 1 0,-1 0 0,-38 25 0,32-22 0,0 0 0,1 1 0,0 0 0,0 1 0,0 0 0,0 0 0,-8 10 0,-21 27 0,22-29 0,-11 18 0,11-15 0,-25 26 0,-5 5 0,25-16 0,15-26 0,1 0 0,-1 0 0,0 0 0,0-1 0,-8 9 0,-84 84 0,96-98 0,-1 0 0,1 1 0,-1-1 0,1 1 0,0-1 0,-1 1 0,1-1 0,-1 1 0,1-1 0,0 1 0,0 0 0,-1-1 0,1 1 0,0-1 0,0 1 0,-1 1 0,1-2 0,1 0 0,-1 1 0,0-1 0,0 0 0,0 0 0,0 0 0,0 1 0,1-1 0,-1 0 0,0 0 0,0 0 0,0 0 0,0 0 0,1 1 0,-1-1 0,0 0 0,0 0 0,1 0 0,-1 0 0,0 0 0,0 0 0,0 0 0,1 0 0,-1 0 0,0 0 0,0 0 0,1 0 0,-1 0 0,3 0 0,-1 0 0,0 0 0,1 0 0,-1-1 0,0 1 0,0-1 0,1 0 0,1-1 0,10-5 0,-2-1 0,1-1 0,-1 0 0,-1-1 0,1 0 0,-2-1 0,14-16 0,4-10 0,25-45 0,-48 75 0,0 0 0,0 0 0,1 1 0,0 0 0,0 0 0,0 0 0,1 0 0,0 1 0,0 0 0,0 1 0,1 0 0,12-6 0,-20 10 0,0 0 0,1 0 0,-1 0 0,0 0 0,0 0 0,0 0 0,0 0 0,0 0 0,0 0 0,0 0 0,1 0 0,-1 0 0,0 0 0,0 0 0,0 0 0,0 0 0,0 0 0,0 0 0,0 0 0,1 0 0,-1 0 0,0 0 0,0 0 0,0 0 0,0 0 0,0 0 0,0 0 0,0 0 0,0 0 0,1 1 0,-1-1 0,0 0 0,0 0 0,0 0 0,0 0 0,0 0 0,0 0 0,0 0 0,0 0 0,0 0 0,0 1 0,0-1 0,0 0 0,-1 7 0,-6 8 0,6-14 0,-23 39 0,-1-2 0,-57 65 0,80-102 0,-21 25 0,-1-2 0,-50 39 0,51-46 0,0 1 0,2 2 0,-27 30 0,12-2 0,31-44 0,1 1 0,0 0 0,0 0 0,0 0 0,1 0 0,0 1 0,-5 10 0,9-16 0,-1 0 0,1 0 0,0 0 0,-1 0 0,1 0 0,-1 0 0,1 0 0,-1 0 0,1-1 0,0 1 0,-1 0 0,1 0 0,-1-1 0,1 1 0,-1 0 0,1 0 0,-1-1 0,1 1 0,-1-1 0,0 1 0,1 0 0,0-2 0,17-11 0,28-21 0,-28 22 0,18-17 0,-44 42 0,-1 2 0,-14 17 0,-30 23 0,34-38 0,1 2 0,-28 37 0,-29 44 0,47-63 0,16-19 0,-27 27 0,12-19 0,9-10 0,1 2 0,-21 26 0,-29 39 0,62-76 0,-2 1 0,1 0 0,0 1 0,0 0 0,-6 15 0,12-24 0,0 1 0,-1-1 0,1 0 0,0 0 0,0 0 0,0 1 0,0-1 0,0 0 0,0 0 0,0 0 0,0 0 0,0 1 0,0-1 0,0 0 0,0 0 0,0 0 0,0 1 0,0-1 0,0 0 0,0 0 0,0 0 0,0 1 0,0-1 0,0 0 0,0 0 0,1 0 0,-1 0 0,0 1 0,0-1 0,0 0 0,0 0 0,0 0 0,0 0 0,1 0 0,-1 1 0,0-1 0,0 0 0,0 0 0,0 0 0,1 0 0,-1 0 0,0 0 0,12 0 0,11-8 0,-17 5 0,-1-1 0,1 1 0,-1-1 0,0 0 0,0-1 0,0 1 0,-1-1 0,7-8 0,1-4 0,14-25 0,-18 26 0,1 1 0,18-22 0,-17 26 0,0 0 0,0 1 0,1 1 0,0-1 0,0 2 0,1 0 0,0 0 0,1 1 0,14-6 0,-27 13 0,0 0 0,1-1 0,-1 1 0,1 0 0,-1 0 0,1 0 0,-1 0 0,0-1 0,1 1 0,-1 0 0,1 0 0,-1 0 0,1 0 0,-1 0 0,1 0 0,-1 0 0,1 0 0,-1 0 0,1 0 0,-1 1 0,1-1 0,-1 0 0,0 0 0,1 0 0,-1 0 0,1 1 0,0 0 0,-1-1 0,0 1 0,0-1 0,1 1 0,-1 0 0,0-1 0,0 1 0,0 0 0,0-1 0,0 1 0,0-1 0,0 1 0,0 0 0,0-1 0,0 1 0,0 0 0,-1 0 0,-11 30 0,11-28 0,-25 46 0,-2-1 0,-47 59 0,0 2 0,68-98 0,-1 0 0,0-1 0,0 0 0,-1-1 0,0 1 0,-1-2 0,-19 14 0,3-1 0,1 0 0,1 2 0,-29 35 0,35-38 0,13-14 0,-4 4 0,8-11 0,5-6 0,28-41 0,73-83 0,-40 53 0,-63 75 0,0 2 0,-1-1 0,1 1 0,-1-1 0,0 0 0,1 0 0,-1 1 0,0-1 0,0 0 0,0 0 0,-1 0 0,1 0 0,0 0 0,-1 0 0,1-1 0,-1-2 0,-10 22 0,-3 5 0,0 0 0,-32 38 0,-40 34 0,35-41 0,-1 3 0,42-45 0,0 0 0,1 0 0,0 1 0,1 0 0,-9 20 0,-2-3 0,12-19 0,0-1 0,-4 12 0,8-17 0,-1 1 0,0-1 0,0 0 0,0 0 0,0 0 0,-1 0 0,1-1 0,-1 1 0,-6 3 0,5-3 0,-1 1 0,1 0 0,-9 11 0,8-9 0,-1 1 0,0-1 0,-10 8 0,12-11 0,0 1 0,0 0 0,0-1 0,0 1 0,1 1 0,0-1 0,0 1 0,1-1 0,-6 11 0,2 1 0,-2-1 0,0-1 0,-20 26 0,26-37 0,-55 66 0,31-40 0,1-5 0,18-19 0,1 1 0,-10 11 0,-33 45 0,49-63-2,1 0-1,0 0 1,0 1 0,-1-1-1,1 0 1,0 0-1,0 1 1,-1-1-1,1 0 1,0 0 0,0 1-1,0-1 1,0 0-1,-1 0 1,1 1-1,0-1 1,0 0 0,0 1-1,0-1 1,0 0-1,0 1 1,0-1-1,0 0 1,0 1 0,0-1-1,0 0 1,0 1-1,0-1 1,0 0-1,0 1 1,0-1 0,0 0-1,1 0 1,-1 1-1,10-2 202,2 0-378,-12 1 146,0 1-1,0-1 1,1 0 0,-1 1-1,0-1 1,0 0 0,0 0-1,0 1 1,0-1 0,1 0-1,-1 1 1,0-1 0,0 0-1,0 1 1,0-1 0,0 0-1,0 1 1,0-1 0,0 0-1,0 1 1,0-1 0,0 0-1,0 0 1,-1 1 0,1-1-1,0 0 1,0 1 0,0-1-1,0 0 1,0 1 0,-1-1-1,1 0 1,0 0 0,0 1-1,0-1 1,-1 0 0,1 0-1,0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20:14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1 24575,'-4'20'0,"4"-18"0,0 0 0,0 0 0,0 0 0,-1 0 0,1 0 0,-1 0 0,1 0 0,-1 0 0,0 0 0,0-1 0,1 1 0,-1 0 0,-1 0 0,1-1 0,0 1 0,-2 1 0,-5 4 0,-1 0 0,1-1 0,-2 0 0,-17 9 0,26-15 0,-3 3 0,0 0 0,0 0 0,0 1 0,0-1 0,-5 8 0,-5 3 0,26-21-1365,5-1-5461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1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20:35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24575,'-3'58'0,"3"-51"0,0-3 0,-1 0 0,1 0 0,0 0 0,1-1 0,-1 1 0,1 0 0,0 0 0,0-1 0,0 1 0,0 0 0,0-1 0,1 1 0,0-1 0,3 6 0,-2-4 0,0 1 0,0-1 0,4 11 0,-5-11 0,1 1 0,-1 0 0,7 9 0,8 16 0,-5-8 0,26 51 0,-38-74 0,0 0 0,0 0 0,0 0 0,0 0 0,0 0 0,0 0 0,0 0 0,0 0 0,0 0 0,-1 0 0,1 0 0,0 0 0,0 0 0,0 0 0,0 0 0,0 0 0,0 0 0,0 0 0,0 0 0,0 0 0,0 1 0,0-1 0,0 0 0,0 0 0,0 0 0,0 0 0,0 0 0,0 0 0,0 0 0,0 0 0,0 0 0,0 0 0,-7-7 0,-9-10 0,-33-58 0,-9-10 0,57 83 0,0 0 0,0 0 0,0 0 0,0 0 0,1 0 0,-1 0 0,1 0 0,-1 0 0,1 0 0,0 0 0,-1-1 0,1 1 0,0 0 0,1 0 0,-1 0 0,0 0 0,0 0 0,2-4 0,-2 6 0,0 0 0,0 0 0,0-1 0,0 1 0,0 0 0,1 0 0,-1 0 0,0 0 0,0 0 0,0 0 0,0-1 0,0 1 0,0 0 0,1 0 0,-1 0 0,0 0 0,0 0 0,0 0 0,0 0 0,0 0 0,1 0 0,-1 0 0,0 0 0,0 0 0,0 0 0,0 0 0,1 0 0,-1 0 0,0 0 0,0 0 0,0 0 0,0 0 0,1 0 0,-1 0 0,0 0 0,0 0 0,0 0 0,0 0 0,1 0 0,-1 0 0,0 0 0,0 0 0,0 0 0,0 1 0,0-1 0,0 0 0,1 0 0,-1 0 0,0 0 0,0 0 0,0 1 0,8 7 0,-8-7 0,71 110 0,-23-33 0,-43-69 0,0 0 0,-1 1 0,0 0 0,4 14 0,-5-14 0,0 0 0,1 0 0,0 0 0,9 13 0,22 40 0,-33-83 0,-3 3 0,0-1 0,-2 1 0,0-1 0,-8-26 0,1 15 0,-25-52 0,28 67 0,3 5 0,-1 0 0,0 0 0,-10-14 0,5 14 0,9 8 0,-1-1 0,0 1 0,1-1 0,0 1 0,-1-1 0,1 0 0,0 1 0,-2-4 0,0-2 0,2 4 0,0 0 0,0 0 0,-1 0 0,1 0 0,-1 0 0,0 0 0,0 1 0,0-1 0,0 1 0,-5-5 0,19 33 0,68 104 0,-67-107 0,1-1 0,1 0 0,0-1 0,25 24 0,-30-34 0,0 1 0,10 17 0,-17-24 0,9 13 0,-9-12 0,1 0 0,0 0 0,1 0 0,-1-1 0,1 1 0,9 7 0,-2-1 0,-10-9 0,0-1 0,0 0 0,0 0 0,0 0 0,0-1 0,4 3 0,0 0 0,0 1 0,0 0 0,7 6 0,14 12 0,-21-19 0,-1 0 0,1 1 0,-1 0 0,-1 0 0,1 0 0,-1 0 0,0 1 0,0-1 0,0 1 0,-1 0 0,0 1 0,3 9 0,-4-13 0,0 0 0,0 0 0,0 0 0,0 0 0,0 0 0,0 0 0,5 4 0,-4-4 0,0 0 0,-1 0 0,1 0 0,-1 0 0,0 0 0,3 5 0,-4-5 0,1 0 0,0 0 0,0 0 0,0-1 0,0 1 0,1-1 0,-1 0 0,1 0 0,-1 0 0,1 0 0,0 0 0,5 2 0,-5-2 0,0 0 0,1 0 0,-1 1 0,0-1 0,0 0 0,0 1 0,-1 0 0,5 5 0,13 22 0,13 23 0,-29-46 0,-1 0 0,0 0 0,-1 0 0,0 0 0,0 0 0,2 10 0,-4-14 0,1 0 0,0 0 0,0 0 0,1 0 0,-1 0 0,1 0 0,-1 0 0,1-1 0,0 1 0,2 2 0,11 17 0,-4 1 0,6 16 0,-13-31 0,0 1 0,1-1 0,0 1 0,0-1 0,12 12 0,-10-10 0,0-1 0,-1 1 0,0 1 0,7 15 0,14 28 0,17 39 0,-20-48 0,-17-33 0,0 0 0,-1 1 0,9 25 0,-6-22 0,-8-14 0,0-1 0,0 0 0,0 1 0,0-1 0,0 1 0,0 0 0,-1-1 0,1 1 0,-1-1 0,1 1 0,-1 0 0,1 1 0,-1 0 0,1 0 0,0 0 0,0 0 0,0 0 0,1 0 0,-1 0 0,1 0 0,-1-1 0,1 1 0,0 0 0,0-1 0,3 3 0,28 26 0,-5-3 0,-28-28 0,0 0 0,1 0 0,-1 0 0,0 0 0,0 0 0,0 0 0,0 0 0,0 1 0,0-1 0,0 0 0,0 0 0,0 0 0,0 0 0,0 0 0,0 0 0,1 0 0,-1 0 0,0 0 0,0 0 0,0 0 0,0 0 0,0 0 0,0 0 0,0 0 0,0 0 0,0 0 0,0 0 0,1 0 0,-1 0 0,0 0 0,0 0 0,0 0 0,0 0 0,0 0 0,0 0 0,0 0 0,0 0 0,0 0 0,0 0 0,1 0 0,-1-1 0,0 1 0,0 0 0,0 0 0,0 0 0,0 0 0,0 0 0,0 0 0,0 0 0,0 0 0,0 0 0,0 0 0,0 0 0,0-1 0,0 1 0,1-8 0,-3-10 0,-1 9 0,-1 1 0,0 0 0,0-1 0,-1 2 0,0-1 0,0 0 0,-1 1 0,0 0 0,-1 0 0,1 1 0,-1 0 0,-1 0 0,1 0 0,-1 1 0,0 0 0,-12-5 0,18 9 0,0-1 0,-1 1 0,1-1 0,0 1 0,0-1 0,0 0 0,1 0 0,-1 0 0,0 0 0,1 0 0,-1 0 0,-1-3 0,-12-31 0,5 13 0,4 9 0,-1 1 0,0 0 0,-17-21 0,24 33 0,-1 0 0,1 1 0,0-1 0,-1 1 0,1 0 0,-1-1 0,1 1 0,0-1 0,-1 1 0,1 0 0,-1-1 0,0 1 0,1 0 0,-1-1 0,1 1 0,-1 0 0,0 0 0,0 0 0,1 0 0,0 0 0,0 0 0,-1 0 0,1 0 0,0 0 0,0 1 0,0-1 0,-1 0 0,1 0 0,0 0 0,0 1 0,0-1 0,0 0 0,-1 0 0,1 0 0,0 1 0,0-1 0,0 0 0,0 0 0,0 1 0,0-1 0,0 0 0,0 0 0,0 1 0,0-1 0,0 1 0,0 1 0,-1 0 0,1 1 0,1-1 0,-1 1 0,0-1 0,1 1 0,0 2 0,9 18 0,24 39 0,-27-50 0,2 1 0,1 0 0,0 0 0,19 17 0,5 6 0,41 48 0,-55-62 0,-14-15 0,0-1 0,0 1 0,9 13 0,-78-155 0,43 87 0,-39-67 0,22 59 0,35 53 0,-1-1 0,0 1 0,-1-1 0,1 1 0,0 0 0,-1 0 0,0 1 0,1-1 0,-8-2 0,7 2 0,-1 1 0,1-1 0,-1 0 0,1-1 0,-6-5 0,10 7 0,4 3 0,5 1 0,70 46 0,-69-43 0,-1 1 0,0 0 0,0 1 0,-1 0 0,0 1 0,9 9 0,39 55 0,-30-37 0,37 48 0,-3-9 0,-37-43 0,-19-25 0,0 0 0,1 0 0,-1 0 0,10 8 0,-7-8 0,0 1 0,-1 0 0,1 0 0,-1 0 0,-1 1 0,1 0 0,6 13 0,-12-21 0,0 0 0,0 0 0,0 1 0,0-1 0,0 0 0,0 0 0,0 0 0,0 1 0,0-1 0,0 0 0,0 0 0,0 1 0,0-1 0,0 0 0,0 0 0,0 0 0,0 1 0,0-1 0,0 0 0,0 0 0,0 0 0,0 1 0,0-1 0,0 0 0,-1 0 0,1 0 0,0 0 0,0 1 0,0-1 0,0 0 0,-1 0 0,1 0 0,0 0 0,0 0 0,-11 3 0,-10-2 0,21-1 0,-7-1 0,0 0 0,1-1 0,0 0 0,-1 0 0,1-1 0,0 1 0,0-1 0,0-1 0,1 1 0,-1-1 0,1 0 0,0 0 0,0-1 0,0 1 0,1-1 0,-5-6 0,7 8 0,0-1 0,1 1 0,0-1 0,-1 1 0,1-1 0,1 0 0,-1 0 0,0 1 0,1-1 0,0 0 0,0 0 0,0 0 0,1-4 0,0 9 0,0-1 0,0 1 0,0-1 0,0 1 0,0 0 0,0 0 0,0-1 0,0 1 0,0 0 0,0 0 0,1 2 0,35 43 0,-22-26 0,1-1 0,22 22 0,21 20 0,-30-28 0,-29-33 0,0 0 0,1 0 0,-1 1 0,0-1 0,0 0 0,1 0 0,-1 0 0,0 1 0,0-1 0,0 0 0,0 0 0,1 0 0,-1 1 0,0-1 0,0 0 0,0 0 0,0 1 0,0-1 0,0 0 0,0 1 0,1-1 0,-1 0 0,0 0 0,0 1 0,0-1 0,0 0 0,0 1 0,0-1 0,-1 0 0,1 0 0,0 1 0,0-1 0,0 1 0,-10 4 0,-17-2 0,25-3 0,-10 1 0,-1-1 0,-24-3 0,33 2 0,1 1 0,-1-1 0,1 0 0,0 0 0,-1 0 0,1-1 0,0 1 0,-1-1 0,1 1 0,0-1 0,0 0 0,0 0 0,1-1 0,-1 1 0,-3-4 0,5 3 0,0 1 0,0 0 0,0-1 0,0 1 0,0-1 0,0 1 0,1-1 0,-1 0 0,1 1 0,0-6 0,2-28 0,-2 29 0,0 7 0,0 0 0,0 0 0,0 0 0,0 0 0,0 0 0,0 0 0,0 0 0,0 0 0,0-1 0,0 1 0,0 0 0,0 0 0,0 0 0,0 0 0,0 0 0,0 0 0,0 0 0,0 0 0,1 0 0,-1-1 0,0 1 0,0 0 0,0 0 0,0 0 0,0 0 0,0 0 0,0 0 0,0 0 0,0 0 0,0 0 0,0 0 0,1 0 0,-1 0 0,0 0 0,0 0 0,0 0 0,0 0 0,0 0 0,0 0 0,0 0 0,0 0 0,1 0 0,-1 0 0,0 0 0,0 0 0,0 0 0,0 0 0,0 0 0,0 0 0,0 0 0,0 0 0,1 0 0,-1 0 0,0 0 0,0 0 0,0 0 0,0 0 0,0 0 0,0 0 0,0 0 0,0 0 0,0 1 0,0-1 0,0 0 0,7 7 0,-5-6 0,210 248 0,-190-220 0,-8-10 0,19 20 0,-26-31 0,0 0 0,8 15 0,-13-19 0,0 0 0,3 3 0,-1 1 0,1-1 0,1 0 0,-1-1 0,1 1 0,11 9 0,-14-14 0,-1 1 0,1 0 0,0 1 0,-1-1 0,0 0 0,0 1 0,3 6 0,-3-6 0,-1-1 0,1 0 0,0 0 0,0 1 0,0-1 0,0 0 0,1-1 0,-1 1 0,6 4 0,-3-3 0,0 0 0,-1 0 0,1 0 0,-1 1 0,0 0 0,0 0 0,0 0 0,2 6 0,-3 0-1365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20:41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24575,'3'4'0,"1"1"0,0-1 0,1 0 0,-1 0 0,1 0 0,0 0 0,0-1 0,9 5 0,-4-1 0,30 17 0,-69-22 0,0-3 0,13-1 0,0 2 0,-30 3 0,46-3 0,-1 0 0,1 0 0,-1 0 0,1 0 0,0 0 0,-1 1 0,1-1 0,0 0 0,-1 0 0,1 1 0,0-1 0,-1 0 0,1 0 0,0 1 0,-1-1 0,1 0 0,0 1 0,0-1 0,0 0 0,-1 1 0,1-1 0,0 1 0,0-1 0,0 0 0,0 1 0,0-1 0,0 1 0,-1-1 0,1 0 0,0 1 0,0-1 0,0 1 0,1-1 0,-1 1 0,0-1 0,0 0 0,0 1 0,0-1 0,0 1 0,0-1 0,0 0 0,1 1 0,-1-1 0,0 0 0,0 1 0,1-1 0,-1 0 0,1 1 0,0 1 0,0 0 0,0 0 0,0 0 0,1 0 0,-1-1 0,1 1 0,0-1 0,1 3 0,6 0 0,0 0 0,1 0 0,-1 0 0,1-1 0,0-1 0,12 2 0,2 0 0,34-1 0,-45-4 0,-10-3 0,-12-9 0,2 5 0,11 14 0,0 0 0,1 0 0,-1-1 0,1 1 0,0-1 0,8 5 0,13 16 0,118 161 0,-144-186 0,0-1 0,1 1 0,-1-1 0,0 1 0,1 0 0,-1-1 0,0 1 0,1-1 0,-1 1 0,1-1 0,-1 0 0,1 1 0,-1-1 0,1 1 0,0-1 0,-1 0 0,1 1 0,-1-1 0,1 0 0,1 0 0,-2 0 0,1 0 0,-1 0 0,0 0 0,1-1 0,-1 1 0,0 0 0,0-1 0,1 1 0,-1 0 0,0-1 0,0 1 0,1 0 0,-1-1 0,0 1 0,0 0 0,0-1 0,0 1 0,1-1 0,-1 1 0,0 0 0,0-1 0,0 1 0,0-1 0,0-5 0,1 1 0,-1-1 0,-1-9 0,0 8 0,-1-1 0,1 1 0,-1 0 0,-1 0 0,1 0 0,-1 0 0,-1 0 0,1 1 0,-1-1 0,0 1 0,-1 0 0,1 0 0,-9-7 0,13 12 0,0 0 0,-1 1 0,1-1 0,-1 1 0,1-1 0,-1 1 0,1-1 0,-1 1 0,1 0 0,-1-1 0,0 1 0,1 0 0,-1-1 0,0 1 0,1 0 0,-1 0 0,0 0 0,1-1 0,-1 1 0,0 0 0,1 0 0,-1 0 0,0 0 0,1 0 0,-1 0 0,0 0 0,1 0 0,-1 1 0,0-1 0,1 0 0,-1 0 0,0 1 0,1-1 0,-2 1 0,1 0 0,0 0 0,1 0 0,-1 1 0,0-1 0,1 0 0,-1 1 0,0-1 0,1 0 0,0 1 0,-1-1 0,1 0 0,0 1 0,0-1 0,0 1 0,0 1 0,0 6 0,1-1 0,1 1 0,0-1 0,0 0 0,0 1 0,1-1 0,0 0 0,1-1 0,7 14 0,-5-9 0,-4-8 0,0 1 0,1-1 0,-1 1 0,1-1 0,0 0 0,0 0 0,0 0 0,1 0 0,-1-1 0,1 1 0,0-1 0,7 5 0,1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33:48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463 375 24575,'65'30'0,"-47"-21"0,0-1 0,0-1 0,0-1 0,1 0 0,32 5 0,111 3 0,-117-11 0,0 0 0,-17-2 0,1 1 0,41 9 0,-69-11 0,1 1 0,-1-1 0,1 0 0,-1 1 0,0-1 0,1 0 0,-1 0 0,1 0 0,-1 0 0,1 0 0,-1 0 0,1-1 0,-1 1 0,0-1 0,1 1 0,-1 0 0,0-1 0,1 0 0,0 0 0,-1 0 0,0 0 0,0 0 0,0 0 0,-1 0 0,1 0 0,0-1 0,-1 1 0,1 0 0,-1 0 0,1 0 0,-1-1 0,0 1 0,0 0 0,1 0 0,-1-1 0,0 1 0,0 0 0,0-1 0,0 1 0,0 0 0,-1 0 0,1-3 0,-2-3 0,0 0 0,-1 1 0,1-1 0,-1 1 0,0 0 0,-1-1 0,1 1 0,-1 1 0,-1-1 0,-7-8 0,-3-1 0,0 0 0,-23-16 0,2 3 0,-75-42 0,94 62 0,-1-1 0,1 2 0,-1 1 0,-1 0 0,1 1 0,-1 1 0,-26-3 0,-166 4 0,185 3 0,0 2 0,0 1 0,0 1 0,1 2 0,-1 0 0,1 1 0,1 2 0,-1 1 0,2 0 0,-1 2 0,1 1 0,1 0 0,-30 26 0,43-32 0,0 1 0,1 0 0,-13 18 0,18-22 0,0 1 0,0 0 0,0 0 0,1 1 0,-1-1 0,2 0 0,-1 1 0,0-1 0,0 9 0,1-13 0,1 0 0,0 0 0,0 0 0,0 0 0,0 0 0,0 0 0,0 0 0,0 0 0,0 0 0,0 0 0,0 0 0,0 0 0,1 0 0,-1 0 0,0 0 0,1 0 0,-1 0 0,1 0 0,-1 0 0,1 0 0,0 0 0,-1 0 0,1 0 0,0-1 0,-1 1 0,1 0 0,0-1 0,0 1 0,0 0 0,0-1 0,0 1 0,0-1 0,0 1 0,0-1 0,0 0 0,1 1 0,2 0 0,-1-1 0,1 0 0,0 0 0,0 0 0,0-1 0,-1 1 0,1-1 0,0 0 0,4-1 0,4-2 0,-1-1 0,1 0 0,-1 0 0,-1-1 0,20-14 0,43-43 0,-59 49 0,142-155 0,-64 63 0,-86 100 0,14-14 0,-19 19 0,0 0 0,0 0 0,0 0 0,0 1 0,0-1 0,0 0 0,0 1 0,1-1 0,-1 1 0,0 0 0,0-1 0,0 1 0,1 0 0,-1 0 0,0-1 0,2 1 0,-2 1 0,0-1 0,-1 0 0,1 0 0,0 1 0,-1-1 0,1 0 0,-1 1 0,1-1 0,0 1 0,-1-1 0,1 0 0,-1 1 0,1-1 0,-1 1 0,0 0 0,1-1 0,-1 1 0,1-1 0,-1 1 0,0 0 0,0-1 0,1 1 0,-1 1 0,4 16 0,-3-4 0,0 0 0,-1 1 0,-2 20 0,2-31 0,-1 0 0,1 0 0,-1 0 0,0 0 0,0-1 0,-1 1 0,1 0 0,-1 0 0,0-1 0,0 1 0,0-1 0,0 0 0,0 1 0,-1-1 0,0 0 0,-5 4 0,7-6 3,0 0 1,0 0-1,-1-1 0,1 1 0,0-1 0,-1 1 1,1-1-1,-1 1 0,1-1 0,-1 0 0,1 1 1,0-1-1,-1 0 0,1 0 0,-1 0 0,1 0 1,-1-1-1,1 1 0,-1 0 0,1-1 0,-1 1 1,1-1-1,0 1 0,-1-1 0,1 1 0,-2-2 0,-1-1-210,0 0 0,1 0-1,-1 0 1,1-1 0,0 1-1,-6-8 1,-10-19-6619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34:5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428 607 24575,'-1'0'0,"0"0"0,0 1 0,0-1 0,0 0 0,0 1 0,0-1 0,0 1 0,1-1 0,-1 1 0,0 0 0,0-1 0,0 1 0,1 0 0,-1 0 0,0-1 0,1 1 0,-1 1 0,-12 18 0,10-15 0,-6 16 0,2-6 0,5-18 0,1-10 0,2 6 0,-1 4 0,0 0 0,0 0 0,0 0 0,0 0 0,-1 0 0,0-4 0,1 6 0,0 0 0,-1 1 0,1-1 0,0 1 0,-1-1 0,1 1 0,0 0 0,-1-1 0,1 1 0,-1-1 0,1 1 0,0 0 0,-1-1 0,1 1 0,-1 0 0,1-1 0,-1 1 0,1 0 0,-1 0 0,0 0 0,1-1 0,-1 1 0,1 0 0,-1 0 0,1 0 0,-1 0 0,0 0 0,1 0 0,-1 0 0,1 0 0,-1 0 0,1 0 0,-1 1 0,0-1 0,1 0 0,-1 0 0,1 0 0,-1 1 0,0-1 0,-10 6 0,0 0 0,0 0 0,1 1 0,0 0 0,0 1 0,-17 16 0,1-1 0,25-22 0,0 0 0,1 0 0,-1 0 0,0 0 0,-1-1 0,1 1 0,0 0 0,0-1 0,0 1 0,0-1 0,0 1 0,-1-1 0,-1 1 0,3-1 0,-1 0 0,1 0 0,0-1 0,0 1 0,-1 0 0,1 0 0,0 0 0,0 0 0,-1-1 0,1 1 0,0 0 0,0 0 0,0-1 0,-1 1 0,1 0 0,0 0 0,0-1 0,0 1 0,0 0 0,0 0 0,0-1 0,0 1 0,-1 0 0,1-1 0,0 1 0,0 0 0,0-1 0,0 1 0,0 0 0,0 0 0,0-1 0,0 1 0,1-1 0,0-6 0,0 1 0,1-1 0,0 1 0,2-7 0,67-150 0,-72 164 0,1-4 0,5-10 0,114-183 0,-107 182 0,-11 14 0,-1 0 0,0 0 0,0 0 0,0 0 0,0 1 0,0-1 0,0 0 0,0 0 0,1 0 0,-1 0 0,0 1 0,0-1 0,0 0 0,0 0 0,0 0 0,0 1 0,0-1 0,0 0 0,0 0 0,0 0 0,0 0 0,0 1 0,0-1 0,0 0 0,0 0 0,0 0 0,0 1 0,0-1 0,0 0 0,0 0 0,-1 0 0,1 0 0,0 1 0,0-1 0,0 0 0,0 0 0,0 0 0,-1 1 0,-13 31 0,-60 98 0,73-129 0,0 1 0,0-1 0,0 0 0,0 0 0,0 1 0,0-1 0,0 0 0,0 0 0,-1 0 0,1-1 0,-3 3 0,4-3 0,0 0 0,0 0 0,0 0 0,-1 0 0,1 0 0,0 0 0,0 0 0,0 0 0,0 0 0,-1 0 0,1 0 0,0 0 0,0 0 0,0 0 0,-1 0 0,1 0 0,0 0 0,0-1 0,0 1 0,0 0 0,-1 0 0,1 0 0,0 0 0,0 0 0,0 0 0,0 0 0,0-1 0,0 1 0,-1 0 0,1 0 0,0 0 0,0-1 0,-1-10 0,4-7 0,8-26 0,-7 30 0,-1-1 0,0 0 0,2-24 0,-6 30 0,-2 12 0,-4 14 0,6 5 0,1-18 0,-1 1 0,1-1 0,0 0 0,-1 0 0,0 0 0,0 1 0,-2 3 0,3-8 0,0 0 0,0 0 0,-1 1 0,1-1 0,0 0 0,0 0 0,-1 0 0,1 1 0,0-1 0,0 0 0,-1 0 0,1 0 0,0 0 0,0 0 0,-1 0 0,1 0 0,0 0 0,-1 1 0,1-1 0,0 0 0,0 0 0,-1 0 0,1 0 0,0-1 0,-1 1 0,1 0 0,0 0 0,-1 0 0,1 0 0,0 0 0,0 0 0,-1 0 0,1 0 0,0-1 0,0 1 0,-1 0 0,1 0 0,0 0 0,0-1 0,0 1 0,-1 0 0,1 0 0,0-1 0,-12-12 0,10 12 0,-18-24 0,-2 1 0,-1 1 0,-35-27 0,55 47 0,-1 1 0,0 0 0,0 0 0,0 0 0,-5-2 0,9 4 0,0 0 0,-1 0 0,1-1 0,-1 1 0,1 0 0,-1 0 0,1 0 0,-1 0 0,1 0 0,-1 0 0,1 0 0,-1 0 0,1 0 0,0 0 0,-1 0 0,1 1 0,-1-1 0,1 0 0,-1 0 0,1 0 0,-1 0 0,1 1 0,-1 0 0,1-1 0,0 1 0,0-1 0,-1 1 0,1 0 0,0-1 0,0 1 0,0 0 0,0-1 0,0 1 0,0 0 0,0-1 0,0 1 0,0 0 0,0-1 0,1 1 0,-1-1 0,0 1 0,0 0 0,0-1 0,1 2 0,2 3 0,-1 0 0,1 0 0,0 0 0,0-1 0,1 1 0,-1-1 0,1 0 0,0 0 0,0 0 0,1 0 0,6 4 0,-1-1 0,2 0 0,-1-1 0,24 10 0,-28-14 0,-1 0 0,1 0 0,0-1 0,-1 1 0,1-1 0,0-1 0,10 0 0,-14 0 0,0 0 0,0 0 0,-1-1 0,1 1 0,0-1 0,0 0 0,-1 0 0,1 0 0,-1 0 0,1 0 0,-1-1 0,1 1 0,-1-1 0,0 1 0,1-1 0,-1 0 0,0 0 0,0 0 0,-1 0 0,1 0 0,2-3 0,2-5 0,-1-1 0,0 1 0,0-1 0,-1 0 0,3-13 0,-6 20 0,0 1 0,-1 0 0,1 0 0,-1-1 0,0 1 0,0-1 0,0 1 0,0 0 0,-1-1 0,1 1 0,-1 0 0,0 0 0,0-1 0,0 1 0,-1 0 0,1 0 0,-1 0 0,1 0 0,-1 0 0,0 1 0,0-1 0,-5-4 0,-1 0 0,0 1 0,0 1 0,-1 0 0,0 0 0,0 0 0,0 1 0,0 1 0,-1-1 0,0 1 0,1 1 0,-1 0 0,-11-1 0,-10 1 0,0 1 0,-50 4 0,79-2 0,1-1 0,0 0 0,-1 0 0,1 1 0,0-1 0,-1 1 0,1-1 0,0 1 0,0-1 0,0 1 0,-1 0 0,1-1 0,0 1 0,0 0 0,0 0 0,0 0 0,-1 2 0,0 0 0,0-1 0,1 1 0,0 0 0,-1 0 0,1 0 0,0-1 0,-1 6 0,0 2 0,1 1 0,0 0 0,0 15 0,1-19 0,1 1 0,0-1 0,1 0 0,-1 1 0,1-1 0,1 0 0,0 0 0,-1 0 0,5 6 0,1-1 0,-1 0 0,1 0 0,18 18 0,-24-28 0,0 0 0,1 0 0,-1 0 0,1 0 0,-1 0 0,1-1 0,0 1 0,0-1 0,0 0 0,0 0 0,0 0 0,0 0 0,0 0 0,0-1 0,0 1 0,5-1 0,-6 0 0,0 0 0,0 0 0,1 0 0,-1-1 0,0 1 0,0-1 0,0 1 0,0-1 0,0 0 0,0 0 0,0 0 0,0 0 0,0 0 0,-1 0 0,1-1 0,0 1 0,-1 0 0,1-1 0,-1 1 0,1-1 0,-1 0 0,0 0 0,0 1 0,2-4 0,0-3 0,0 1 0,-1-1 0,0 0 0,-1 1 0,1-1 0,-1 0 0,-1-8 0,0-5 0,-3-29 0,1 41 0,0-1 0,0 1 0,-1 0 0,0 0 0,0 0 0,-1 0 0,0 0 0,-1 1 0,0 0 0,0 0 0,-1 0 0,0 0 0,0 1 0,-10-9 0,7 8 0,-1 1 0,1 0 0,-1 0 0,0 1 0,-1 0 0,0 1 0,0 0 0,0 1 0,0 0 0,-1 1 0,-13-2 0,23 4 0,1 1 0,-1-1 0,0 1 0,1 0 0,-1 0 0,0 0 0,1 0 0,-1 0 0,1 0 0,-1 1 0,0-1 0,1 0 0,-1 1 0,1 0 0,-1-1 0,1 1 0,-1 0 0,1-1 0,-1 1 0,1 0 0,0 0 0,0 0 0,-1 0 0,1 0 0,0 1 0,-1 1 0,0 0 0,0 1 0,1-1 0,0 1 0,-1-1 0,1 1 0,1 0 0,-1 0 0,1 0 0,-1-1 0,1 6 0,0-4 0,1 38 0,-1-39 0,1-1 0,-1 1 0,1 0 0,0 0 0,0-1 0,0 1 0,1-1 0,3 7 0,-4-8 0,0-1 0,0 0 0,1 0 0,-1 0 0,0 0 0,1 0 0,-1 0 0,1 0 0,-1 0 0,1 0 0,0-1 0,-1 1 0,1 0 0,0-1 0,-1 0 0,1 1 0,3-1 0,34 0 0,-26-1 0,21 1 0,-18 1 0,0-1 0,1-1 0,20-4 0,-35 5 5,0-1 1,-1 1-1,1-1 0,0 0 0,-1 1 0,1-1 1,0 0-1,-1 0 0,1 0 0,-1 0 1,0 0-1,1 0 0,-1-1 0,0 1 0,1 0 1,-1-1-1,0 1 0,0-1 0,0 1 0,0-1 1,-1 1-1,2-4 0,0 0-191,-1 0 1,-1 1-1,1-1 0,-1 0 1,0 0-1,0 0 1,-1-6-1,0 2-6640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07:35:03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97 207 24575,'0'-7'0,"-1"0"0,0 0 0,0 0 0,-1-1 0,1 1 0,-6-10 0,-21-41 0,14 31 0,11 19 0,0 2 0,-1-1 0,1 0 0,-1 1 0,0-1 0,-1 1 0,-4-5 0,2 7 0,8 11 0,7 16 0,-6-17 0,4 15 0,-2 0 0,0 0 0,-2 0 0,1 24 0,0 9 0,-2-53-57,-1 0 0,0 0 1,0 0-1,0 0 0,0 0 0,1 0 0,-1 0 0,0 0 0,1 0 0,-1 0 0,1 0 1,-1 0-1,1 0 0,0 0 0,-1 0 0,1 0 0,0-1 0,-1 1 0,1 0 1,0 0-1,0-1 0,0 1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14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2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29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29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3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3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18:33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29FD5-A616-472D-B9F0-B4FA26A7602B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4661-5C6C-4067-ADD3-CE2403C80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6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A4661-5C6C-4067-ADD3-CE2403C806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6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A4661-5C6C-4067-ADD3-CE2403C806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4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A4661-5C6C-4067-ADD3-CE2403C806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2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7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4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2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2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4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6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C0EE-F1D8-4A35-B21E-41DCDECA572A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B686-B01E-4D7F-BC92-D595EEC18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25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1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7.png"/><Relationship Id="rId1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21.xml"/><Relationship Id="rId17" Type="http://schemas.openxmlformats.org/officeDocument/2006/relationships/image" Target="../media/image9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20.xml"/><Relationship Id="rId19" Type="http://schemas.openxmlformats.org/officeDocument/2006/relationships/image" Target="../media/image10.png"/><Relationship Id="rId4" Type="http://schemas.openxmlformats.org/officeDocument/2006/relationships/customXml" Target="../ink/ink17.xml"/><Relationship Id="rId9" Type="http://schemas.openxmlformats.org/officeDocument/2006/relationships/image" Target="../media/image5.png"/><Relationship Id="rId1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31A3D75-B53F-DB16-8D7F-195457E27C43}"/>
              </a:ext>
            </a:extLst>
          </p:cNvPr>
          <p:cNvGrpSpPr/>
          <p:nvPr/>
        </p:nvGrpSpPr>
        <p:grpSpPr>
          <a:xfrm>
            <a:off x="898124" y="343188"/>
            <a:ext cx="9880338" cy="5933647"/>
            <a:chOff x="638817" y="446048"/>
            <a:chExt cx="9880338" cy="59336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11673A9-5E1B-1A78-F683-3CBB93017DC0}"/>
                </a:ext>
              </a:extLst>
            </p:cNvPr>
            <p:cNvSpPr/>
            <p:nvPr/>
          </p:nvSpPr>
          <p:spPr>
            <a:xfrm>
              <a:off x="2195545" y="101264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6EBCA27-82C2-0AF3-15A5-5C9EE2D305BA}"/>
                </a:ext>
              </a:extLst>
            </p:cNvPr>
            <p:cNvSpPr txBox="1"/>
            <p:nvPr/>
          </p:nvSpPr>
          <p:spPr>
            <a:xfrm>
              <a:off x="2185909" y="1012640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D8DA9A2-D2D0-B526-C9B0-D62143807BE8}"/>
                </a:ext>
              </a:extLst>
            </p:cNvPr>
            <p:cNvCxnSpPr/>
            <p:nvPr/>
          </p:nvCxnSpPr>
          <p:spPr>
            <a:xfrm>
              <a:off x="2338892" y="90742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F31C0F8-A503-BA0D-7EA5-0470AFF6D899}"/>
                </a:ext>
              </a:extLst>
            </p:cNvPr>
            <p:cNvCxnSpPr/>
            <p:nvPr/>
          </p:nvCxnSpPr>
          <p:spPr>
            <a:xfrm>
              <a:off x="2674280" y="90742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0C7D451-0412-7CFC-567B-CF442B6C5555}"/>
                </a:ext>
              </a:extLst>
            </p:cNvPr>
            <p:cNvCxnSpPr/>
            <p:nvPr/>
          </p:nvCxnSpPr>
          <p:spPr>
            <a:xfrm>
              <a:off x="2440377" y="1306667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81BC05F-6A01-3A07-FDC3-341B1BE5DE98}"/>
                </a:ext>
              </a:extLst>
            </p:cNvPr>
            <p:cNvSpPr/>
            <p:nvPr/>
          </p:nvSpPr>
          <p:spPr>
            <a:xfrm>
              <a:off x="3050672" y="100451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9C49FD3-9225-DA01-DDD5-8DE7E1D1ABA1}"/>
                </a:ext>
              </a:extLst>
            </p:cNvPr>
            <p:cNvSpPr txBox="1"/>
            <p:nvPr/>
          </p:nvSpPr>
          <p:spPr>
            <a:xfrm>
              <a:off x="3041038" y="100450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0A3E0AF-F6DD-C7D1-A6FA-F38703B83A38}"/>
                </a:ext>
              </a:extLst>
            </p:cNvPr>
            <p:cNvCxnSpPr/>
            <p:nvPr/>
          </p:nvCxnSpPr>
          <p:spPr>
            <a:xfrm>
              <a:off x="3162650" y="90742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02B25D8-8BD2-FBC2-7570-D5B07E3A831E}"/>
                </a:ext>
              </a:extLst>
            </p:cNvPr>
            <p:cNvCxnSpPr/>
            <p:nvPr/>
          </p:nvCxnSpPr>
          <p:spPr>
            <a:xfrm>
              <a:off x="3498038" y="90742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E09089F-DD73-B897-3D15-63E003B026C0}"/>
                </a:ext>
              </a:extLst>
            </p:cNvPr>
            <p:cNvCxnSpPr/>
            <p:nvPr/>
          </p:nvCxnSpPr>
          <p:spPr>
            <a:xfrm>
              <a:off x="3271889" y="1306668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577E2C0-C459-6A64-961F-7D0500F85F51}"/>
                </a:ext>
              </a:extLst>
            </p:cNvPr>
            <p:cNvSpPr/>
            <p:nvPr/>
          </p:nvSpPr>
          <p:spPr>
            <a:xfrm>
              <a:off x="3882236" y="1004511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1F6827-F54B-AD01-E58D-A85311F4A4EA}"/>
                </a:ext>
              </a:extLst>
            </p:cNvPr>
            <p:cNvSpPr txBox="1"/>
            <p:nvPr/>
          </p:nvSpPr>
          <p:spPr>
            <a:xfrm>
              <a:off x="3872603" y="100450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98F0F51E-F21C-CD9D-1004-10E106D89FDF}"/>
                </a:ext>
              </a:extLst>
            </p:cNvPr>
            <p:cNvCxnSpPr/>
            <p:nvPr/>
          </p:nvCxnSpPr>
          <p:spPr>
            <a:xfrm>
              <a:off x="4025583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3785B69-3545-DAA2-3CB2-8AA8A3FD0BD5}"/>
                </a:ext>
              </a:extLst>
            </p:cNvPr>
            <p:cNvCxnSpPr/>
            <p:nvPr/>
          </p:nvCxnSpPr>
          <p:spPr>
            <a:xfrm>
              <a:off x="4360971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50E1856-694C-3EB6-D47B-FDDF162208E0}"/>
                </a:ext>
              </a:extLst>
            </p:cNvPr>
            <p:cNvCxnSpPr/>
            <p:nvPr/>
          </p:nvCxnSpPr>
          <p:spPr>
            <a:xfrm>
              <a:off x="4134822" y="12985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FB4E87-42D7-3BD0-D856-418F717059EB}"/>
                </a:ext>
              </a:extLst>
            </p:cNvPr>
            <p:cNvSpPr/>
            <p:nvPr/>
          </p:nvSpPr>
          <p:spPr>
            <a:xfrm>
              <a:off x="4716771" y="1004511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DB6E82A-C76C-1D52-C442-D33F018B7FBF}"/>
                </a:ext>
              </a:extLst>
            </p:cNvPr>
            <p:cNvSpPr txBox="1"/>
            <p:nvPr/>
          </p:nvSpPr>
          <p:spPr>
            <a:xfrm>
              <a:off x="4707139" y="100450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60BB20E-45B6-E988-43DA-5CBB8B0210B9}"/>
                </a:ext>
              </a:extLst>
            </p:cNvPr>
            <p:cNvCxnSpPr/>
            <p:nvPr/>
          </p:nvCxnSpPr>
          <p:spPr>
            <a:xfrm>
              <a:off x="4860117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186667A-0B2E-B0DA-1904-56D05A7207DE}"/>
                </a:ext>
              </a:extLst>
            </p:cNvPr>
            <p:cNvCxnSpPr/>
            <p:nvPr/>
          </p:nvCxnSpPr>
          <p:spPr>
            <a:xfrm>
              <a:off x="5195505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1987D5CC-3A84-6D6C-B5B7-C27A61163C56}"/>
                </a:ext>
              </a:extLst>
            </p:cNvPr>
            <p:cNvCxnSpPr/>
            <p:nvPr/>
          </p:nvCxnSpPr>
          <p:spPr>
            <a:xfrm>
              <a:off x="4969356" y="12985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5E02CE8A-5C2E-2614-29CC-DDB35C2C4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278" y="825778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2B7AB0E7-165D-D9F4-4D34-37C8C3B1A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037" y="825777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194D88DF-B3E9-88DB-D7ED-E2D3AC79C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5803" y="817648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3D69A4CA-2669-CB1F-AC16-BFE53D170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531" y="817648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1C361AFE-3C45-418B-45F9-89D143A465B6}"/>
                </a:ext>
              </a:extLst>
            </p:cNvPr>
            <p:cNvSpPr txBox="1"/>
            <p:nvPr/>
          </p:nvSpPr>
          <p:spPr>
            <a:xfrm>
              <a:off x="2282304" y="454178"/>
              <a:ext cx="618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31</a:t>
              </a:r>
              <a:endParaRPr lang="en-US" altLang="zh-TW" sz="800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D73946F3-2BF6-9D3E-A6AC-E50A63DBDF6C}"/>
                </a:ext>
              </a:extLst>
            </p:cNvPr>
            <p:cNvSpPr txBox="1"/>
            <p:nvPr/>
          </p:nvSpPr>
          <p:spPr>
            <a:xfrm>
              <a:off x="3116888" y="448947"/>
              <a:ext cx="58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30</a:t>
              </a:r>
              <a:endParaRPr lang="en-US" altLang="zh-TW" sz="800" dirty="0"/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BD69A53A-8A37-DC0E-303F-B3A11B690609}"/>
                </a:ext>
              </a:extLst>
            </p:cNvPr>
            <p:cNvSpPr txBox="1"/>
            <p:nvPr/>
          </p:nvSpPr>
          <p:spPr>
            <a:xfrm>
              <a:off x="3968995" y="454178"/>
              <a:ext cx="500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29</a:t>
              </a:r>
              <a:endParaRPr lang="en-US" altLang="zh-TW" sz="800" dirty="0"/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B88B66CA-9193-D31B-C493-386748964F0A}"/>
                </a:ext>
              </a:extLst>
            </p:cNvPr>
            <p:cNvSpPr txBox="1"/>
            <p:nvPr/>
          </p:nvSpPr>
          <p:spPr>
            <a:xfrm>
              <a:off x="4799146" y="454178"/>
              <a:ext cx="52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28</a:t>
              </a:r>
              <a:endParaRPr lang="en-US" altLang="zh-TW" sz="800" dirty="0"/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3AC96F8B-7242-ECB8-08FE-25A889B72D35}"/>
                </a:ext>
              </a:extLst>
            </p:cNvPr>
            <p:cNvCxnSpPr/>
            <p:nvPr/>
          </p:nvCxnSpPr>
          <p:spPr>
            <a:xfrm>
              <a:off x="2447666" y="712968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11302E2E-0C55-B6CC-1492-635CA68768C8}"/>
                </a:ext>
              </a:extLst>
            </p:cNvPr>
            <p:cNvCxnSpPr/>
            <p:nvPr/>
          </p:nvCxnSpPr>
          <p:spPr>
            <a:xfrm>
              <a:off x="3271425" y="712968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E5D412B0-1724-DA3B-25E4-E4EC1D53E4E1}"/>
                </a:ext>
              </a:extLst>
            </p:cNvPr>
            <p:cNvCxnSpPr/>
            <p:nvPr/>
          </p:nvCxnSpPr>
          <p:spPr>
            <a:xfrm>
              <a:off x="4136689" y="7048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ACF1B29C-FD5E-D4E0-6B53-7DD0C966CE43}"/>
                </a:ext>
              </a:extLst>
            </p:cNvPr>
            <p:cNvCxnSpPr/>
            <p:nvPr/>
          </p:nvCxnSpPr>
          <p:spPr>
            <a:xfrm>
              <a:off x="4966919" y="7048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745724F-0C93-80FF-B2EF-DFA35F37844F}"/>
                </a:ext>
              </a:extLst>
            </p:cNvPr>
            <p:cNvSpPr/>
            <p:nvPr/>
          </p:nvSpPr>
          <p:spPr>
            <a:xfrm>
              <a:off x="6910960" y="1004513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9F359260-2293-0D56-D7F1-604C326AF4CF}"/>
                </a:ext>
              </a:extLst>
            </p:cNvPr>
            <p:cNvSpPr txBox="1"/>
            <p:nvPr/>
          </p:nvSpPr>
          <p:spPr>
            <a:xfrm>
              <a:off x="6901328" y="1004510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F669A2BB-26DC-14F9-1840-1C8D9859F216}"/>
                </a:ext>
              </a:extLst>
            </p:cNvPr>
            <p:cNvCxnSpPr/>
            <p:nvPr/>
          </p:nvCxnSpPr>
          <p:spPr>
            <a:xfrm>
              <a:off x="7054306" y="899292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DDD4569D-3C34-68EE-E91C-DEB95452BA0D}"/>
                </a:ext>
              </a:extLst>
            </p:cNvPr>
            <p:cNvCxnSpPr/>
            <p:nvPr/>
          </p:nvCxnSpPr>
          <p:spPr>
            <a:xfrm>
              <a:off x="7389694" y="899292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A47B8FA5-0586-E71F-1F24-74623460D1D1}"/>
                </a:ext>
              </a:extLst>
            </p:cNvPr>
            <p:cNvCxnSpPr/>
            <p:nvPr/>
          </p:nvCxnSpPr>
          <p:spPr>
            <a:xfrm>
              <a:off x="7155792" y="12985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834B85F7-CBDC-84E5-29FF-338F057DF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2946" y="1415161"/>
              <a:ext cx="82851" cy="174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B64FB8A-129E-EA7C-9BE2-360CBA54EE9E}"/>
                </a:ext>
              </a:extLst>
            </p:cNvPr>
            <p:cNvSpPr/>
            <p:nvPr/>
          </p:nvSpPr>
          <p:spPr>
            <a:xfrm>
              <a:off x="7734718" y="100451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A64167D2-63DE-78C7-DDF6-AD77E267CD3E}"/>
                </a:ext>
              </a:extLst>
            </p:cNvPr>
            <p:cNvSpPr txBox="1"/>
            <p:nvPr/>
          </p:nvSpPr>
          <p:spPr>
            <a:xfrm>
              <a:off x="7725085" y="100450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A1D1ED6D-1BCA-EBA5-BCAE-47D51EE16074}"/>
                </a:ext>
              </a:extLst>
            </p:cNvPr>
            <p:cNvCxnSpPr/>
            <p:nvPr/>
          </p:nvCxnSpPr>
          <p:spPr>
            <a:xfrm>
              <a:off x="7878065" y="89929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C0957C2C-9DAF-46CA-BBF0-FF999DEF78E0}"/>
                </a:ext>
              </a:extLst>
            </p:cNvPr>
            <p:cNvCxnSpPr/>
            <p:nvPr/>
          </p:nvCxnSpPr>
          <p:spPr>
            <a:xfrm>
              <a:off x="8213453" y="89929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89163D19-41DA-DE6D-CC85-8C6F7B11DD04}"/>
                </a:ext>
              </a:extLst>
            </p:cNvPr>
            <p:cNvCxnSpPr/>
            <p:nvPr/>
          </p:nvCxnSpPr>
          <p:spPr>
            <a:xfrm>
              <a:off x="7987304" y="129854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1DE3D7BD-1419-66BE-0FBE-C2BC9BEAC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6705" y="1415157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7AB14E2-8B0F-1AEA-5F4C-13A886A7FF1F}"/>
                </a:ext>
              </a:extLst>
            </p:cNvPr>
            <p:cNvSpPr/>
            <p:nvPr/>
          </p:nvSpPr>
          <p:spPr>
            <a:xfrm>
              <a:off x="8590921" y="1004511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9510C099-BDA0-56FB-FB4E-D46BD77FB511}"/>
                </a:ext>
              </a:extLst>
            </p:cNvPr>
            <p:cNvSpPr txBox="1"/>
            <p:nvPr/>
          </p:nvSpPr>
          <p:spPr>
            <a:xfrm>
              <a:off x="8581289" y="100450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6141F1FA-9545-8AB9-1346-6DF4B5A1476F}"/>
                </a:ext>
              </a:extLst>
            </p:cNvPr>
            <p:cNvCxnSpPr/>
            <p:nvPr/>
          </p:nvCxnSpPr>
          <p:spPr>
            <a:xfrm>
              <a:off x="8734267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2615B139-3FF3-425C-CAF7-76D474178529}"/>
                </a:ext>
              </a:extLst>
            </p:cNvPr>
            <p:cNvCxnSpPr/>
            <p:nvPr/>
          </p:nvCxnSpPr>
          <p:spPr>
            <a:xfrm>
              <a:off x="9069655" y="89929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99E32DD4-EED8-483A-30D0-CB9D7EC51CA1}"/>
                </a:ext>
              </a:extLst>
            </p:cNvPr>
            <p:cNvCxnSpPr/>
            <p:nvPr/>
          </p:nvCxnSpPr>
          <p:spPr>
            <a:xfrm>
              <a:off x="8843506" y="12985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BEF68D7-A843-1B25-93A2-DB17C11216C7}"/>
                </a:ext>
              </a:extLst>
            </p:cNvPr>
            <p:cNvSpPr/>
            <p:nvPr/>
          </p:nvSpPr>
          <p:spPr>
            <a:xfrm>
              <a:off x="9414689" y="996381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DAD2389E-ED0F-E5D1-CF97-D047AE84E0D1}"/>
                </a:ext>
              </a:extLst>
            </p:cNvPr>
            <p:cNvSpPr txBox="1"/>
            <p:nvPr/>
          </p:nvSpPr>
          <p:spPr>
            <a:xfrm>
              <a:off x="9405057" y="996378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B4681651-8119-7F9A-3FCD-18CCACEB9D46}"/>
                </a:ext>
              </a:extLst>
            </p:cNvPr>
            <p:cNvCxnSpPr/>
            <p:nvPr/>
          </p:nvCxnSpPr>
          <p:spPr>
            <a:xfrm>
              <a:off x="9558036" y="89115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1C7504B-50CA-0A09-9EE5-9B8AA022E726}"/>
                </a:ext>
              </a:extLst>
            </p:cNvPr>
            <p:cNvCxnSpPr/>
            <p:nvPr/>
          </p:nvCxnSpPr>
          <p:spPr>
            <a:xfrm>
              <a:off x="9893424" y="89115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ACB139B8-8537-8F6E-3C85-138EA885A741}"/>
                </a:ext>
              </a:extLst>
            </p:cNvPr>
            <p:cNvCxnSpPr/>
            <p:nvPr/>
          </p:nvCxnSpPr>
          <p:spPr>
            <a:xfrm>
              <a:off x="9667275" y="129040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26284E7C-35BD-30AF-E65F-76237022C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693" y="817649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489B4960-2748-1C8B-7835-70EAC8FAC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2452" y="817648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42D761AD-A673-446F-DB4D-1FB96A323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4487" y="817648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1FD24E5B-9CEE-D9E4-4238-B8CAE4A2D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450" y="809517"/>
              <a:ext cx="104388" cy="81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6178A926-473F-EED6-5AE3-3857F46D03E4}"/>
                </a:ext>
              </a:extLst>
            </p:cNvPr>
            <p:cNvSpPr txBox="1"/>
            <p:nvPr/>
          </p:nvSpPr>
          <p:spPr>
            <a:xfrm>
              <a:off x="6997719" y="446048"/>
              <a:ext cx="48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3</a:t>
              </a:r>
              <a:endParaRPr lang="en-US" altLang="zh-TW" sz="800" dirty="0"/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2757D423-B4C1-B0BF-4CBD-DFB1A8CD4195}"/>
                </a:ext>
              </a:extLst>
            </p:cNvPr>
            <p:cNvSpPr txBox="1"/>
            <p:nvPr/>
          </p:nvSpPr>
          <p:spPr>
            <a:xfrm>
              <a:off x="7800933" y="448947"/>
              <a:ext cx="52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2</a:t>
              </a:r>
              <a:endParaRPr lang="en-US" altLang="zh-TW" sz="800" dirty="0"/>
            </a:p>
          </p:txBody>
        </p:sp>
        <p:sp>
          <p:nvSpPr>
            <p:cNvPr id="204" name="文字方塊 203">
              <a:extLst>
                <a:ext uri="{FF2B5EF4-FFF2-40B4-BE49-F238E27FC236}">
                  <a16:creationId xmlns:a16="http://schemas.microsoft.com/office/drawing/2014/main" id="{0EFF4915-59EC-5668-C71C-47864478D34D}"/>
                </a:ext>
              </a:extLst>
            </p:cNvPr>
            <p:cNvSpPr txBox="1"/>
            <p:nvPr/>
          </p:nvSpPr>
          <p:spPr>
            <a:xfrm>
              <a:off x="8677683" y="454178"/>
              <a:ext cx="470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</a:t>
              </a:r>
              <a:r>
                <a:rPr lang="en-US" altLang="zh-TW" sz="800" dirty="0"/>
                <a:t>1</a:t>
              </a:r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8DA573A3-6B01-023F-94FE-ABE575F76EF4}"/>
                </a:ext>
              </a:extLst>
            </p:cNvPr>
            <p:cNvSpPr txBox="1"/>
            <p:nvPr/>
          </p:nvSpPr>
          <p:spPr>
            <a:xfrm>
              <a:off x="9497061" y="446048"/>
              <a:ext cx="40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A</a:t>
              </a:r>
              <a:r>
                <a:rPr lang="en-US" altLang="zh-TW" sz="800" dirty="0" err="1"/>
                <a:t>0</a:t>
              </a:r>
              <a:endParaRPr lang="en-US" altLang="zh-TW" sz="800" dirty="0"/>
            </a:p>
          </p:txBody>
        </p: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FEF71F82-E59B-77DE-8F89-6159BBDAF6A7}"/>
                </a:ext>
              </a:extLst>
            </p:cNvPr>
            <p:cNvCxnSpPr/>
            <p:nvPr/>
          </p:nvCxnSpPr>
          <p:spPr>
            <a:xfrm>
              <a:off x="7163081" y="7048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F5816558-5290-DC3F-A912-FAB0E17A96DA}"/>
                </a:ext>
              </a:extLst>
            </p:cNvPr>
            <p:cNvCxnSpPr/>
            <p:nvPr/>
          </p:nvCxnSpPr>
          <p:spPr>
            <a:xfrm>
              <a:off x="7986839" y="7048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7C6B0CDA-6A5C-C3B5-7C5E-28E0806EB1A6}"/>
                </a:ext>
              </a:extLst>
            </p:cNvPr>
            <p:cNvCxnSpPr/>
            <p:nvPr/>
          </p:nvCxnSpPr>
          <p:spPr>
            <a:xfrm>
              <a:off x="8845374" y="70483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DFB3D158-2EEF-4F26-853F-B35EE1F25C71}"/>
                </a:ext>
              </a:extLst>
            </p:cNvPr>
            <p:cNvCxnSpPr/>
            <p:nvPr/>
          </p:nvCxnSpPr>
          <p:spPr>
            <a:xfrm>
              <a:off x="9664837" y="696708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E7C474F1-1550-A4CA-0ABC-FD59BEE88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3648" y="801925"/>
              <a:ext cx="444791" cy="77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字方塊 211">
              <a:extLst>
                <a:ext uri="{FF2B5EF4-FFF2-40B4-BE49-F238E27FC236}">
                  <a16:creationId xmlns:a16="http://schemas.microsoft.com/office/drawing/2014/main" id="{B284B082-311A-2D58-CEFC-5B6467A1FE65}"/>
                </a:ext>
              </a:extLst>
            </p:cNvPr>
            <p:cNvSpPr txBox="1"/>
            <p:nvPr/>
          </p:nvSpPr>
          <p:spPr>
            <a:xfrm>
              <a:off x="10279548" y="68242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44C0D10C-594A-040D-F576-8F4DE17C6504}"/>
                </a:ext>
              </a:extLst>
            </p:cNvPr>
            <p:cNvSpPr/>
            <p:nvPr/>
          </p:nvSpPr>
          <p:spPr>
            <a:xfrm>
              <a:off x="6927181" y="1697786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58" name="文字方塊 357">
              <a:extLst>
                <a:ext uri="{FF2B5EF4-FFF2-40B4-BE49-F238E27FC236}">
                  <a16:creationId xmlns:a16="http://schemas.microsoft.com/office/drawing/2014/main" id="{C8D6F562-230B-BAE9-4D34-30E5E527FA07}"/>
                </a:ext>
              </a:extLst>
            </p:cNvPr>
            <p:cNvSpPr txBox="1"/>
            <p:nvPr/>
          </p:nvSpPr>
          <p:spPr>
            <a:xfrm>
              <a:off x="6917549" y="1697782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C68F7865-05EB-DE5E-6720-014FF7DF1E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528" y="1592565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9DED42AC-8454-222E-87FD-FB5DE757A64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916" y="1592565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FD3FFB32-EF58-4BF7-2FB0-2E592E96C094}"/>
                </a:ext>
              </a:extLst>
            </p:cNvPr>
            <p:cNvSpPr/>
            <p:nvPr/>
          </p:nvSpPr>
          <p:spPr>
            <a:xfrm>
              <a:off x="7750940" y="1697784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64" name="文字方塊 363">
              <a:extLst>
                <a:ext uri="{FF2B5EF4-FFF2-40B4-BE49-F238E27FC236}">
                  <a16:creationId xmlns:a16="http://schemas.microsoft.com/office/drawing/2014/main" id="{AC9CC1AD-6030-57A0-B103-361DAACC9293}"/>
                </a:ext>
              </a:extLst>
            </p:cNvPr>
            <p:cNvSpPr txBox="1"/>
            <p:nvPr/>
          </p:nvSpPr>
          <p:spPr>
            <a:xfrm>
              <a:off x="7741310" y="1697781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AAA36EC5-D839-F1B6-C410-3A0A84F7F6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4286" y="1592564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859F769F-31B3-4878-5323-6B94EE577F5D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74" y="1592564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666A08E0-7CA9-99AD-0041-95078B555939}"/>
                </a:ext>
              </a:extLst>
            </p:cNvPr>
            <p:cNvSpPr/>
            <p:nvPr/>
          </p:nvSpPr>
          <p:spPr>
            <a:xfrm>
              <a:off x="8608551" y="1690624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70" name="文字方塊 369">
              <a:extLst>
                <a:ext uri="{FF2B5EF4-FFF2-40B4-BE49-F238E27FC236}">
                  <a16:creationId xmlns:a16="http://schemas.microsoft.com/office/drawing/2014/main" id="{5F1E8AD6-92E1-7801-0119-7AF1E6F9BE4D}"/>
                </a:ext>
              </a:extLst>
            </p:cNvPr>
            <p:cNvSpPr txBox="1"/>
            <p:nvPr/>
          </p:nvSpPr>
          <p:spPr>
            <a:xfrm>
              <a:off x="8598920" y="1690620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371" name="直線接點 370">
              <a:extLst>
                <a:ext uri="{FF2B5EF4-FFF2-40B4-BE49-F238E27FC236}">
                  <a16:creationId xmlns:a16="http://schemas.microsoft.com/office/drawing/2014/main" id="{4AEAABA4-FEC4-DEE3-AE2B-FE4702620F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1896" y="1585403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CE78B6DD-BF0F-DA91-395F-2857538FDC5D}"/>
                </a:ext>
              </a:extLst>
            </p:cNvPr>
            <p:cNvCxnSpPr>
              <a:cxnSpLocks/>
            </p:cNvCxnSpPr>
            <p:nvPr/>
          </p:nvCxnSpPr>
          <p:spPr>
            <a:xfrm>
              <a:off x="9087284" y="1585403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0650F092-52AE-B8EE-C4F5-0E8E03271825}"/>
                </a:ext>
              </a:extLst>
            </p:cNvPr>
            <p:cNvSpPr/>
            <p:nvPr/>
          </p:nvSpPr>
          <p:spPr>
            <a:xfrm>
              <a:off x="9414688" y="1692644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76" name="文字方塊 375">
              <a:extLst>
                <a:ext uri="{FF2B5EF4-FFF2-40B4-BE49-F238E27FC236}">
                  <a16:creationId xmlns:a16="http://schemas.microsoft.com/office/drawing/2014/main" id="{FC61BEEF-673C-A6A6-BD43-C22B7A61421F}"/>
                </a:ext>
              </a:extLst>
            </p:cNvPr>
            <p:cNvSpPr txBox="1"/>
            <p:nvPr/>
          </p:nvSpPr>
          <p:spPr>
            <a:xfrm>
              <a:off x="9405057" y="1692641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B06A2FC0-CA80-48C8-DC76-C94DC1853859}"/>
                </a:ext>
              </a:extLst>
            </p:cNvPr>
            <p:cNvCxnSpPr>
              <a:cxnSpLocks/>
            </p:cNvCxnSpPr>
            <p:nvPr/>
          </p:nvCxnSpPr>
          <p:spPr>
            <a:xfrm>
              <a:off x="9558035" y="1587423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1C56C780-6A0B-8FBB-0DB6-FAD23F28859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423" y="1587423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文字方塊 391">
              <a:extLst>
                <a:ext uri="{FF2B5EF4-FFF2-40B4-BE49-F238E27FC236}">
                  <a16:creationId xmlns:a16="http://schemas.microsoft.com/office/drawing/2014/main" id="{994EB0BD-F08B-602F-9E17-CDD9586FA316}"/>
                </a:ext>
              </a:extLst>
            </p:cNvPr>
            <p:cNvSpPr txBox="1"/>
            <p:nvPr/>
          </p:nvSpPr>
          <p:spPr>
            <a:xfrm>
              <a:off x="10283193" y="140929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393" name="文字方塊 392">
              <a:extLst>
                <a:ext uri="{FF2B5EF4-FFF2-40B4-BE49-F238E27FC236}">
                  <a16:creationId xmlns:a16="http://schemas.microsoft.com/office/drawing/2014/main" id="{387D4EB7-44FE-B1E6-2BAC-8864D5C6BFFB}"/>
                </a:ext>
              </a:extLst>
            </p:cNvPr>
            <p:cNvSpPr txBox="1"/>
            <p:nvPr/>
          </p:nvSpPr>
          <p:spPr>
            <a:xfrm>
              <a:off x="10283193" y="1281292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34DAEEC0-F09F-CB12-54D0-DE0E2F2A4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9679" y="1404537"/>
              <a:ext cx="1435158" cy="180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接點 477">
              <a:extLst>
                <a:ext uri="{FF2B5EF4-FFF2-40B4-BE49-F238E27FC236}">
                  <a16:creationId xmlns:a16="http://schemas.microsoft.com/office/drawing/2014/main" id="{56E01498-9CF4-9F56-1CB0-7BBDC217B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2833" y="1416836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接點 478">
              <a:extLst>
                <a:ext uri="{FF2B5EF4-FFF2-40B4-BE49-F238E27FC236}">
                  <a16:creationId xmlns:a16="http://schemas.microsoft.com/office/drawing/2014/main" id="{60D57314-4ACF-6FD1-73FB-531C955AA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580" y="1407026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接點 480">
              <a:extLst>
                <a:ext uri="{FF2B5EF4-FFF2-40B4-BE49-F238E27FC236}">
                  <a16:creationId xmlns:a16="http://schemas.microsoft.com/office/drawing/2014/main" id="{97D74130-307C-DDE0-9330-662A44974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928" y="1408247"/>
              <a:ext cx="1420736" cy="176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接點 483">
              <a:extLst>
                <a:ext uri="{FF2B5EF4-FFF2-40B4-BE49-F238E27FC236}">
                  <a16:creationId xmlns:a16="http://schemas.microsoft.com/office/drawing/2014/main" id="{2DB314B9-2710-197D-7033-5F3D46A7D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6092" y="1402592"/>
              <a:ext cx="1241033" cy="175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接點 488">
              <a:extLst>
                <a:ext uri="{FF2B5EF4-FFF2-40B4-BE49-F238E27FC236}">
                  <a16:creationId xmlns:a16="http://schemas.microsoft.com/office/drawing/2014/main" id="{DD1F3392-D6F4-1696-AAFF-EE4B5DAD5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2773" y="1406315"/>
              <a:ext cx="1399180" cy="173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接點 525">
              <a:extLst>
                <a:ext uri="{FF2B5EF4-FFF2-40B4-BE49-F238E27FC236}">
                  <a16:creationId xmlns:a16="http://schemas.microsoft.com/office/drawing/2014/main" id="{68C86AB5-7F22-65BC-4DB4-ABEAB2293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422" y="1421127"/>
              <a:ext cx="82851" cy="174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接點 526">
              <a:extLst>
                <a:ext uri="{FF2B5EF4-FFF2-40B4-BE49-F238E27FC236}">
                  <a16:creationId xmlns:a16="http://schemas.microsoft.com/office/drawing/2014/main" id="{DB32C395-6B27-7BF8-7057-DBB557535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3181" y="1421125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BA5F4A0D-9EB8-E5BC-7559-71FB2BA6C1DA}"/>
                </a:ext>
              </a:extLst>
            </p:cNvPr>
            <p:cNvSpPr/>
            <p:nvPr/>
          </p:nvSpPr>
          <p:spPr>
            <a:xfrm>
              <a:off x="2213662" y="170375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29" name="文字方塊 528">
              <a:extLst>
                <a:ext uri="{FF2B5EF4-FFF2-40B4-BE49-F238E27FC236}">
                  <a16:creationId xmlns:a16="http://schemas.microsoft.com/office/drawing/2014/main" id="{C6539077-DF2C-7271-EFF3-9BD1D8BE35A6}"/>
                </a:ext>
              </a:extLst>
            </p:cNvPr>
            <p:cNvSpPr txBox="1"/>
            <p:nvPr/>
          </p:nvSpPr>
          <p:spPr>
            <a:xfrm>
              <a:off x="2204026" y="1703751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530" name="直線接點 529">
              <a:extLst>
                <a:ext uri="{FF2B5EF4-FFF2-40B4-BE49-F238E27FC236}">
                  <a16:creationId xmlns:a16="http://schemas.microsoft.com/office/drawing/2014/main" id="{ABCDB060-25AD-06F8-41BC-59CFE1C794EE}"/>
                </a:ext>
              </a:extLst>
            </p:cNvPr>
            <p:cNvCxnSpPr>
              <a:cxnSpLocks/>
            </p:cNvCxnSpPr>
            <p:nvPr/>
          </p:nvCxnSpPr>
          <p:spPr>
            <a:xfrm>
              <a:off x="2357008" y="159853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>
              <a:extLst>
                <a:ext uri="{FF2B5EF4-FFF2-40B4-BE49-F238E27FC236}">
                  <a16:creationId xmlns:a16="http://schemas.microsoft.com/office/drawing/2014/main" id="{6308729E-C57D-E7B2-C9E2-437D4E54646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396" y="159853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接點 531">
              <a:extLst>
                <a:ext uri="{FF2B5EF4-FFF2-40B4-BE49-F238E27FC236}">
                  <a16:creationId xmlns:a16="http://schemas.microsoft.com/office/drawing/2014/main" id="{872AA71C-82CA-72B6-97FA-2AEC24D5FB9E}"/>
                </a:ext>
              </a:extLst>
            </p:cNvPr>
            <p:cNvCxnSpPr>
              <a:cxnSpLocks/>
            </p:cNvCxnSpPr>
            <p:nvPr/>
          </p:nvCxnSpPr>
          <p:spPr>
            <a:xfrm>
              <a:off x="2572503" y="199777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0DFFCC79-7532-0441-826E-63BE7B64321E}"/>
                </a:ext>
              </a:extLst>
            </p:cNvPr>
            <p:cNvSpPr/>
            <p:nvPr/>
          </p:nvSpPr>
          <p:spPr>
            <a:xfrm>
              <a:off x="3068789" y="169562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35" name="文字方塊 534">
              <a:extLst>
                <a:ext uri="{FF2B5EF4-FFF2-40B4-BE49-F238E27FC236}">
                  <a16:creationId xmlns:a16="http://schemas.microsoft.com/office/drawing/2014/main" id="{6D8A6B37-7C28-2A24-D046-45198F5F2C03}"/>
                </a:ext>
              </a:extLst>
            </p:cNvPr>
            <p:cNvSpPr txBox="1"/>
            <p:nvPr/>
          </p:nvSpPr>
          <p:spPr>
            <a:xfrm>
              <a:off x="3059154" y="1695619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536" name="直線接點 535">
              <a:extLst>
                <a:ext uri="{FF2B5EF4-FFF2-40B4-BE49-F238E27FC236}">
                  <a16:creationId xmlns:a16="http://schemas.microsoft.com/office/drawing/2014/main" id="{D0497053-AEE6-1403-A061-05731017412E}"/>
                </a:ext>
              </a:extLst>
            </p:cNvPr>
            <p:cNvCxnSpPr>
              <a:cxnSpLocks/>
            </p:cNvCxnSpPr>
            <p:nvPr/>
          </p:nvCxnSpPr>
          <p:spPr>
            <a:xfrm>
              <a:off x="3180767" y="159853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0468B3F4-F937-64F1-2167-0832BCD7ED1F}"/>
                </a:ext>
              </a:extLst>
            </p:cNvPr>
            <p:cNvCxnSpPr>
              <a:cxnSpLocks/>
            </p:cNvCxnSpPr>
            <p:nvPr/>
          </p:nvCxnSpPr>
          <p:spPr>
            <a:xfrm>
              <a:off x="3547523" y="1590402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接點 537">
              <a:extLst>
                <a:ext uri="{FF2B5EF4-FFF2-40B4-BE49-F238E27FC236}">
                  <a16:creationId xmlns:a16="http://schemas.microsoft.com/office/drawing/2014/main" id="{DB9BC80A-3366-259F-D82A-38674D47F858}"/>
                </a:ext>
              </a:extLst>
            </p:cNvPr>
            <p:cNvCxnSpPr>
              <a:cxnSpLocks/>
            </p:cNvCxnSpPr>
            <p:nvPr/>
          </p:nvCxnSpPr>
          <p:spPr>
            <a:xfrm>
              <a:off x="3404014" y="199778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0E133D1F-EAB1-217E-29CE-4C8ADEAAF0C4}"/>
                </a:ext>
              </a:extLst>
            </p:cNvPr>
            <p:cNvSpPr/>
            <p:nvPr/>
          </p:nvSpPr>
          <p:spPr>
            <a:xfrm>
              <a:off x="3900353" y="1695622"/>
              <a:ext cx="625885" cy="2940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41" name="文字方塊 540">
              <a:extLst>
                <a:ext uri="{FF2B5EF4-FFF2-40B4-BE49-F238E27FC236}">
                  <a16:creationId xmlns:a16="http://schemas.microsoft.com/office/drawing/2014/main" id="{B72EC103-BC43-1938-5EF8-69D3D0A9B78A}"/>
                </a:ext>
              </a:extLst>
            </p:cNvPr>
            <p:cNvSpPr txBox="1"/>
            <p:nvPr/>
          </p:nvSpPr>
          <p:spPr>
            <a:xfrm>
              <a:off x="3890721" y="1695619"/>
              <a:ext cx="64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0    1</a:t>
              </a:r>
              <a:endParaRPr lang="zh-TW" altLang="en-US" sz="1600" dirty="0"/>
            </a:p>
          </p:txBody>
        </p:sp>
        <p:cxnSp>
          <p:nvCxnSpPr>
            <p:cNvPr id="542" name="直線接點 541">
              <a:extLst>
                <a:ext uri="{FF2B5EF4-FFF2-40B4-BE49-F238E27FC236}">
                  <a16:creationId xmlns:a16="http://schemas.microsoft.com/office/drawing/2014/main" id="{F83198C5-1FC3-0E15-3AF9-20A7517B30BD}"/>
                </a:ext>
              </a:extLst>
            </p:cNvPr>
            <p:cNvCxnSpPr>
              <a:cxnSpLocks/>
            </p:cNvCxnSpPr>
            <p:nvPr/>
          </p:nvCxnSpPr>
          <p:spPr>
            <a:xfrm>
              <a:off x="4043700" y="159040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接點 542">
              <a:extLst>
                <a:ext uri="{FF2B5EF4-FFF2-40B4-BE49-F238E27FC236}">
                  <a16:creationId xmlns:a16="http://schemas.microsoft.com/office/drawing/2014/main" id="{BE6A7946-8FAE-9073-6101-3B0A4E80ED97}"/>
                </a:ext>
              </a:extLst>
            </p:cNvPr>
            <p:cNvCxnSpPr>
              <a:cxnSpLocks/>
            </p:cNvCxnSpPr>
            <p:nvPr/>
          </p:nvCxnSpPr>
          <p:spPr>
            <a:xfrm>
              <a:off x="4379087" y="159040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接點 543">
              <a:extLst>
                <a:ext uri="{FF2B5EF4-FFF2-40B4-BE49-F238E27FC236}">
                  <a16:creationId xmlns:a16="http://schemas.microsoft.com/office/drawing/2014/main" id="{2228BD9A-EED2-3C0F-4596-2A5E5E0257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6947" y="1989651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9B4B9D0E-5DC9-227B-1522-FC52D206D6FC}"/>
                </a:ext>
              </a:extLst>
            </p:cNvPr>
            <p:cNvGrpSpPr/>
            <p:nvPr/>
          </p:nvGrpSpPr>
          <p:grpSpPr>
            <a:xfrm>
              <a:off x="4702558" y="1592914"/>
              <a:ext cx="643327" cy="504471"/>
              <a:chOff x="3815513" y="2179796"/>
              <a:chExt cx="630301" cy="633673"/>
            </a:xfrm>
          </p:grpSpPr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B1CFDD58-A8D6-2530-7BAF-4C4AA208E07C}"/>
                  </a:ext>
                </a:extLst>
              </p:cNvPr>
              <p:cNvSpPr/>
              <p:nvPr/>
            </p:nvSpPr>
            <p:spPr>
              <a:xfrm>
                <a:off x="3824949" y="2311966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47" name="文字方塊 546">
                <a:extLst>
                  <a:ext uri="{FF2B5EF4-FFF2-40B4-BE49-F238E27FC236}">
                    <a16:creationId xmlns:a16="http://schemas.microsoft.com/office/drawing/2014/main" id="{1097EEA3-07D5-B2BB-400A-7AFCB2C9CDAA}"/>
                  </a:ext>
                </a:extLst>
              </p:cNvPr>
              <p:cNvSpPr txBox="1"/>
              <p:nvPr/>
            </p:nvSpPr>
            <p:spPr>
              <a:xfrm>
                <a:off x="3815513" y="2311961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548" name="直線接點 547">
                <a:extLst>
                  <a:ext uri="{FF2B5EF4-FFF2-40B4-BE49-F238E27FC236}">
                    <a16:creationId xmlns:a16="http://schemas.microsoft.com/office/drawing/2014/main" id="{449ACE25-C576-0FB7-D298-E2FC20048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393" y="2179796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線接點 548">
                <a:extLst>
                  <a:ext uri="{FF2B5EF4-FFF2-40B4-BE49-F238E27FC236}">
                    <a16:creationId xmlns:a16="http://schemas.microsoft.com/office/drawing/2014/main" id="{9767BEFC-9010-83B5-C2B9-1C903A7B0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990" y="2179796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線接點 549">
                <a:extLst>
                  <a:ext uri="{FF2B5EF4-FFF2-40B4-BE49-F238E27FC236}">
                    <a16:creationId xmlns:a16="http://schemas.microsoft.com/office/drawing/2014/main" id="{A5546922-F734-F28C-387B-3843BCA7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120" y="2681300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2" name="直線接點 551">
              <a:extLst>
                <a:ext uri="{FF2B5EF4-FFF2-40B4-BE49-F238E27FC236}">
                  <a16:creationId xmlns:a16="http://schemas.microsoft.com/office/drawing/2014/main" id="{0C84CABD-EE28-426D-247D-DB1BB4987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528" y="1406542"/>
              <a:ext cx="1404599" cy="175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接點 552">
              <a:extLst>
                <a:ext uri="{FF2B5EF4-FFF2-40B4-BE49-F238E27FC236}">
                  <a16:creationId xmlns:a16="http://schemas.microsoft.com/office/drawing/2014/main" id="{85464D43-D12F-603A-AFB4-780040C11E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045" y="1414673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>
              <a:extLst>
                <a:ext uri="{FF2B5EF4-FFF2-40B4-BE49-F238E27FC236}">
                  <a16:creationId xmlns:a16="http://schemas.microsoft.com/office/drawing/2014/main" id="{98F47B28-3543-B30D-568D-7CBF90653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069" y="1411450"/>
              <a:ext cx="89754" cy="1742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>
              <a:extLst>
                <a:ext uri="{FF2B5EF4-FFF2-40B4-BE49-F238E27FC236}">
                  <a16:creationId xmlns:a16="http://schemas.microsoft.com/office/drawing/2014/main" id="{97AB0DD8-0123-4DB7-8C86-6DE3E556D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911" y="1415670"/>
              <a:ext cx="1439450" cy="17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>
              <a:extLst>
                <a:ext uri="{FF2B5EF4-FFF2-40B4-BE49-F238E27FC236}">
                  <a16:creationId xmlns:a16="http://schemas.microsoft.com/office/drawing/2014/main" id="{8781E289-35C1-6020-B5AB-83275A017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304" y="1529951"/>
              <a:ext cx="406099" cy="6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>
              <a:extLst>
                <a:ext uri="{FF2B5EF4-FFF2-40B4-BE49-F238E27FC236}">
                  <a16:creationId xmlns:a16="http://schemas.microsoft.com/office/drawing/2014/main" id="{11FADAD1-8EF3-B3DB-2248-C8FEC0F9D7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273" y="198546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接點 565">
              <a:extLst>
                <a:ext uri="{FF2B5EF4-FFF2-40B4-BE49-F238E27FC236}">
                  <a16:creationId xmlns:a16="http://schemas.microsoft.com/office/drawing/2014/main" id="{1A3A9D9E-6B52-4922-6CAB-61FF6C38DF64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84" y="1985460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線接點 566">
              <a:extLst>
                <a:ext uri="{FF2B5EF4-FFF2-40B4-BE49-F238E27FC236}">
                  <a16:creationId xmlns:a16="http://schemas.microsoft.com/office/drawing/2014/main" id="{977E0442-BB44-516A-FAA1-8D9F16B80DD3}"/>
                </a:ext>
              </a:extLst>
            </p:cNvPr>
            <p:cNvCxnSpPr>
              <a:cxnSpLocks/>
            </p:cNvCxnSpPr>
            <p:nvPr/>
          </p:nvCxnSpPr>
          <p:spPr>
            <a:xfrm>
              <a:off x="8978394" y="197829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線接點 567">
              <a:extLst>
                <a:ext uri="{FF2B5EF4-FFF2-40B4-BE49-F238E27FC236}">
                  <a16:creationId xmlns:a16="http://schemas.microsoft.com/office/drawing/2014/main" id="{1825A8AD-DB3F-CA56-200D-BEE658F5470B}"/>
                </a:ext>
              </a:extLst>
            </p:cNvPr>
            <p:cNvCxnSpPr>
              <a:cxnSpLocks/>
            </p:cNvCxnSpPr>
            <p:nvPr/>
          </p:nvCxnSpPr>
          <p:spPr>
            <a:xfrm>
              <a:off x="9784533" y="1980319"/>
              <a:ext cx="0" cy="105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6AC6F343-CEDE-FB02-F243-BDBED7752DCC}"/>
                </a:ext>
              </a:extLst>
            </p:cNvPr>
            <p:cNvGrpSpPr/>
            <p:nvPr/>
          </p:nvGrpSpPr>
          <p:grpSpPr>
            <a:xfrm>
              <a:off x="7747169" y="2490486"/>
              <a:ext cx="643327" cy="504471"/>
              <a:chOff x="3824954" y="3361235"/>
              <a:chExt cx="630301" cy="633673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F826A48-4907-A1D1-7048-BC83BFDEA076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DA0D92-E75C-BAD9-1250-B42E4492712B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A41DDBD2-58D9-74D4-4738-C30FE95E9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95B3DE19-F9F1-0E39-3133-81426F048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2148D9B7-CC29-CCA2-F4A2-8C69D0454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7831BDF5-9D4C-99F8-4C78-5A9F01265F11}"/>
                </a:ext>
              </a:extLst>
            </p:cNvPr>
            <p:cNvGrpSpPr/>
            <p:nvPr/>
          </p:nvGrpSpPr>
          <p:grpSpPr>
            <a:xfrm>
              <a:off x="9413780" y="2483559"/>
              <a:ext cx="643327" cy="504471"/>
              <a:chOff x="3824954" y="3361235"/>
              <a:chExt cx="630301" cy="633673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0F8EE34-5D29-29CF-8D23-5D7F8E215849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81358D1E-F83D-F312-3E0B-2D1C34238369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5DAADEE-F5C7-D876-932B-4EBE6056F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B7C5FC92-22D7-1728-1E63-00F79B81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7CB0BDC3-00D9-48DB-5120-74052F2D6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382FF59F-7B99-2E63-9F65-F4D34C730B18}"/>
                </a:ext>
              </a:extLst>
            </p:cNvPr>
            <p:cNvGrpSpPr/>
            <p:nvPr/>
          </p:nvGrpSpPr>
          <p:grpSpPr>
            <a:xfrm>
              <a:off x="8610851" y="2483559"/>
              <a:ext cx="643327" cy="504471"/>
              <a:chOff x="3824954" y="3361235"/>
              <a:chExt cx="630301" cy="63367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C1688C0-8AFA-2616-4280-56D1B9C4DD2F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8" name="文字方塊 447">
                <a:extLst>
                  <a:ext uri="{FF2B5EF4-FFF2-40B4-BE49-F238E27FC236}">
                    <a16:creationId xmlns:a16="http://schemas.microsoft.com/office/drawing/2014/main" id="{250A38E8-7438-85D8-D283-3A2D6F208A3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49" name="直線接點 448">
                <a:extLst>
                  <a:ext uri="{FF2B5EF4-FFF2-40B4-BE49-F238E27FC236}">
                    <a16:creationId xmlns:a16="http://schemas.microsoft.com/office/drawing/2014/main" id="{54300D22-DFA8-F7D5-1999-9F7F9410B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線接點 449">
                <a:extLst>
                  <a:ext uri="{FF2B5EF4-FFF2-40B4-BE49-F238E27FC236}">
                    <a16:creationId xmlns:a16="http://schemas.microsoft.com/office/drawing/2014/main" id="{B8B64D7B-D7B0-D23A-B986-94583A485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接點 450">
                <a:extLst>
                  <a:ext uri="{FF2B5EF4-FFF2-40B4-BE49-F238E27FC236}">
                    <a16:creationId xmlns:a16="http://schemas.microsoft.com/office/drawing/2014/main" id="{A233E89B-20E0-AD39-6432-851F423BB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群組 451">
              <a:extLst>
                <a:ext uri="{FF2B5EF4-FFF2-40B4-BE49-F238E27FC236}">
                  <a16:creationId xmlns:a16="http://schemas.microsoft.com/office/drawing/2014/main" id="{49AC0CD3-DCFE-D1C0-5255-DA076E92E655}"/>
                </a:ext>
              </a:extLst>
            </p:cNvPr>
            <p:cNvGrpSpPr/>
            <p:nvPr/>
          </p:nvGrpSpPr>
          <p:grpSpPr>
            <a:xfrm>
              <a:off x="6912951" y="2490491"/>
              <a:ext cx="643327" cy="504471"/>
              <a:chOff x="3824954" y="3361235"/>
              <a:chExt cx="630301" cy="633673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4363ECB-5127-7D26-32F5-D3426DE811F9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54" name="文字方塊 453">
                <a:extLst>
                  <a:ext uri="{FF2B5EF4-FFF2-40B4-BE49-F238E27FC236}">
                    <a16:creationId xmlns:a16="http://schemas.microsoft.com/office/drawing/2014/main" id="{DD036238-7CC9-7D76-DF20-A41C4E146EC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55" name="直線接點 454">
                <a:extLst>
                  <a:ext uri="{FF2B5EF4-FFF2-40B4-BE49-F238E27FC236}">
                    <a16:creationId xmlns:a16="http://schemas.microsoft.com/office/drawing/2014/main" id="{D4D30E7B-7F97-A388-C2CD-E0900752C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線接點 455">
                <a:extLst>
                  <a:ext uri="{FF2B5EF4-FFF2-40B4-BE49-F238E27FC236}">
                    <a16:creationId xmlns:a16="http://schemas.microsoft.com/office/drawing/2014/main" id="{8F5BBF79-E012-2C01-13F1-0FE199008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線接點 456">
                <a:extLst>
                  <a:ext uri="{FF2B5EF4-FFF2-40B4-BE49-F238E27FC236}">
                    <a16:creationId xmlns:a16="http://schemas.microsoft.com/office/drawing/2014/main" id="{0276DE3C-6FA1-7324-2EAF-4B01B7615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4" name="直線接點 463">
              <a:extLst>
                <a:ext uri="{FF2B5EF4-FFF2-40B4-BE49-F238E27FC236}">
                  <a16:creationId xmlns:a16="http://schemas.microsoft.com/office/drawing/2014/main" id="{711D72CB-AA2C-FBF1-7356-8E4D7E71B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3647" y="1500691"/>
              <a:ext cx="444791" cy="77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接點 471">
              <a:extLst>
                <a:ext uri="{FF2B5EF4-FFF2-40B4-BE49-F238E27FC236}">
                  <a16:creationId xmlns:a16="http://schemas.microsoft.com/office/drawing/2014/main" id="{55CFF962-26D6-48D6-BBD7-6282816B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0795" y="2141489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接點 481">
              <a:extLst>
                <a:ext uri="{FF2B5EF4-FFF2-40B4-BE49-F238E27FC236}">
                  <a16:creationId xmlns:a16="http://schemas.microsoft.com/office/drawing/2014/main" id="{866CE4F3-731E-7B15-EBC0-A5CD15F9C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9674" y="2224509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接點 486">
              <a:extLst>
                <a:ext uri="{FF2B5EF4-FFF2-40B4-BE49-F238E27FC236}">
                  <a16:creationId xmlns:a16="http://schemas.microsoft.com/office/drawing/2014/main" id="{94CEC710-FF8A-214C-2A05-BE67E2539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6092" y="2326120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接點 491">
              <a:extLst>
                <a:ext uri="{FF2B5EF4-FFF2-40B4-BE49-F238E27FC236}">
                  <a16:creationId xmlns:a16="http://schemas.microsoft.com/office/drawing/2014/main" id="{8325D827-25D4-6E85-DF73-4EB012BC5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7209" y="2424660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文字方塊 496">
              <a:extLst>
                <a:ext uri="{FF2B5EF4-FFF2-40B4-BE49-F238E27FC236}">
                  <a16:creationId xmlns:a16="http://schemas.microsoft.com/office/drawing/2014/main" id="{E804ACC7-FB56-1B08-DABA-B03D1965CBEF}"/>
                </a:ext>
              </a:extLst>
            </p:cNvPr>
            <p:cNvSpPr txBox="1"/>
            <p:nvPr/>
          </p:nvSpPr>
          <p:spPr>
            <a:xfrm>
              <a:off x="10262551" y="200397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498" name="文字方塊 497">
              <a:extLst>
                <a:ext uri="{FF2B5EF4-FFF2-40B4-BE49-F238E27FC236}">
                  <a16:creationId xmlns:a16="http://schemas.microsoft.com/office/drawing/2014/main" id="{A90A3647-0496-DFBF-F36F-F60982FBE4C7}"/>
                </a:ext>
              </a:extLst>
            </p:cNvPr>
            <p:cNvSpPr txBox="1"/>
            <p:nvPr/>
          </p:nvSpPr>
          <p:spPr>
            <a:xfrm>
              <a:off x="10262256" y="210835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499" name="文字方塊 498">
              <a:extLst>
                <a:ext uri="{FF2B5EF4-FFF2-40B4-BE49-F238E27FC236}">
                  <a16:creationId xmlns:a16="http://schemas.microsoft.com/office/drawing/2014/main" id="{86006E98-9EBE-9A02-2463-3C854D27E371}"/>
                </a:ext>
              </a:extLst>
            </p:cNvPr>
            <p:cNvSpPr txBox="1"/>
            <p:nvPr/>
          </p:nvSpPr>
          <p:spPr>
            <a:xfrm>
              <a:off x="10260326" y="221244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sp>
          <p:nvSpPr>
            <p:cNvPr id="500" name="文字方塊 499">
              <a:extLst>
                <a:ext uri="{FF2B5EF4-FFF2-40B4-BE49-F238E27FC236}">
                  <a16:creationId xmlns:a16="http://schemas.microsoft.com/office/drawing/2014/main" id="{1A3C25CD-ACAA-07DD-450F-E932A6DD735F}"/>
                </a:ext>
              </a:extLst>
            </p:cNvPr>
            <p:cNvSpPr txBox="1"/>
            <p:nvPr/>
          </p:nvSpPr>
          <p:spPr>
            <a:xfrm>
              <a:off x="10261915" y="231856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/>
                <a:t>0</a:t>
              </a:r>
              <a:endParaRPr lang="zh-TW" altLang="en-US" sz="800" dirty="0"/>
            </a:p>
          </p:txBody>
        </p:sp>
        <p:cxnSp>
          <p:nvCxnSpPr>
            <p:cNvPr id="501" name="直線接點 500">
              <a:extLst>
                <a:ext uri="{FF2B5EF4-FFF2-40B4-BE49-F238E27FC236}">
                  <a16:creationId xmlns:a16="http://schemas.microsoft.com/office/drawing/2014/main" id="{15BDAEE6-18E8-BFC3-A639-C9C66A8C4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3893" y="2089714"/>
              <a:ext cx="3020640" cy="349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線接點 507">
              <a:extLst>
                <a:ext uri="{FF2B5EF4-FFF2-40B4-BE49-F238E27FC236}">
                  <a16:creationId xmlns:a16="http://schemas.microsoft.com/office/drawing/2014/main" id="{90E23569-CE00-A2BE-FB4A-B5B2D59FC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7451" y="2089865"/>
              <a:ext cx="2226743" cy="249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接點 509">
              <a:extLst>
                <a:ext uri="{FF2B5EF4-FFF2-40B4-BE49-F238E27FC236}">
                  <a16:creationId xmlns:a16="http://schemas.microsoft.com/office/drawing/2014/main" id="{8F4F1E5F-3E14-D8C4-5167-9E23EA102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9679" y="2094872"/>
              <a:ext cx="1373846" cy="156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>
              <a:extLst>
                <a:ext uri="{FF2B5EF4-FFF2-40B4-BE49-F238E27FC236}">
                  <a16:creationId xmlns:a16="http://schemas.microsoft.com/office/drawing/2014/main" id="{3D9062B8-CC5A-7165-6AA1-CB7867339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6896" y="2093699"/>
              <a:ext cx="557749" cy="66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>
              <a:extLst>
                <a:ext uri="{FF2B5EF4-FFF2-40B4-BE49-F238E27FC236}">
                  <a16:creationId xmlns:a16="http://schemas.microsoft.com/office/drawing/2014/main" id="{FD259D75-B1B2-792D-9D7F-2754B7661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9806" y="1415156"/>
              <a:ext cx="570482" cy="64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接點 556">
              <a:extLst>
                <a:ext uri="{FF2B5EF4-FFF2-40B4-BE49-F238E27FC236}">
                  <a16:creationId xmlns:a16="http://schemas.microsoft.com/office/drawing/2014/main" id="{C481A993-771C-79E3-99AF-2C22F926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0344" y="2090680"/>
              <a:ext cx="214581" cy="398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接點 558">
              <a:extLst>
                <a:ext uri="{FF2B5EF4-FFF2-40B4-BE49-F238E27FC236}">
                  <a16:creationId xmlns:a16="http://schemas.microsoft.com/office/drawing/2014/main" id="{58A526D4-274C-542C-7400-838CF652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3272" y="2089682"/>
              <a:ext cx="211995" cy="406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>
              <a:extLst>
                <a:ext uri="{FF2B5EF4-FFF2-40B4-BE49-F238E27FC236}">
                  <a16:creationId xmlns:a16="http://schemas.microsoft.com/office/drawing/2014/main" id="{2F32FC12-A799-E9DF-962E-7308F41A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7198" y="2080281"/>
              <a:ext cx="207791" cy="40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>
              <a:extLst>
                <a:ext uri="{FF2B5EF4-FFF2-40B4-BE49-F238E27FC236}">
                  <a16:creationId xmlns:a16="http://schemas.microsoft.com/office/drawing/2014/main" id="{017E739C-A2D1-961C-3FB5-8E15B2E581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3548" y="2082697"/>
              <a:ext cx="207791" cy="40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AC4D382-4365-58AC-D736-78A94209FF0A}"/>
                </a:ext>
              </a:extLst>
            </p:cNvPr>
            <p:cNvGrpSpPr/>
            <p:nvPr/>
          </p:nvGrpSpPr>
          <p:grpSpPr>
            <a:xfrm>
              <a:off x="3033230" y="2495649"/>
              <a:ext cx="643327" cy="504471"/>
              <a:chOff x="3824954" y="3361235"/>
              <a:chExt cx="630301" cy="633673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71D64D2B-6C75-D7A0-CCF4-A2476D9FCFEA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5CEFA505-9D8D-DA5D-0EBE-37B0D5BD9C70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49308761-C7AF-774E-3316-A18ACD546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D6A74A69-02E2-09F1-98D0-7338D0E3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7C3FBB13-2494-E0AD-5E30-04AC464FA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758CEEC4-F2BB-8948-9A10-3E124DD9E254}"/>
                </a:ext>
              </a:extLst>
            </p:cNvPr>
            <p:cNvGrpSpPr/>
            <p:nvPr/>
          </p:nvGrpSpPr>
          <p:grpSpPr>
            <a:xfrm>
              <a:off x="4699840" y="2488722"/>
              <a:ext cx="643327" cy="504471"/>
              <a:chOff x="3824954" y="3361235"/>
              <a:chExt cx="630301" cy="633673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47482A7-F076-2F3D-2DBA-9DBCFFC95342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1DD1DBD1-86B0-0BEC-2D0C-F30478AAE52C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20C04C0F-BF6F-3B2B-460A-7E24658E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3B064D15-AE76-1CB9-E2DE-965399330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11C4DA4D-5B61-6226-2A24-736000A69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48D27310-93C5-7845-C0B8-6F9EC4587791}"/>
                </a:ext>
              </a:extLst>
            </p:cNvPr>
            <p:cNvGrpSpPr/>
            <p:nvPr/>
          </p:nvGrpSpPr>
          <p:grpSpPr>
            <a:xfrm>
              <a:off x="3896911" y="2488722"/>
              <a:ext cx="643327" cy="504471"/>
              <a:chOff x="3824954" y="3361235"/>
              <a:chExt cx="630301" cy="633673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29FCEBA-E9A0-C2B8-EBD1-017BA4D46D79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870F5684-9575-88FD-840F-23204DDE47F4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145" name="直線接點 144">
                <a:extLst>
                  <a:ext uri="{FF2B5EF4-FFF2-40B4-BE49-F238E27FC236}">
                    <a16:creationId xmlns:a16="http://schemas.microsoft.com/office/drawing/2014/main" id="{8D22DE5E-BEC9-E6CF-8A9D-4D040F21C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B4032DAC-B19E-64D1-7115-D1F51F02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0336F2C6-97B7-41AF-B826-A91916101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A336755D-E69F-C4D7-E97D-557C85725A62}"/>
                </a:ext>
              </a:extLst>
            </p:cNvPr>
            <p:cNvGrpSpPr/>
            <p:nvPr/>
          </p:nvGrpSpPr>
          <p:grpSpPr>
            <a:xfrm>
              <a:off x="2199011" y="2495653"/>
              <a:ext cx="643327" cy="504471"/>
              <a:chOff x="3824954" y="3361235"/>
              <a:chExt cx="630301" cy="633673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DCA0F74-AA48-9E61-0599-7A13196DBA4D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3B46F128-0066-16A1-3020-BC17432FD016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AA469A17-566B-9A13-1114-DAC4D66A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2F8C91CD-882D-EF2A-B7CF-2FDA6A5C3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2A1117AF-3D46-DD8F-303A-9D9175915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3D357DEE-7D4F-061B-F13B-7353D19571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855" y="2146652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FF70C390-3DE4-7344-3DA9-E66604B16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5734" y="2229671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1C6BC7E0-4AF7-2424-B1B6-FE6614DD1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2153" y="2331283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DBA53AE6-31F1-6CE6-5E2C-C84B104EF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3270" y="2429823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B9A31958-E9B9-3EAF-E901-19A348567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404" y="2095843"/>
              <a:ext cx="214581" cy="3982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>
              <a:extLst>
                <a:ext uri="{FF2B5EF4-FFF2-40B4-BE49-F238E27FC236}">
                  <a16:creationId xmlns:a16="http://schemas.microsoft.com/office/drawing/2014/main" id="{910F9CCE-3FA3-4E76-864D-8CAC08799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332" y="2094844"/>
              <a:ext cx="211995" cy="406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>
              <a:extLst>
                <a:ext uri="{FF2B5EF4-FFF2-40B4-BE49-F238E27FC236}">
                  <a16:creationId xmlns:a16="http://schemas.microsoft.com/office/drawing/2014/main" id="{4038C345-89A3-0DE5-206F-7EB94572D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3258" y="2085443"/>
              <a:ext cx="207791" cy="40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>
              <a:extLst>
                <a:ext uri="{FF2B5EF4-FFF2-40B4-BE49-F238E27FC236}">
                  <a16:creationId xmlns:a16="http://schemas.microsoft.com/office/drawing/2014/main" id="{9958D613-F5D0-B923-54A0-47DE2848F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608" y="2102999"/>
              <a:ext cx="213649" cy="388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>
              <a:extLst>
                <a:ext uri="{FF2B5EF4-FFF2-40B4-BE49-F238E27FC236}">
                  <a16:creationId xmlns:a16="http://schemas.microsoft.com/office/drawing/2014/main" id="{B5C52D13-3ADB-A537-3F70-A6AD53DDA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069" y="1432548"/>
              <a:ext cx="1224017" cy="153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8" name="群組 597">
              <a:extLst>
                <a:ext uri="{FF2B5EF4-FFF2-40B4-BE49-F238E27FC236}">
                  <a16:creationId xmlns:a16="http://schemas.microsoft.com/office/drawing/2014/main" id="{2E811AAC-33A0-BBC4-7859-8C81F2DE8ACC}"/>
                </a:ext>
              </a:extLst>
            </p:cNvPr>
            <p:cNvGrpSpPr/>
            <p:nvPr/>
          </p:nvGrpSpPr>
          <p:grpSpPr>
            <a:xfrm>
              <a:off x="7764568" y="3737030"/>
              <a:ext cx="643327" cy="504471"/>
              <a:chOff x="3824954" y="3361235"/>
              <a:chExt cx="630301" cy="633673"/>
            </a:xfrm>
          </p:grpSpPr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B2B28FE8-CEE4-9294-448B-6ACFE66762F6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0" name="文字方塊 599">
                <a:extLst>
                  <a:ext uri="{FF2B5EF4-FFF2-40B4-BE49-F238E27FC236}">
                    <a16:creationId xmlns:a16="http://schemas.microsoft.com/office/drawing/2014/main" id="{1F0AC751-9980-5509-9FA7-DDEB967B43C4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01" name="直線接點 600">
                <a:extLst>
                  <a:ext uri="{FF2B5EF4-FFF2-40B4-BE49-F238E27FC236}">
                    <a16:creationId xmlns:a16="http://schemas.microsoft.com/office/drawing/2014/main" id="{96D4A202-1621-871C-2238-2872CDECD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接點 601">
                <a:extLst>
                  <a:ext uri="{FF2B5EF4-FFF2-40B4-BE49-F238E27FC236}">
                    <a16:creationId xmlns:a16="http://schemas.microsoft.com/office/drawing/2014/main" id="{44800715-D58B-11B1-20C5-67164A477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線接點 602">
                <a:extLst>
                  <a:ext uri="{FF2B5EF4-FFF2-40B4-BE49-F238E27FC236}">
                    <a16:creationId xmlns:a16="http://schemas.microsoft.com/office/drawing/2014/main" id="{B945993C-7149-99F5-8E83-0C3E74A29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群組 603">
              <a:extLst>
                <a:ext uri="{FF2B5EF4-FFF2-40B4-BE49-F238E27FC236}">
                  <a16:creationId xmlns:a16="http://schemas.microsoft.com/office/drawing/2014/main" id="{EE069C84-264C-ECD3-2C08-88960C78CEB5}"/>
                </a:ext>
              </a:extLst>
            </p:cNvPr>
            <p:cNvGrpSpPr/>
            <p:nvPr/>
          </p:nvGrpSpPr>
          <p:grpSpPr>
            <a:xfrm>
              <a:off x="9431178" y="3730103"/>
              <a:ext cx="643327" cy="504471"/>
              <a:chOff x="3824954" y="3361235"/>
              <a:chExt cx="630301" cy="633673"/>
            </a:xfrm>
          </p:grpSpPr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B0F442D6-1A41-0504-05CB-284F4146A6B0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06" name="文字方塊 605">
                <a:extLst>
                  <a:ext uri="{FF2B5EF4-FFF2-40B4-BE49-F238E27FC236}">
                    <a16:creationId xmlns:a16="http://schemas.microsoft.com/office/drawing/2014/main" id="{6EB17780-D33B-F207-4ACB-660B20C7A3A5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07" name="直線接點 606">
                <a:extLst>
                  <a:ext uri="{FF2B5EF4-FFF2-40B4-BE49-F238E27FC236}">
                    <a16:creationId xmlns:a16="http://schemas.microsoft.com/office/drawing/2014/main" id="{D64E1A0E-05A3-83E2-6D7B-D43179BC9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線接點 607">
                <a:extLst>
                  <a:ext uri="{FF2B5EF4-FFF2-40B4-BE49-F238E27FC236}">
                    <a16:creationId xmlns:a16="http://schemas.microsoft.com/office/drawing/2014/main" id="{EC870C5A-57AE-213A-53FD-ED249FA29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線接點 608">
                <a:extLst>
                  <a:ext uri="{FF2B5EF4-FFF2-40B4-BE49-F238E27FC236}">
                    <a16:creationId xmlns:a16="http://schemas.microsoft.com/office/drawing/2014/main" id="{DF1DEF5D-89BF-A44B-DB06-8E3D3A3ED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群組 609">
              <a:extLst>
                <a:ext uri="{FF2B5EF4-FFF2-40B4-BE49-F238E27FC236}">
                  <a16:creationId xmlns:a16="http://schemas.microsoft.com/office/drawing/2014/main" id="{06187AC4-D5FE-C479-826B-4CDDD5D933BC}"/>
                </a:ext>
              </a:extLst>
            </p:cNvPr>
            <p:cNvGrpSpPr/>
            <p:nvPr/>
          </p:nvGrpSpPr>
          <p:grpSpPr>
            <a:xfrm>
              <a:off x="8628250" y="3730103"/>
              <a:ext cx="643327" cy="504471"/>
              <a:chOff x="3824954" y="3361235"/>
              <a:chExt cx="630301" cy="633673"/>
            </a:xfrm>
          </p:grpSpPr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52C60500-EAD7-6B92-2B40-D08C32DAB945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2" name="文字方塊 611">
                <a:extLst>
                  <a:ext uri="{FF2B5EF4-FFF2-40B4-BE49-F238E27FC236}">
                    <a16:creationId xmlns:a16="http://schemas.microsoft.com/office/drawing/2014/main" id="{99971C95-C3DF-7D39-7585-C016A4A6BA27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13" name="直線接點 612">
                <a:extLst>
                  <a:ext uri="{FF2B5EF4-FFF2-40B4-BE49-F238E27FC236}">
                    <a16:creationId xmlns:a16="http://schemas.microsoft.com/office/drawing/2014/main" id="{110757B8-E80C-5962-EEC5-17E62346D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直線接點 613">
                <a:extLst>
                  <a:ext uri="{FF2B5EF4-FFF2-40B4-BE49-F238E27FC236}">
                    <a16:creationId xmlns:a16="http://schemas.microsoft.com/office/drawing/2014/main" id="{5F21E081-F7B7-1341-8278-A87503E61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線接點 614">
                <a:extLst>
                  <a:ext uri="{FF2B5EF4-FFF2-40B4-BE49-F238E27FC236}">
                    <a16:creationId xmlns:a16="http://schemas.microsoft.com/office/drawing/2014/main" id="{606D9383-C7C4-0EE0-80A5-D4272C975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群組 615">
              <a:extLst>
                <a:ext uri="{FF2B5EF4-FFF2-40B4-BE49-F238E27FC236}">
                  <a16:creationId xmlns:a16="http://schemas.microsoft.com/office/drawing/2014/main" id="{55DBE7C5-A4E0-E4D8-F51D-C698E608AD63}"/>
                </a:ext>
              </a:extLst>
            </p:cNvPr>
            <p:cNvGrpSpPr/>
            <p:nvPr/>
          </p:nvGrpSpPr>
          <p:grpSpPr>
            <a:xfrm>
              <a:off x="6930349" y="3737035"/>
              <a:ext cx="643327" cy="504471"/>
              <a:chOff x="3824954" y="3361235"/>
              <a:chExt cx="630301" cy="633673"/>
            </a:xfrm>
          </p:grpSpPr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28B841D4-FB0F-9091-1F5B-5278069749B4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18" name="文字方塊 617">
                <a:extLst>
                  <a:ext uri="{FF2B5EF4-FFF2-40B4-BE49-F238E27FC236}">
                    <a16:creationId xmlns:a16="http://schemas.microsoft.com/office/drawing/2014/main" id="{5441F2F1-FEE6-8B64-9B53-B458C0B5514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19" name="直線接點 618">
                <a:extLst>
                  <a:ext uri="{FF2B5EF4-FFF2-40B4-BE49-F238E27FC236}">
                    <a16:creationId xmlns:a16="http://schemas.microsoft.com/office/drawing/2014/main" id="{DD040502-E72A-A043-B3F0-372EBA5C3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線接點 619">
                <a:extLst>
                  <a:ext uri="{FF2B5EF4-FFF2-40B4-BE49-F238E27FC236}">
                    <a16:creationId xmlns:a16="http://schemas.microsoft.com/office/drawing/2014/main" id="{5BD5449B-9B82-D478-BA19-09D2918B4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直線接點 620">
                <a:extLst>
                  <a:ext uri="{FF2B5EF4-FFF2-40B4-BE49-F238E27FC236}">
                    <a16:creationId xmlns:a16="http://schemas.microsoft.com/office/drawing/2014/main" id="{1A0D115B-E73A-E263-2182-B0581EE90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4" name="直線接點 623">
              <a:extLst>
                <a:ext uri="{FF2B5EF4-FFF2-40B4-BE49-F238E27FC236}">
                  <a16:creationId xmlns:a16="http://schemas.microsoft.com/office/drawing/2014/main" id="{D503B8C4-7F4D-B40A-AA55-5429DCB5C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0494" y="3380356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接點 624">
              <a:extLst>
                <a:ext uri="{FF2B5EF4-FFF2-40B4-BE49-F238E27FC236}">
                  <a16:creationId xmlns:a16="http://schemas.microsoft.com/office/drawing/2014/main" id="{B8601DAD-5396-A47B-3DA7-B69443F0A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9373" y="3463375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接點 625">
              <a:extLst>
                <a:ext uri="{FF2B5EF4-FFF2-40B4-BE49-F238E27FC236}">
                  <a16:creationId xmlns:a16="http://schemas.microsoft.com/office/drawing/2014/main" id="{F8A8E2D9-2347-3867-BE4C-619D27D0E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5791" y="3564987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接點 626">
              <a:extLst>
                <a:ext uri="{FF2B5EF4-FFF2-40B4-BE49-F238E27FC236}">
                  <a16:creationId xmlns:a16="http://schemas.microsoft.com/office/drawing/2014/main" id="{0F2BA926-FC1D-F687-C78B-7FE4103F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6908" y="3663526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接點 631">
              <a:extLst>
                <a:ext uri="{FF2B5EF4-FFF2-40B4-BE49-F238E27FC236}">
                  <a16:creationId xmlns:a16="http://schemas.microsoft.com/office/drawing/2014/main" id="{B57AD187-84D9-53CB-2327-165922DBC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1139" y="3291714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線接點 633">
              <a:extLst>
                <a:ext uri="{FF2B5EF4-FFF2-40B4-BE49-F238E27FC236}">
                  <a16:creationId xmlns:a16="http://schemas.microsoft.com/office/drawing/2014/main" id="{2B0DBDE7-CB9F-09FE-C5E6-54767BB3C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5614" y="3203769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接點 634">
              <a:extLst>
                <a:ext uri="{FF2B5EF4-FFF2-40B4-BE49-F238E27FC236}">
                  <a16:creationId xmlns:a16="http://schemas.microsoft.com/office/drawing/2014/main" id="{4694E5F4-C2CA-AC48-9704-9B0906868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089" y="3115661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線接點 635">
              <a:extLst>
                <a:ext uri="{FF2B5EF4-FFF2-40B4-BE49-F238E27FC236}">
                  <a16:creationId xmlns:a16="http://schemas.microsoft.com/office/drawing/2014/main" id="{D9E99C75-E72D-AE05-2DDB-573A7C210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0089" y="3027234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6F3EE988-B27C-8F6D-87E1-8723040ECD7A}"/>
                </a:ext>
              </a:extLst>
            </p:cNvPr>
            <p:cNvGrpSpPr/>
            <p:nvPr/>
          </p:nvGrpSpPr>
          <p:grpSpPr>
            <a:xfrm>
              <a:off x="3051385" y="3739851"/>
              <a:ext cx="643327" cy="504471"/>
              <a:chOff x="3824954" y="3361235"/>
              <a:chExt cx="630301" cy="633673"/>
            </a:xfrm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25297281-1730-99FB-E679-5271E599039F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21" name="文字方塊 220">
                <a:extLst>
                  <a:ext uri="{FF2B5EF4-FFF2-40B4-BE49-F238E27FC236}">
                    <a16:creationId xmlns:a16="http://schemas.microsoft.com/office/drawing/2014/main" id="{20789CCB-F784-3C75-327E-809C0B8B8DD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222" name="直線接點 221">
                <a:extLst>
                  <a:ext uri="{FF2B5EF4-FFF2-40B4-BE49-F238E27FC236}">
                    <a16:creationId xmlns:a16="http://schemas.microsoft.com/office/drawing/2014/main" id="{00AFB5D4-D7AF-B5C5-5228-04B1C3FAE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接點 222">
                <a:extLst>
                  <a:ext uri="{FF2B5EF4-FFF2-40B4-BE49-F238E27FC236}">
                    <a16:creationId xmlns:a16="http://schemas.microsoft.com/office/drawing/2014/main" id="{3B3E0517-E8B2-668D-D533-B5BB79736C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接點 223">
                <a:extLst>
                  <a:ext uri="{FF2B5EF4-FFF2-40B4-BE49-F238E27FC236}">
                    <a16:creationId xmlns:a16="http://schemas.microsoft.com/office/drawing/2014/main" id="{95316050-5148-64F6-604A-19148A013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群組 224">
              <a:extLst>
                <a:ext uri="{FF2B5EF4-FFF2-40B4-BE49-F238E27FC236}">
                  <a16:creationId xmlns:a16="http://schemas.microsoft.com/office/drawing/2014/main" id="{6ECF16C4-31CA-2941-DCCE-935AD61B293A}"/>
                </a:ext>
              </a:extLst>
            </p:cNvPr>
            <p:cNvGrpSpPr/>
            <p:nvPr/>
          </p:nvGrpSpPr>
          <p:grpSpPr>
            <a:xfrm>
              <a:off x="4717996" y="3732924"/>
              <a:ext cx="643327" cy="504471"/>
              <a:chOff x="3824954" y="3361235"/>
              <a:chExt cx="630301" cy="633673"/>
            </a:xfrm>
          </p:grpSpPr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F005725-F8D0-576C-4C35-BF17BF7B6D3A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5A959F3F-9CD1-7567-BD6B-062323EE57EA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228" name="直線接點 227">
                <a:extLst>
                  <a:ext uri="{FF2B5EF4-FFF2-40B4-BE49-F238E27FC236}">
                    <a16:creationId xmlns:a16="http://schemas.microsoft.com/office/drawing/2014/main" id="{3496CC5C-B5E6-9B6F-E1F5-0A61366D9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>
                <a:extLst>
                  <a:ext uri="{FF2B5EF4-FFF2-40B4-BE49-F238E27FC236}">
                    <a16:creationId xmlns:a16="http://schemas.microsoft.com/office/drawing/2014/main" id="{AF699CC2-0942-E3D3-3AF6-F085194D2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線接點 229">
                <a:extLst>
                  <a:ext uri="{FF2B5EF4-FFF2-40B4-BE49-F238E27FC236}">
                    <a16:creationId xmlns:a16="http://schemas.microsoft.com/office/drawing/2014/main" id="{E1A711AE-E6E5-B8D1-526C-6CF8F17DC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群組 230">
              <a:extLst>
                <a:ext uri="{FF2B5EF4-FFF2-40B4-BE49-F238E27FC236}">
                  <a16:creationId xmlns:a16="http://schemas.microsoft.com/office/drawing/2014/main" id="{57501595-7BC6-68BA-3735-D343C0B1B6E3}"/>
                </a:ext>
              </a:extLst>
            </p:cNvPr>
            <p:cNvGrpSpPr/>
            <p:nvPr/>
          </p:nvGrpSpPr>
          <p:grpSpPr>
            <a:xfrm>
              <a:off x="3915067" y="3732924"/>
              <a:ext cx="643327" cy="504471"/>
              <a:chOff x="3824954" y="3361235"/>
              <a:chExt cx="630301" cy="633673"/>
            </a:xfrm>
          </p:grpSpPr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C36D9EB3-A5A9-4AB8-A155-5446EAA7D5FA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33" name="文字方塊 232">
                <a:extLst>
                  <a:ext uri="{FF2B5EF4-FFF2-40B4-BE49-F238E27FC236}">
                    <a16:creationId xmlns:a16="http://schemas.microsoft.com/office/drawing/2014/main" id="{2424DD0C-1181-A721-228A-6FD28A02565C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234" name="直線接點 233">
                <a:extLst>
                  <a:ext uri="{FF2B5EF4-FFF2-40B4-BE49-F238E27FC236}">
                    <a16:creationId xmlns:a16="http://schemas.microsoft.com/office/drawing/2014/main" id="{FE46B185-8ACB-952B-1491-9B0AFAE24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接點 234">
                <a:extLst>
                  <a:ext uri="{FF2B5EF4-FFF2-40B4-BE49-F238E27FC236}">
                    <a16:creationId xmlns:a16="http://schemas.microsoft.com/office/drawing/2014/main" id="{BA03F0AA-CB7D-94B3-09A9-5B85C328B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>
                <a:extLst>
                  <a:ext uri="{FF2B5EF4-FFF2-40B4-BE49-F238E27FC236}">
                    <a16:creationId xmlns:a16="http://schemas.microsoft.com/office/drawing/2014/main" id="{4AE3B703-5859-D508-BE79-5E524A028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群組 236">
              <a:extLst>
                <a:ext uri="{FF2B5EF4-FFF2-40B4-BE49-F238E27FC236}">
                  <a16:creationId xmlns:a16="http://schemas.microsoft.com/office/drawing/2014/main" id="{9C19C84D-F71F-36F6-3AE3-B9CBBEF59483}"/>
                </a:ext>
              </a:extLst>
            </p:cNvPr>
            <p:cNvGrpSpPr/>
            <p:nvPr/>
          </p:nvGrpSpPr>
          <p:grpSpPr>
            <a:xfrm>
              <a:off x="2217167" y="3739855"/>
              <a:ext cx="643327" cy="504471"/>
              <a:chOff x="3824954" y="3361235"/>
              <a:chExt cx="630301" cy="633673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A184A0AF-7D1D-3801-4637-FB2A68048E1A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DEA54153-AA96-8716-24E9-7B4BEF5AF040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240" name="直線接點 239">
                <a:extLst>
                  <a:ext uri="{FF2B5EF4-FFF2-40B4-BE49-F238E27FC236}">
                    <a16:creationId xmlns:a16="http://schemas.microsoft.com/office/drawing/2014/main" id="{8E695E9F-5641-F194-C43D-B43C40CE6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線接點 240">
                <a:extLst>
                  <a:ext uri="{FF2B5EF4-FFF2-40B4-BE49-F238E27FC236}">
                    <a16:creationId xmlns:a16="http://schemas.microsoft.com/office/drawing/2014/main" id="{EB350425-BDF6-8661-A921-3E468373C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線接點 241">
                <a:extLst>
                  <a:ext uri="{FF2B5EF4-FFF2-40B4-BE49-F238E27FC236}">
                    <a16:creationId xmlns:a16="http://schemas.microsoft.com/office/drawing/2014/main" id="{A453056E-8919-A177-F704-D73549435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0F448FFD-6E15-701F-6F2D-E9F3A39A8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7311" y="3383176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DF9DED9E-1A39-1B56-480D-72E247901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6191" y="3466196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41847201-58A4-07A6-029C-F8ED3C941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609" y="3567808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F6BB5B17-299F-302D-6BF0-0C5C04728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3726" y="3666347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>
              <a:extLst>
                <a:ext uri="{FF2B5EF4-FFF2-40B4-BE49-F238E27FC236}">
                  <a16:creationId xmlns:a16="http://schemas.microsoft.com/office/drawing/2014/main" id="{BFAE09CD-0605-B31A-5AAF-E74B5FA2C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327" y="2992001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16421648-1ADE-9C5D-5209-A57D24CE0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8405" y="2999258"/>
              <a:ext cx="593957" cy="875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86AE3EA1-181F-A2ED-F2AF-CA499BBDD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1139" y="2995717"/>
              <a:ext cx="1429645" cy="1997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B2947526-F9EF-38AD-0AAF-C0B059425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1830" y="2987397"/>
              <a:ext cx="2305246" cy="299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821487EF-D48D-4AB3-6A0D-11218D7F9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998" y="2987387"/>
              <a:ext cx="3105007" cy="3898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7A78FD64-C979-2242-D252-4FB9A0DBE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4541" y="2996303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DBEC75E0-1D48-E918-3B3A-9A2A4B6E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2682" y="2986950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31FE4657-9C59-5307-44D5-D58061012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4630" y="2992344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8F748C2E-B98E-2509-8219-B8864B677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559" y="2992344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76059414-8AD6-5ED9-3E45-7261AC0F8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1154" y="2993183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8FCDE71C-4051-8688-C4AC-E2D97F9CE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538" y="2997545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6BD143E6-16FF-CC97-E757-16CD8BA9F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2060" y="3000901"/>
              <a:ext cx="200340" cy="740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2" name="群組 421">
              <a:extLst>
                <a:ext uri="{FF2B5EF4-FFF2-40B4-BE49-F238E27FC236}">
                  <a16:creationId xmlns:a16="http://schemas.microsoft.com/office/drawing/2014/main" id="{9EDAA357-1E1E-7E2A-1B16-98CE66FB1C40}"/>
                </a:ext>
              </a:extLst>
            </p:cNvPr>
            <p:cNvGrpSpPr/>
            <p:nvPr/>
          </p:nvGrpSpPr>
          <p:grpSpPr>
            <a:xfrm>
              <a:off x="7767132" y="5636098"/>
              <a:ext cx="643327" cy="504471"/>
              <a:chOff x="3824954" y="3361235"/>
              <a:chExt cx="630301" cy="633673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CD7796D1-1458-4409-9AEC-19CB41E13D24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24" name="文字方塊 423">
                <a:extLst>
                  <a:ext uri="{FF2B5EF4-FFF2-40B4-BE49-F238E27FC236}">
                    <a16:creationId xmlns:a16="http://schemas.microsoft.com/office/drawing/2014/main" id="{F4A8EA28-90A1-3277-E2D1-BF53DAAC78B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25" name="直線接點 424">
                <a:extLst>
                  <a:ext uri="{FF2B5EF4-FFF2-40B4-BE49-F238E27FC236}">
                    <a16:creationId xmlns:a16="http://schemas.microsoft.com/office/drawing/2014/main" id="{90874D09-ECFE-1BB5-C992-A9C5CC017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線接點 425">
                <a:extLst>
                  <a:ext uri="{FF2B5EF4-FFF2-40B4-BE49-F238E27FC236}">
                    <a16:creationId xmlns:a16="http://schemas.microsoft.com/office/drawing/2014/main" id="{3BBBED5B-EE41-2FA2-7F53-08E08BA20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接點 426">
                <a:extLst>
                  <a:ext uri="{FF2B5EF4-FFF2-40B4-BE49-F238E27FC236}">
                    <a16:creationId xmlns:a16="http://schemas.microsoft.com/office/drawing/2014/main" id="{6CEEB7AF-4D0C-08F1-CFA1-72B07F4F7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群組 427">
              <a:extLst>
                <a:ext uri="{FF2B5EF4-FFF2-40B4-BE49-F238E27FC236}">
                  <a16:creationId xmlns:a16="http://schemas.microsoft.com/office/drawing/2014/main" id="{548AD9FF-EC4B-63FA-0163-8DD46A95C2D1}"/>
                </a:ext>
              </a:extLst>
            </p:cNvPr>
            <p:cNvGrpSpPr/>
            <p:nvPr/>
          </p:nvGrpSpPr>
          <p:grpSpPr>
            <a:xfrm>
              <a:off x="9433742" y="5629171"/>
              <a:ext cx="643327" cy="504471"/>
              <a:chOff x="3824954" y="3361235"/>
              <a:chExt cx="630301" cy="633673"/>
            </a:xfrm>
          </p:grpSpPr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72C1DD2B-3398-53DF-72AA-5B4E058DC97E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0" name="文字方塊 429">
                <a:extLst>
                  <a:ext uri="{FF2B5EF4-FFF2-40B4-BE49-F238E27FC236}">
                    <a16:creationId xmlns:a16="http://schemas.microsoft.com/office/drawing/2014/main" id="{F160AD8D-325E-4CE6-5CBF-7A5EB06F88EC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31" name="直線接點 430">
                <a:extLst>
                  <a:ext uri="{FF2B5EF4-FFF2-40B4-BE49-F238E27FC236}">
                    <a16:creationId xmlns:a16="http://schemas.microsoft.com/office/drawing/2014/main" id="{5026C70A-73FA-B7F1-B726-AEF406B44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接點 431">
                <a:extLst>
                  <a:ext uri="{FF2B5EF4-FFF2-40B4-BE49-F238E27FC236}">
                    <a16:creationId xmlns:a16="http://schemas.microsoft.com/office/drawing/2014/main" id="{3FC46213-1524-386D-CAC9-867CC30DC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接點 432">
                <a:extLst>
                  <a:ext uri="{FF2B5EF4-FFF2-40B4-BE49-F238E27FC236}">
                    <a16:creationId xmlns:a16="http://schemas.microsoft.com/office/drawing/2014/main" id="{2D1A12D0-7F18-3319-E6A0-6B53CB8B4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群組 433">
              <a:extLst>
                <a:ext uri="{FF2B5EF4-FFF2-40B4-BE49-F238E27FC236}">
                  <a16:creationId xmlns:a16="http://schemas.microsoft.com/office/drawing/2014/main" id="{DA936405-396D-9B7E-1645-9C5CEC397726}"/>
                </a:ext>
              </a:extLst>
            </p:cNvPr>
            <p:cNvGrpSpPr/>
            <p:nvPr/>
          </p:nvGrpSpPr>
          <p:grpSpPr>
            <a:xfrm>
              <a:off x="8630814" y="5629171"/>
              <a:ext cx="643327" cy="504471"/>
              <a:chOff x="3824954" y="3361235"/>
              <a:chExt cx="630301" cy="633673"/>
            </a:xfrm>
          </p:grpSpPr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A265598-C4C0-9C77-A9D1-DA0A80C9CD33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36" name="文字方塊 435">
                <a:extLst>
                  <a:ext uri="{FF2B5EF4-FFF2-40B4-BE49-F238E27FC236}">
                    <a16:creationId xmlns:a16="http://schemas.microsoft.com/office/drawing/2014/main" id="{203B0848-7FA1-1423-0892-103D7E11375E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37" name="直線接點 436">
                <a:extLst>
                  <a:ext uri="{FF2B5EF4-FFF2-40B4-BE49-F238E27FC236}">
                    <a16:creationId xmlns:a16="http://schemas.microsoft.com/office/drawing/2014/main" id="{24977FFD-270C-E3FC-E0BB-12114D0DB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線接點 437">
                <a:extLst>
                  <a:ext uri="{FF2B5EF4-FFF2-40B4-BE49-F238E27FC236}">
                    <a16:creationId xmlns:a16="http://schemas.microsoft.com/office/drawing/2014/main" id="{BE33076A-050A-7DFA-BD65-282EEAAC1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線接點 438">
                <a:extLst>
                  <a:ext uri="{FF2B5EF4-FFF2-40B4-BE49-F238E27FC236}">
                    <a16:creationId xmlns:a16="http://schemas.microsoft.com/office/drawing/2014/main" id="{D6BDA31D-A5C5-EE30-7DCF-7748E0840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群組 439">
              <a:extLst>
                <a:ext uri="{FF2B5EF4-FFF2-40B4-BE49-F238E27FC236}">
                  <a16:creationId xmlns:a16="http://schemas.microsoft.com/office/drawing/2014/main" id="{CE55D7F2-0FA8-3BB6-8C2E-14BC80A65A73}"/>
                </a:ext>
              </a:extLst>
            </p:cNvPr>
            <p:cNvGrpSpPr/>
            <p:nvPr/>
          </p:nvGrpSpPr>
          <p:grpSpPr>
            <a:xfrm>
              <a:off x="6932913" y="5636103"/>
              <a:ext cx="643327" cy="504471"/>
              <a:chOff x="3824954" y="3361235"/>
              <a:chExt cx="630301" cy="633673"/>
            </a:xfrm>
          </p:grpSpPr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148E86AF-F2F1-6F63-D7E7-D26622F624EC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442" name="文字方塊 441">
                <a:extLst>
                  <a:ext uri="{FF2B5EF4-FFF2-40B4-BE49-F238E27FC236}">
                    <a16:creationId xmlns:a16="http://schemas.microsoft.com/office/drawing/2014/main" id="{07E31F52-F2C6-3798-E2E5-4A1060ABEB58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443" name="直線接點 442">
                <a:extLst>
                  <a:ext uri="{FF2B5EF4-FFF2-40B4-BE49-F238E27FC236}">
                    <a16:creationId xmlns:a16="http://schemas.microsoft.com/office/drawing/2014/main" id="{13BFE98C-16F2-C28B-28BE-928ECB022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線接點 443">
                <a:extLst>
                  <a:ext uri="{FF2B5EF4-FFF2-40B4-BE49-F238E27FC236}">
                    <a16:creationId xmlns:a16="http://schemas.microsoft.com/office/drawing/2014/main" id="{3AC47752-ADD9-978A-FF03-87DD323D5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線接點 444">
                <a:extLst>
                  <a:ext uri="{FF2B5EF4-FFF2-40B4-BE49-F238E27FC236}">
                    <a16:creationId xmlns:a16="http://schemas.microsoft.com/office/drawing/2014/main" id="{E3439CA8-5217-AF2D-D935-2CF49566D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6" name="直線接點 445">
              <a:extLst>
                <a:ext uri="{FF2B5EF4-FFF2-40B4-BE49-F238E27FC236}">
                  <a16:creationId xmlns:a16="http://schemas.microsoft.com/office/drawing/2014/main" id="{BBB774E9-D367-12EC-DD7B-749FBF74D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058" y="5279424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>
              <a:extLst>
                <a:ext uri="{FF2B5EF4-FFF2-40B4-BE49-F238E27FC236}">
                  <a16:creationId xmlns:a16="http://schemas.microsoft.com/office/drawing/2014/main" id="{BB9EF1EC-64AF-5594-BFC9-ED768DCCB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937" y="5362443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線接點 639">
              <a:extLst>
                <a:ext uri="{FF2B5EF4-FFF2-40B4-BE49-F238E27FC236}">
                  <a16:creationId xmlns:a16="http://schemas.microsoft.com/office/drawing/2014/main" id="{9403F9D2-0A16-14CB-0F19-D8895F8E5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8355" y="5464055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接點 640">
              <a:extLst>
                <a:ext uri="{FF2B5EF4-FFF2-40B4-BE49-F238E27FC236}">
                  <a16:creationId xmlns:a16="http://schemas.microsoft.com/office/drawing/2014/main" id="{B8EF4BA8-CE63-90DC-396C-B89BF3FAA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9472" y="5562594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線接點 641">
              <a:extLst>
                <a:ext uri="{FF2B5EF4-FFF2-40B4-BE49-F238E27FC236}">
                  <a16:creationId xmlns:a16="http://schemas.microsoft.com/office/drawing/2014/main" id="{61BA60FD-A58A-4021-AFF1-DBBEEFD41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3703" y="5190782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線接點 642">
              <a:extLst>
                <a:ext uri="{FF2B5EF4-FFF2-40B4-BE49-F238E27FC236}">
                  <a16:creationId xmlns:a16="http://schemas.microsoft.com/office/drawing/2014/main" id="{E8D64565-E751-9C62-993A-40E9D8923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8178" y="5102837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接點 643">
              <a:extLst>
                <a:ext uri="{FF2B5EF4-FFF2-40B4-BE49-F238E27FC236}">
                  <a16:creationId xmlns:a16="http://schemas.microsoft.com/office/drawing/2014/main" id="{7D425F32-E4FE-E4A4-A7A7-F097BE60B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653" y="5014729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線接點 644">
              <a:extLst>
                <a:ext uri="{FF2B5EF4-FFF2-40B4-BE49-F238E27FC236}">
                  <a16:creationId xmlns:a16="http://schemas.microsoft.com/office/drawing/2014/main" id="{239EC7EB-934C-CE43-CC34-879CC7068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653" y="4926302"/>
              <a:ext cx="3631463" cy="44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4" name="群組 653">
              <a:extLst>
                <a:ext uri="{FF2B5EF4-FFF2-40B4-BE49-F238E27FC236}">
                  <a16:creationId xmlns:a16="http://schemas.microsoft.com/office/drawing/2014/main" id="{0567AB7A-6CF1-3A7B-8104-5ECA35FBBB69}"/>
                </a:ext>
              </a:extLst>
            </p:cNvPr>
            <p:cNvGrpSpPr/>
            <p:nvPr/>
          </p:nvGrpSpPr>
          <p:grpSpPr>
            <a:xfrm>
              <a:off x="3023475" y="5626711"/>
              <a:ext cx="643327" cy="504471"/>
              <a:chOff x="3824954" y="3361235"/>
              <a:chExt cx="630301" cy="633673"/>
            </a:xfrm>
          </p:grpSpPr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24A48D99-10FC-1A96-CFE6-475AEB7208E7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56" name="文字方塊 655">
                <a:extLst>
                  <a:ext uri="{FF2B5EF4-FFF2-40B4-BE49-F238E27FC236}">
                    <a16:creationId xmlns:a16="http://schemas.microsoft.com/office/drawing/2014/main" id="{B340F590-0353-CAA2-C128-C58B2CF91B9F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57" name="直線接點 656">
                <a:extLst>
                  <a:ext uri="{FF2B5EF4-FFF2-40B4-BE49-F238E27FC236}">
                    <a16:creationId xmlns:a16="http://schemas.microsoft.com/office/drawing/2014/main" id="{AD217783-E4B4-DF37-887F-180256384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線接點 657">
                <a:extLst>
                  <a:ext uri="{FF2B5EF4-FFF2-40B4-BE49-F238E27FC236}">
                    <a16:creationId xmlns:a16="http://schemas.microsoft.com/office/drawing/2014/main" id="{BD833B2C-2603-0C39-5F90-3408431EA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直線接點 658">
                <a:extLst>
                  <a:ext uri="{FF2B5EF4-FFF2-40B4-BE49-F238E27FC236}">
                    <a16:creationId xmlns:a16="http://schemas.microsoft.com/office/drawing/2014/main" id="{371FCAE2-2A1E-B176-AEE5-542BF47A9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群組 659">
              <a:extLst>
                <a:ext uri="{FF2B5EF4-FFF2-40B4-BE49-F238E27FC236}">
                  <a16:creationId xmlns:a16="http://schemas.microsoft.com/office/drawing/2014/main" id="{41822317-DE6C-EAA3-CCB7-B785E18C71C9}"/>
                </a:ext>
              </a:extLst>
            </p:cNvPr>
            <p:cNvGrpSpPr/>
            <p:nvPr/>
          </p:nvGrpSpPr>
          <p:grpSpPr>
            <a:xfrm>
              <a:off x="4690086" y="5619784"/>
              <a:ext cx="643327" cy="504471"/>
              <a:chOff x="3824954" y="3361235"/>
              <a:chExt cx="630301" cy="633673"/>
            </a:xfrm>
          </p:grpSpPr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0FCF7A8E-99A0-F06C-5419-59E1993BDB65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62" name="文字方塊 661">
                <a:extLst>
                  <a:ext uri="{FF2B5EF4-FFF2-40B4-BE49-F238E27FC236}">
                    <a16:creationId xmlns:a16="http://schemas.microsoft.com/office/drawing/2014/main" id="{D13FA751-59EB-9C4C-960C-116620D3C7B7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63" name="直線接點 662">
                <a:extLst>
                  <a:ext uri="{FF2B5EF4-FFF2-40B4-BE49-F238E27FC236}">
                    <a16:creationId xmlns:a16="http://schemas.microsoft.com/office/drawing/2014/main" id="{8306589C-49F8-A91A-1E7B-22D136104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線接點 663">
                <a:extLst>
                  <a:ext uri="{FF2B5EF4-FFF2-40B4-BE49-F238E27FC236}">
                    <a16:creationId xmlns:a16="http://schemas.microsoft.com/office/drawing/2014/main" id="{4335A18B-4D47-EC13-49AD-94C538622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線接點 664">
                <a:extLst>
                  <a:ext uri="{FF2B5EF4-FFF2-40B4-BE49-F238E27FC236}">
                    <a16:creationId xmlns:a16="http://schemas.microsoft.com/office/drawing/2014/main" id="{FF872467-9D0A-78DA-1AC0-6512D81C1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6" name="群組 665">
              <a:extLst>
                <a:ext uri="{FF2B5EF4-FFF2-40B4-BE49-F238E27FC236}">
                  <a16:creationId xmlns:a16="http://schemas.microsoft.com/office/drawing/2014/main" id="{BE46C666-615E-1BF7-AB5D-EF2684CDB5E1}"/>
                </a:ext>
              </a:extLst>
            </p:cNvPr>
            <p:cNvGrpSpPr/>
            <p:nvPr/>
          </p:nvGrpSpPr>
          <p:grpSpPr>
            <a:xfrm>
              <a:off x="3887157" y="5619784"/>
              <a:ext cx="643327" cy="504471"/>
              <a:chOff x="3824954" y="3361235"/>
              <a:chExt cx="630301" cy="633673"/>
            </a:xfrm>
          </p:grpSpPr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0779EAEF-1911-29C4-AF4C-EE9F488322A5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68" name="文字方塊 667">
                <a:extLst>
                  <a:ext uri="{FF2B5EF4-FFF2-40B4-BE49-F238E27FC236}">
                    <a16:creationId xmlns:a16="http://schemas.microsoft.com/office/drawing/2014/main" id="{73C899D9-4633-1EA2-3C76-3CDBE9B8E93D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69" name="直線接點 668">
                <a:extLst>
                  <a:ext uri="{FF2B5EF4-FFF2-40B4-BE49-F238E27FC236}">
                    <a16:creationId xmlns:a16="http://schemas.microsoft.com/office/drawing/2014/main" id="{35D27B99-707C-CEDD-48AE-9B6EAF51E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線接點 669">
                <a:extLst>
                  <a:ext uri="{FF2B5EF4-FFF2-40B4-BE49-F238E27FC236}">
                    <a16:creationId xmlns:a16="http://schemas.microsoft.com/office/drawing/2014/main" id="{AD81E74D-5672-25BD-BE46-B31034584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線接點 670">
                <a:extLst>
                  <a:ext uri="{FF2B5EF4-FFF2-40B4-BE49-F238E27FC236}">
                    <a16:creationId xmlns:a16="http://schemas.microsoft.com/office/drawing/2014/main" id="{5B94A87A-CB9D-196F-44F2-089CB5863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2" name="群組 671">
              <a:extLst>
                <a:ext uri="{FF2B5EF4-FFF2-40B4-BE49-F238E27FC236}">
                  <a16:creationId xmlns:a16="http://schemas.microsoft.com/office/drawing/2014/main" id="{3FC8A7AD-90F7-7C73-734F-93A7811FAACC}"/>
                </a:ext>
              </a:extLst>
            </p:cNvPr>
            <p:cNvGrpSpPr/>
            <p:nvPr/>
          </p:nvGrpSpPr>
          <p:grpSpPr>
            <a:xfrm>
              <a:off x="2189257" y="5626715"/>
              <a:ext cx="643327" cy="504471"/>
              <a:chOff x="3824954" y="3361235"/>
              <a:chExt cx="630301" cy="633673"/>
            </a:xfrm>
          </p:grpSpPr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70F9992B-6AA3-DF21-DE87-FE32CE08C325}"/>
                  </a:ext>
                </a:extLst>
              </p:cNvPr>
              <p:cNvSpPr/>
              <p:nvPr/>
            </p:nvSpPr>
            <p:spPr>
              <a:xfrm>
                <a:off x="3834390" y="3493405"/>
                <a:ext cx="613212" cy="3693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74" name="文字方塊 673">
                <a:extLst>
                  <a:ext uri="{FF2B5EF4-FFF2-40B4-BE49-F238E27FC236}">
                    <a16:creationId xmlns:a16="http://schemas.microsoft.com/office/drawing/2014/main" id="{71D7D2E6-18A4-CAE6-6168-E09FA59F783F}"/>
                  </a:ext>
                </a:extLst>
              </p:cNvPr>
              <p:cNvSpPr txBox="1"/>
              <p:nvPr/>
            </p:nvSpPr>
            <p:spPr>
              <a:xfrm>
                <a:off x="3824954" y="3493400"/>
                <a:ext cx="630301" cy="425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0    1</a:t>
                </a:r>
                <a:endParaRPr lang="zh-TW" altLang="en-US" sz="1600" dirty="0"/>
              </a:p>
            </p:txBody>
          </p:sp>
          <p:cxnSp>
            <p:nvCxnSpPr>
              <p:cNvPr id="675" name="直線接點 674">
                <a:extLst>
                  <a:ext uri="{FF2B5EF4-FFF2-40B4-BE49-F238E27FC236}">
                    <a16:creationId xmlns:a16="http://schemas.microsoft.com/office/drawing/2014/main" id="{0CEDFBAB-3297-9156-2EAC-C897E6CEB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4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直線接點 675">
                <a:extLst>
                  <a:ext uri="{FF2B5EF4-FFF2-40B4-BE49-F238E27FC236}">
                    <a16:creationId xmlns:a16="http://schemas.microsoft.com/office/drawing/2014/main" id="{028821F5-24D4-97F4-8C35-475BBF1CB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3431" y="3361235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線接點 676">
                <a:extLst>
                  <a:ext uri="{FF2B5EF4-FFF2-40B4-BE49-F238E27FC236}">
                    <a16:creationId xmlns:a16="http://schemas.microsoft.com/office/drawing/2014/main" id="{E0A3CBA1-4EC4-4E98-CA88-DC1343090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61" y="3862739"/>
                <a:ext cx="0" cy="132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8" name="直線接點 677">
              <a:extLst>
                <a:ext uri="{FF2B5EF4-FFF2-40B4-BE49-F238E27FC236}">
                  <a16:creationId xmlns:a16="http://schemas.microsoft.com/office/drawing/2014/main" id="{4C4E5A65-7C72-6A72-1BC0-E1F5F7C03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401" y="5270036"/>
              <a:ext cx="2902108" cy="3472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接點 678">
              <a:extLst>
                <a:ext uri="{FF2B5EF4-FFF2-40B4-BE49-F238E27FC236}">
                  <a16:creationId xmlns:a16="http://schemas.microsoft.com/office/drawing/2014/main" id="{ED6E5E03-E075-4F37-1DFD-C2E783BDB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8281" y="5353056"/>
              <a:ext cx="2078754" cy="264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>
              <a:extLst>
                <a:ext uri="{FF2B5EF4-FFF2-40B4-BE49-F238E27FC236}">
                  <a16:creationId xmlns:a16="http://schemas.microsoft.com/office/drawing/2014/main" id="{67633059-7293-A8D8-3C9D-DC01747FC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4699" y="5454668"/>
              <a:ext cx="1216733" cy="157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>
              <a:extLst>
                <a:ext uri="{FF2B5EF4-FFF2-40B4-BE49-F238E27FC236}">
                  <a16:creationId xmlns:a16="http://schemas.microsoft.com/office/drawing/2014/main" id="{B5642816-9F52-44BD-CBD4-680D1F418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5816" y="5553207"/>
              <a:ext cx="414343" cy="5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接點 684">
              <a:extLst>
                <a:ext uri="{FF2B5EF4-FFF2-40B4-BE49-F238E27FC236}">
                  <a16:creationId xmlns:a16="http://schemas.microsoft.com/office/drawing/2014/main" id="{DA90DA47-F6BB-C35C-121C-55F84AA12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4394" y="4768706"/>
              <a:ext cx="3624574" cy="4172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線接點 685">
              <a:extLst>
                <a:ext uri="{FF2B5EF4-FFF2-40B4-BE49-F238E27FC236}">
                  <a16:creationId xmlns:a16="http://schemas.microsoft.com/office/drawing/2014/main" id="{C88258FC-DB4C-9420-2ABE-47711131A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7562" y="4848663"/>
              <a:ext cx="3626315" cy="427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接點 692">
              <a:extLst>
                <a:ext uri="{FF2B5EF4-FFF2-40B4-BE49-F238E27FC236}">
                  <a16:creationId xmlns:a16="http://schemas.microsoft.com/office/drawing/2014/main" id="{900EB6FF-D756-A104-7EB9-B7AD54DFB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4150" y="4231796"/>
              <a:ext cx="249242" cy="139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接點 696">
              <a:extLst>
                <a:ext uri="{FF2B5EF4-FFF2-40B4-BE49-F238E27FC236}">
                  <a16:creationId xmlns:a16="http://schemas.microsoft.com/office/drawing/2014/main" id="{219F8B3C-2574-8714-C788-9CF4F5453D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037" y="4676995"/>
              <a:ext cx="3631840" cy="423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線接點 697">
              <a:extLst>
                <a:ext uri="{FF2B5EF4-FFF2-40B4-BE49-F238E27FC236}">
                  <a16:creationId xmlns:a16="http://schemas.microsoft.com/office/drawing/2014/main" id="{0B40E71E-49E8-5161-058B-877517905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4731" y="4518569"/>
              <a:ext cx="3629483" cy="414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線接點 698">
              <a:extLst>
                <a:ext uri="{FF2B5EF4-FFF2-40B4-BE49-F238E27FC236}">
                  <a16:creationId xmlns:a16="http://schemas.microsoft.com/office/drawing/2014/main" id="{8678FA3D-EFD8-2E6B-6996-DD3D0D9E8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8867" y="4595478"/>
              <a:ext cx="3625347" cy="420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線接點 708">
              <a:extLst>
                <a:ext uri="{FF2B5EF4-FFF2-40B4-BE49-F238E27FC236}">
                  <a16:creationId xmlns:a16="http://schemas.microsoft.com/office/drawing/2014/main" id="{36450F50-16F9-7491-8942-D123FD76C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479" y="4436675"/>
              <a:ext cx="3631840" cy="423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線接點 709">
              <a:extLst>
                <a:ext uri="{FF2B5EF4-FFF2-40B4-BE49-F238E27FC236}">
                  <a16:creationId xmlns:a16="http://schemas.microsoft.com/office/drawing/2014/main" id="{38C97C08-48A0-5917-02E6-9107D60BC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173" y="4278249"/>
              <a:ext cx="3629483" cy="414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線接點 710">
              <a:extLst>
                <a:ext uri="{FF2B5EF4-FFF2-40B4-BE49-F238E27FC236}">
                  <a16:creationId xmlns:a16="http://schemas.microsoft.com/office/drawing/2014/main" id="{C3215D8A-3C32-2760-81AC-9FCE7715C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309" y="4355158"/>
              <a:ext cx="3625347" cy="420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F89B5917-3302-AA73-A87E-349429FC1815}"/>
                </a:ext>
              </a:extLst>
            </p:cNvPr>
            <p:cNvGrpSpPr/>
            <p:nvPr/>
          </p:nvGrpSpPr>
          <p:grpSpPr>
            <a:xfrm>
              <a:off x="10278378" y="4170248"/>
              <a:ext cx="240777" cy="827953"/>
              <a:chOff x="11325431" y="4702826"/>
              <a:chExt cx="364574" cy="908446"/>
            </a:xfrm>
          </p:grpSpPr>
          <p:sp>
            <p:nvSpPr>
              <p:cNvPr id="714" name="文字方塊 713">
                <a:extLst>
                  <a:ext uri="{FF2B5EF4-FFF2-40B4-BE49-F238E27FC236}">
                    <a16:creationId xmlns:a16="http://schemas.microsoft.com/office/drawing/2014/main" id="{48934755-988B-2133-006C-B0CC0B70007F}"/>
                  </a:ext>
                </a:extLst>
              </p:cNvPr>
              <p:cNvSpPr txBox="1"/>
              <p:nvPr/>
            </p:nvSpPr>
            <p:spPr>
              <a:xfrm>
                <a:off x="11332722" y="4702826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15" name="文字方塊 714">
                <a:extLst>
                  <a:ext uri="{FF2B5EF4-FFF2-40B4-BE49-F238E27FC236}">
                    <a16:creationId xmlns:a16="http://schemas.microsoft.com/office/drawing/2014/main" id="{DE78A2F0-4DAF-5241-5C3E-B4EEDE7D2B8E}"/>
                  </a:ext>
                </a:extLst>
              </p:cNvPr>
              <p:cNvSpPr txBox="1"/>
              <p:nvPr/>
            </p:nvSpPr>
            <p:spPr>
              <a:xfrm>
                <a:off x="11332722" y="4801390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16" name="文字方塊 715">
                <a:extLst>
                  <a:ext uri="{FF2B5EF4-FFF2-40B4-BE49-F238E27FC236}">
                    <a16:creationId xmlns:a16="http://schemas.microsoft.com/office/drawing/2014/main" id="{C016667A-9163-0CA6-C3A0-01684D777F72}"/>
                  </a:ext>
                </a:extLst>
              </p:cNvPr>
              <p:cNvSpPr txBox="1"/>
              <p:nvPr/>
            </p:nvSpPr>
            <p:spPr>
              <a:xfrm>
                <a:off x="11329551" y="4896562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FFDD575-806E-BF95-90C6-90092A6266E4}"/>
                  </a:ext>
                </a:extLst>
              </p:cNvPr>
              <p:cNvSpPr txBox="1"/>
              <p:nvPr/>
            </p:nvSpPr>
            <p:spPr>
              <a:xfrm>
                <a:off x="11325431" y="499557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18" name="文字方塊 717">
                <a:extLst>
                  <a:ext uri="{FF2B5EF4-FFF2-40B4-BE49-F238E27FC236}">
                    <a16:creationId xmlns:a16="http://schemas.microsoft.com/office/drawing/2014/main" id="{97E3A511-DCDE-C19E-7115-F9C7D429E95F}"/>
                  </a:ext>
                </a:extLst>
              </p:cNvPr>
              <p:cNvSpPr txBox="1"/>
              <p:nvPr/>
            </p:nvSpPr>
            <p:spPr>
              <a:xfrm>
                <a:off x="11325431" y="5087105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19" name="文字方塊 718">
                <a:extLst>
                  <a:ext uri="{FF2B5EF4-FFF2-40B4-BE49-F238E27FC236}">
                    <a16:creationId xmlns:a16="http://schemas.microsoft.com/office/drawing/2014/main" id="{1D762963-864B-89C9-D1C0-149F135D2957}"/>
                  </a:ext>
                </a:extLst>
              </p:cNvPr>
              <p:cNvSpPr txBox="1"/>
              <p:nvPr/>
            </p:nvSpPr>
            <p:spPr>
              <a:xfrm>
                <a:off x="11329551" y="517795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0" name="文字方塊 719">
                <a:extLst>
                  <a:ext uri="{FF2B5EF4-FFF2-40B4-BE49-F238E27FC236}">
                    <a16:creationId xmlns:a16="http://schemas.microsoft.com/office/drawing/2014/main" id="{954CDA9E-51A4-E9A4-CB3A-D105A6654E8A}"/>
                  </a:ext>
                </a:extLst>
              </p:cNvPr>
              <p:cNvSpPr txBox="1"/>
              <p:nvPr/>
            </p:nvSpPr>
            <p:spPr>
              <a:xfrm>
                <a:off x="11325431" y="5276974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1" name="文字方塊 720">
                <a:extLst>
                  <a:ext uri="{FF2B5EF4-FFF2-40B4-BE49-F238E27FC236}">
                    <a16:creationId xmlns:a16="http://schemas.microsoft.com/office/drawing/2014/main" id="{727C0884-B30B-3993-D503-C73B517DF4FF}"/>
                  </a:ext>
                </a:extLst>
              </p:cNvPr>
              <p:cNvSpPr txBox="1"/>
              <p:nvPr/>
            </p:nvSpPr>
            <p:spPr>
              <a:xfrm>
                <a:off x="11325431" y="5374883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</p:grpSp>
        <p:grpSp>
          <p:nvGrpSpPr>
            <p:cNvPr id="722" name="群組 721">
              <a:extLst>
                <a:ext uri="{FF2B5EF4-FFF2-40B4-BE49-F238E27FC236}">
                  <a16:creationId xmlns:a16="http://schemas.microsoft.com/office/drawing/2014/main" id="{098F8C90-2C3F-7D17-3905-57D7825E3772}"/>
                </a:ext>
              </a:extLst>
            </p:cNvPr>
            <p:cNvGrpSpPr/>
            <p:nvPr/>
          </p:nvGrpSpPr>
          <p:grpSpPr>
            <a:xfrm>
              <a:off x="10275970" y="4872054"/>
              <a:ext cx="240777" cy="827953"/>
              <a:chOff x="11325431" y="4702826"/>
              <a:chExt cx="364574" cy="908446"/>
            </a:xfrm>
          </p:grpSpPr>
          <p:sp>
            <p:nvSpPr>
              <p:cNvPr id="723" name="文字方塊 722">
                <a:extLst>
                  <a:ext uri="{FF2B5EF4-FFF2-40B4-BE49-F238E27FC236}">
                    <a16:creationId xmlns:a16="http://schemas.microsoft.com/office/drawing/2014/main" id="{03F1B4C0-67F2-5EB6-B062-DE5A8D0FD7E5}"/>
                  </a:ext>
                </a:extLst>
              </p:cNvPr>
              <p:cNvSpPr txBox="1"/>
              <p:nvPr/>
            </p:nvSpPr>
            <p:spPr>
              <a:xfrm>
                <a:off x="11332722" y="4702826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4" name="文字方塊 723">
                <a:extLst>
                  <a:ext uri="{FF2B5EF4-FFF2-40B4-BE49-F238E27FC236}">
                    <a16:creationId xmlns:a16="http://schemas.microsoft.com/office/drawing/2014/main" id="{DF6BF883-D11C-B389-F7EE-F556714A293A}"/>
                  </a:ext>
                </a:extLst>
              </p:cNvPr>
              <p:cNvSpPr txBox="1"/>
              <p:nvPr/>
            </p:nvSpPr>
            <p:spPr>
              <a:xfrm>
                <a:off x="11332722" y="4801390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5" name="文字方塊 724">
                <a:extLst>
                  <a:ext uri="{FF2B5EF4-FFF2-40B4-BE49-F238E27FC236}">
                    <a16:creationId xmlns:a16="http://schemas.microsoft.com/office/drawing/2014/main" id="{3DDE725A-1DCF-E276-A0AA-F5E0C57283D4}"/>
                  </a:ext>
                </a:extLst>
              </p:cNvPr>
              <p:cNvSpPr txBox="1"/>
              <p:nvPr/>
            </p:nvSpPr>
            <p:spPr>
              <a:xfrm>
                <a:off x="11329551" y="4896562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6" name="文字方塊 725">
                <a:extLst>
                  <a:ext uri="{FF2B5EF4-FFF2-40B4-BE49-F238E27FC236}">
                    <a16:creationId xmlns:a16="http://schemas.microsoft.com/office/drawing/2014/main" id="{F74EE885-0D6D-3D97-D11B-E94A69465421}"/>
                  </a:ext>
                </a:extLst>
              </p:cNvPr>
              <p:cNvSpPr txBox="1"/>
              <p:nvPr/>
            </p:nvSpPr>
            <p:spPr>
              <a:xfrm>
                <a:off x="11325431" y="499557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7" name="文字方塊 726">
                <a:extLst>
                  <a:ext uri="{FF2B5EF4-FFF2-40B4-BE49-F238E27FC236}">
                    <a16:creationId xmlns:a16="http://schemas.microsoft.com/office/drawing/2014/main" id="{63BEC99B-79DB-C869-FE5D-EE7F9196FC81}"/>
                  </a:ext>
                </a:extLst>
              </p:cNvPr>
              <p:cNvSpPr txBox="1"/>
              <p:nvPr/>
            </p:nvSpPr>
            <p:spPr>
              <a:xfrm>
                <a:off x="11325431" y="5087105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8" name="文字方塊 727">
                <a:extLst>
                  <a:ext uri="{FF2B5EF4-FFF2-40B4-BE49-F238E27FC236}">
                    <a16:creationId xmlns:a16="http://schemas.microsoft.com/office/drawing/2014/main" id="{7D09FBF1-466C-7954-10FE-58C6B389FDFE}"/>
                  </a:ext>
                </a:extLst>
              </p:cNvPr>
              <p:cNvSpPr txBox="1"/>
              <p:nvPr/>
            </p:nvSpPr>
            <p:spPr>
              <a:xfrm>
                <a:off x="11329551" y="517795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29" name="文字方塊 728">
                <a:extLst>
                  <a:ext uri="{FF2B5EF4-FFF2-40B4-BE49-F238E27FC236}">
                    <a16:creationId xmlns:a16="http://schemas.microsoft.com/office/drawing/2014/main" id="{4C0C5B4D-63FC-639A-CACF-5736A7E8AF2E}"/>
                  </a:ext>
                </a:extLst>
              </p:cNvPr>
              <p:cNvSpPr txBox="1"/>
              <p:nvPr/>
            </p:nvSpPr>
            <p:spPr>
              <a:xfrm>
                <a:off x="11325431" y="5276974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0" name="文字方塊 729">
                <a:extLst>
                  <a:ext uri="{FF2B5EF4-FFF2-40B4-BE49-F238E27FC236}">
                    <a16:creationId xmlns:a16="http://schemas.microsoft.com/office/drawing/2014/main" id="{D05897D2-EC2B-40EA-4EF8-DDBA6569C80D}"/>
                  </a:ext>
                </a:extLst>
              </p:cNvPr>
              <p:cNvSpPr txBox="1"/>
              <p:nvPr/>
            </p:nvSpPr>
            <p:spPr>
              <a:xfrm>
                <a:off x="11325431" y="5374883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</p:grpSp>
        <p:grpSp>
          <p:nvGrpSpPr>
            <p:cNvPr id="731" name="群組 730">
              <a:extLst>
                <a:ext uri="{FF2B5EF4-FFF2-40B4-BE49-F238E27FC236}">
                  <a16:creationId xmlns:a16="http://schemas.microsoft.com/office/drawing/2014/main" id="{2F4612D4-1B49-C01A-AA2E-055DA2DCC8B1}"/>
                </a:ext>
              </a:extLst>
            </p:cNvPr>
            <p:cNvGrpSpPr/>
            <p:nvPr/>
          </p:nvGrpSpPr>
          <p:grpSpPr>
            <a:xfrm>
              <a:off x="10275066" y="2931374"/>
              <a:ext cx="240777" cy="827953"/>
              <a:chOff x="11325431" y="4702826"/>
              <a:chExt cx="364574" cy="908446"/>
            </a:xfrm>
          </p:grpSpPr>
          <p:sp>
            <p:nvSpPr>
              <p:cNvPr id="732" name="文字方塊 731">
                <a:extLst>
                  <a:ext uri="{FF2B5EF4-FFF2-40B4-BE49-F238E27FC236}">
                    <a16:creationId xmlns:a16="http://schemas.microsoft.com/office/drawing/2014/main" id="{9A6C02F8-47B1-4DFE-9ACA-2F6608D60E8C}"/>
                  </a:ext>
                </a:extLst>
              </p:cNvPr>
              <p:cNvSpPr txBox="1"/>
              <p:nvPr/>
            </p:nvSpPr>
            <p:spPr>
              <a:xfrm>
                <a:off x="11332722" y="4702826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3" name="文字方塊 732">
                <a:extLst>
                  <a:ext uri="{FF2B5EF4-FFF2-40B4-BE49-F238E27FC236}">
                    <a16:creationId xmlns:a16="http://schemas.microsoft.com/office/drawing/2014/main" id="{DEF4C45F-DA8F-D1D7-BBF2-9A16A6323CD1}"/>
                  </a:ext>
                </a:extLst>
              </p:cNvPr>
              <p:cNvSpPr txBox="1"/>
              <p:nvPr/>
            </p:nvSpPr>
            <p:spPr>
              <a:xfrm>
                <a:off x="11332722" y="4801390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4" name="文字方塊 733">
                <a:extLst>
                  <a:ext uri="{FF2B5EF4-FFF2-40B4-BE49-F238E27FC236}">
                    <a16:creationId xmlns:a16="http://schemas.microsoft.com/office/drawing/2014/main" id="{EB6AF86D-2F35-306E-EDE9-1C1C0CEE7181}"/>
                  </a:ext>
                </a:extLst>
              </p:cNvPr>
              <p:cNvSpPr txBox="1"/>
              <p:nvPr/>
            </p:nvSpPr>
            <p:spPr>
              <a:xfrm>
                <a:off x="11329551" y="4896562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5" name="文字方塊 734">
                <a:extLst>
                  <a:ext uri="{FF2B5EF4-FFF2-40B4-BE49-F238E27FC236}">
                    <a16:creationId xmlns:a16="http://schemas.microsoft.com/office/drawing/2014/main" id="{7FA5E6C4-3B7E-9DE2-72E2-5598E5D70412}"/>
                  </a:ext>
                </a:extLst>
              </p:cNvPr>
              <p:cNvSpPr txBox="1"/>
              <p:nvPr/>
            </p:nvSpPr>
            <p:spPr>
              <a:xfrm>
                <a:off x="11325431" y="499557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6" name="文字方塊 735">
                <a:extLst>
                  <a:ext uri="{FF2B5EF4-FFF2-40B4-BE49-F238E27FC236}">
                    <a16:creationId xmlns:a16="http://schemas.microsoft.com/office/drawing/2014/main" id="{D1A513D4-ED43-3EC4-77BC-832F4BE30CBE}"/>
                  </a:ext>
                </a:extLst>
              </p:cNvPr>
              <p:cNvSpPr txBox="1"/>
              <p:nvPr/>
            </p:nvSpPr>
            <p:spPr>
              <a:xfrm>
                <a:off x="11325431" y="5087105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7" name="文字方塊 736">
                <a:extLst>
                  <a:ext uri="{FF2B5EF4-FFF2-40B4-BE49-F238E27FC236}">
                    <a16:creationId xmlns:a16="http://schemas.microsoft.com/office/drawing/2014/main" id="{94E2E189-121E-E24F-B7AD-E89912265942}"/>
                  </a:ext>
                </a:extLst>
              </p:cNvPr>
              <p:cNvSpPr txBox="1"/>
              <p:nvPr/>
            </p:nvSpPr>
            <p:spPr>
              <a:xfrm>
                <a:off x="11329551" y="5177958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8" name="文字方塊 737">
                <a:extLst>
                  <a:ext uri="{FF2B5EF4-FFF2-40B4-BE49-F238E27FC236}">
                    <a16:creationId xmlns:a16="http://schemas.microsoft.com/office/drawing/2014/main" id="{E698A6B9-5B37-CF7A-5456-9C56D21DA519}"/>
                  </a:ext>
                </a:extLst>
              </p:cNvPr>
              <p:cNvSpPr txBox="1"/>
              <p:nvPr/>
            </p:nvSpPr>
            <p:spPr>
              <a:xfrm>
                <a:off x="11325431" y="5276974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  <p:sp>
            <p:nvSpPr>
              <p:cNvPr id="739" name="文字方塊 738">
                <a:extLst>
                  <a:ext uri="{FF2B5EF4-FFF2-40B4-BE49-F238E27FC236}">
                    <a16:creationId xmlns:a16="http://schemas.microsoft.com/office/drawing/2014/main" id="{684D47D4-3CCE-843D-2730-2DEEBD3E34E3}"/>
                  </a:ext>
                </a:extLst>
              </p:cNvPr>
              <p:cNvSpPr txBox="1"/>
              <p:nvPr/>
            </p:nvSpPr>
            <p:spPr>
              <a:xfrm>
                <a:off x="11325431" y="5374883"/>
                <a:ext cx="357283" cy="23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0</a:t>
                </a:r>
                <a:endParaRPr lang="zh-TW" altLang="en-US" sz="800" dirty="0"/>
              </a:p>
            </p:txBody>
          </p:sp>
        </p:grpSp>
        <p:cxnSp>
          <p:nvCxnSpPr>
            <p:cNvPr id="749" name="直線接點 748">
              <a:extLst>
                <a:ext uri="{FF2B5EF4-FFF2-40B4-BE49-F238E27FC236}">
                  <a16:creationId xmlns:a16="http://schemas.microsoft.com/office/drawing/2014/main" id="{210B09E0-4BEF-67D3-8BD7-C25EB980F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5309" y="4241846"/>
              <a:ext cx="3142094" cy="353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線接點 752">
              <a:extLst>
                <a:ext uri="{FF2B5EF4-FFF2-40B4-BE49-F238E27FC236}">
                  <a16:creationId xmlns:a16="http://schemas.microsoft.com/office/drawing/2014/main" id="{0044FE72-E9B9-0149-EFDF-FE8DDAD93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4731" y="4231796"/>
              <a:ext cx="2332858" cy="270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接點 754">
              <a:extLst>
                <a:ext uri="{FF2B5EF4-FFF2-40B4-BE49-F238E27FC236}">
                  <a16:creationId xmlns:a16="http://schemas.microsoft.com/office/drawing/2014/main" id="{D32DCF50-F9C5-6A5D-BC02-B1B9679B1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479" y="4245659"/>
              <a:ext cx="1472314" cy="171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接點 756">
              <a:extLst>
                <a:ext uri="{FF2B5EF4-FFF2-40B4-BE49-F238E27FC236}">
                  <a16:creationId xmlns:a16="http://schemas.microsoft.com/office/drawing/2014/main" id="{4A412301-694C-AFEF-4497-5DD358011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380" y="4240700"/>
              <a:ext cx="650603" cy="80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接點 759">
              <a:extLst>
                <a:ext uri="{FF2B5EF4-FFF2-40B4-BE49-F238E27FC236}">
                  <a16:creationId xmlns:a16="http://schemas.microsoft.com/office/drawing/2014/main" id="{888B6BC9-D5CC-19E2-3119-CCF24E004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867" y="4243737"/>
              <a:ext cx="249242" cy="139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接點 760">
              <a:extLst>
                <a:ext uri="{FF2B5EF4-FFF2-40B4-BE49-F238E27FC236}">
                  <a16:creationId xmlns:a16="http://schemas.microsoft.com/office/drawing/2014/main" id="{E27E2081-B396-75EB-ECA6-150697E2C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952" y="4230018"/>
              <a:ext cx="249242" cy="139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接點 761">
              <a:extLst>
                <a:ext uri="{FF2B5EF4-FFF2-40B4-BE49-F238E27FC236}">
                  <a16:creationId xmlns:a16="http://schemas.microsoft.com/office/drawing/2014/main" id="{F7481712-7C5A-5377-7425-6366E4860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4717" y="4230017"/>
              <a:ext cx="249242" cy="1396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接點 762">
              <a:extLst>
                <a:ext uri="{FF2B5EF4-FFF2-40B4-BE49-F238E27FC236}">
                  <a16:creationId xmlns:a16="http://schemas.microsoft.com/office/drawing/2014/main" id="{EC2F0996-1F56-F7DC-59FD-441DFAA87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4108" y="4234322"/>
              <a:ext cx="212728" cy="1401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D8714D04-6123-D084-C1AE-613976242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5023" y="4246263"/>
              <a:ext cx="213530" cy="1389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74FB2023-3136-CB9C-3D9A-F946C71F2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227" y="4232544"/>
              <a:ext cx="221411" cy="1394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接點 765">
              <a:extLst>
                <a:ext uri="{FF2B5EF4-FFF2-40B4-BE49-F238E27FC236}">
                  <a16:creationId xmlns:a16="http://schemas.microsoft.com/office/drawing/2014/main" id="{AFF8428D-9F67-E0E4-CAE3-8B2FE8958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6719" y="4232543"/>
              <a:ext cx="220684" cy="1384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接點 791">
              <a:extLst>
                <a:ext uri="{FF2B5EF4-FFF2-40B4-BE49-F238E27FC236}">
                  <a16:creationId xmlns:a16="http://schemas.microsoft.com/office/drawing/2014/main" id="{28AB692A-53B7-956A-49AC-E0A1E189B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3961" y="807831"/>
              <a:ext cx="587636" cy="8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接點 794">
              <a:extLst>
                <a:ext uri="{FF2B5EF4-FFF2-40B4-BE49-F238E27FC236}">
                  <a16:creationId xmlns:a16="http://schemas.microsoft.com/office/drawing/2014/main" id="{401A5799-C276-9C86-8E83-6F0B4B49D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2674" y="808086"/>
              <a:ext cx="611571" cy="91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接點 796">
              <a:extLst>
                <a:ext uri="{FF2B5EF4-FFF2-40B4-BE49-F238E27FC236}">
                  <a16:creationId xmlns:a16="http://schemas.microsoft.com/office/drawing/2014/main" id="{2A9E948E-8666-5028-7DB4-6193EE50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999" y="800165"/>
              <a:ext cx="605634" cy="959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接點 798">
              <a:extLst>
                <a:ext uri="{FF2B5EF4-FFF2-40B4-BE49-F238E27FC236}">
                  <a16:creationId xmlns:a16="http://schemas.microsoft.com/office/drawing/2014/main" id="{88E68019-4C4A-0AE0-AE4E-6AFCD1D03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700" y="812496"/>
              <a:ext cx="564821" cy="76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線接點 800">
              <a:extLst>
                <a:ext uri="{FF2B5EF4-FFF2-40B4-BE49-F238E27FC236}">
                  <a16:creationId xmlns:a16="http://schemas.microsoft.com/office/drawing/2014/main" id="{257B6094-6EBF-2F8B-5272-350B4C374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9013" y="825777"/>
              <a:ext cx="406871" cy="638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接點 804">
              <a:extLst>
                <a:ext uri="{FF2B5EF4-FFF2-40B4-BE49-F238E27FC236}">
                  <a16:creationId xmlns:a16="http://schemas.microsoft.com/office/drawing/2014/main" id="{EC1E6415-1C09-2246-FC90-A6BFB4702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5276" y="806390"/>
              <a:ext cx="600509" cy="99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線接點 807">
              <a:extLst>
                <a:ext uri="{FF2B5EF4-FFF2-40B4-BE49-F238E27FC236}">
                  <a16:creationId xmlns:a16="http://schemas.microsoft.com/office/drawing/2014/main" id="{E85E5BA9-F27A-C615-BD57-EFB997484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940" y="817444"/>
              <a:ext cx="635686" cy="86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線接點 810">
              <a:extLst>
                <a:ext uri="{FF2B5EF4-FFF2-40B4-BE49-F238E27FC236}">
                  <a16:creationId xmlns:a16="http://schemas.microsoft.com/office/drawing/2014/main" id="{431C8418-DDB9-EC7F-E9A8-DF4B4F322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707" y="820589"/>
              <a:ext cx="586718" cy="856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線單箭頭接點 815">
              <a:extLst>
                <a:ext uri="{FF2B5EF4-FFF2-40B4-BE49-F238E27FC236}">
                  <a16:creationId xmlns:a16="http://schemas.microsoft.com/office/drawing/2014/main" id="{DA1A6A8B-5A66-35B6-E1B1-EA0C7018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69" y="1152315"/>
              <a:ext cx="1399876" cy="6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線接點 818">
              <a:extLst>
                <a:ext uri="{FF2B5EF4-FFF2-40B4-BE49-F238E27FC236}">
                  <a16:creationId xmlns:a16="http://schemas.microsoft.com/office/drawing/2014/main" id="{2E82FD31-B035-3CC5-8D82-66A684BF7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69" y="767771"/>
              <a:ext cx="0" cy="391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單箭頭接點 823">
              <a:extLst>
                <a:ext uri="{FF2B5EF4-FFF2-40B4-BE49-F238E27FC236}">
                  <a16:creationId xmlns:a16="http://schemas.microsoft.com/office/drawing/2014/main" id="{28DE3BD0-7986-DDBE-43A5-ABC71CDA78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9046" y="1859897"/>
              <a:ext cx="1184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單箭頭接點 825">
              <a:extLst>
                <a:ext uri="{FF2B5EF4-FFF2-40B4-BE49-F238E27FC236}">
                  <a16:creationId xmlns:a16="http://schemas.microsoft.com/office/drawing/2014/main" id="{E1810878-E8FF-BBC4-F88E-6E48187610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7094" y="2735794"/>
              <a:ext cx="926568" cy="6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單箭頭接點 827">
              <a:extLst>
                <a:ext uri="{FF2B5EF4-FFF2-40B4-BE49-F238E27FC236}">
                  <a16:creationId xmlns:a16="http://schemas.microsoft.com/office/drawing/2014/main" id="{7C3E4946-8675-A35C-C837-D1E720CE4436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30" y="4011524"/>
              <a:ext cx="6982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單箭頭接點 829">
              <a:extLst>
                <a:ext uri="{FF2B5EF4-FFF2-40B4-BE49-F238E27FC236}">
                  <a16:creationId xmlns:a16="http://schemas.microsoft.com/office/drawing/2014/main" id="{2F653D68-036E-3C8F-B07C-23B225BAB09B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00" y="5878946"/>
              <a:ext cx="4218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接點 836">
              <a:extLst>
                <a:ext uri="{FF2B5EF4-FFF2-40B4-BE49-F238E27FC236}">
                  <a16:creationId xmlns:a16="http://schemas.microsoft.com/office/drawing/2014/main" id="{FB8E0E7E-3907-56DD-0687-0AB6F4267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046" y="765578"/>
              <a:ext cx="0" cy="1094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線接點 838">
              <a:extLst>
                <a:ext uri="{FF2B5EF4-FFF2-40B4-BE49-F238E27FC236}">
                  <a16:creationId xmlns:a16="http://schemas.microsoft.com/office/drawing/2014/main" id="{CDE4B0FA-A2CC-EB35-B9B0-A77AFDE1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094" y="765578"/>
              <a:ext cx="0" cy="19702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線接點 840">
              <a:extLst>
                <a:ext uri="{FF2B5EF4-FFF2-40B4-BE49-F238E27FC236}">
                  <a16:creationId xmlns:a16="http://schemas.microsoft.com/office/drawing/2014/main" id="{8D377CC6-8882-1410-8B5B-1AFA4358B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700" y="757449"/>
              <a:ext cx="0" cy="5114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線接點 844">
              <a:extLst>
                <a:ext uri="{FF2B5EF4-FFF2-40B4-BE49-F238E27FC236}">
                  <a16:creationId xmlns:a16="http://schemas.microsoft.com/office/drawing/2014/main" id="{9BB77E30-84A3-F6EC-C3F3-AE2B0006F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530" y="757449"/>
              <a:ext cx="0" cy="3247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8" name="文字方塊 857">
              <a:extLst>
                <a:ext uri="{FF2B5EF4-FFF2-40B4-BE49-F238E27FC236}">
                  <a16:creationId xmlns:a16="http://schemas.microsoft.com/office/drawing/2014/main" id="{18755482-B92B-5E66-9B02-2F4F611DA52B}"/>
                </a:ext>
              </a:extLst>
            </p:cNvPr>
            <p:cNvSpPr txBox="1"/>
            <p:nvPr/>
          </p:nvSpPr>
          <p:spPr>
            <a:xfrm>
              <a:off x="638817" y="539384"/>
              <a:ext cx="34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S</a:t>
              </a:r>
              <a:r>
                <a:rPr lang="en-US" altLang="zh-TW" sz="800" dirty="0" err="1"/>
                <a:t>0</a:t>
              </a:r>
              <a:endParaRPr lang="en-US" altLang="zh-TW" sz="1200" dirty="0"/>
            </a:p>
          </p:txBody>
        </p:sp>
        <p:sp>
          <p:nvSpPr>
            <p:cNvPr id="859" name="文字方塊 858">
              <a:extLst>
                <a:ext uri="{FF2B5EF4-FFF2-40B4-BE49-F238E27FC236}">
                  <a16:creationId xmlns:a16="http://schemas.microsoft.com/office/drawing/2014/main" id="{FECA17D2-D0AB-69D3-2C50-FA670ACB3C84}"/>
                </a:ext>
              </a:extLst>
            </p:cNvPr>
            <p:cNvSpPr txBox="1"/>
            <p:nvPr/>
          </p:nvSpPr>
          <p:spPr>
            <a:xfrm>
              <a:off x="874651" y="535812"/>
              <a:ext cx="34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S</a:t>
              </a:r>
              <a:r>
                <a:rPr lang="en-US" altLang="zh-TW" sz="800" dirty="0" err="1"/>
                <a:t>1</a:t>
              </a:r>
              <a:endParaRPr lang="en-US" altLang="zh-TW" sz="1200" dirty="0"/>
            </a:p>
          </p:txBody>
        </p:sp>
        <p:sp>
          <p:nvSpPr>
            <p:cNvPr id="860" name="文字方塊 859">
              <a:extLst>
                <a:ext uri="{FF2B5EF4-FFF2-40B4-BE49-F238E27FC236}">
                  <a16:creationId xmlns:a16="http://schemas.microsoft.com/office/drawing/2014/main" id="{A63D5251-BF06-4FE4-0593-D0745C91AEF9}"/>
                </a:ext>
              </a:extLst>
            </p:cNvPr>
            <p:cNvSpPr txBox="1"/>
            <p:nvPr/>
          </p:nvSpPr>
          <p:spPr>
            <a:xfrm>
              <a:off x="1143230" y="539938"/>
              <a:ext cx="34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S</a:t>
              </a:r>
              <a:r>
                <a:rPr lang="en-US" altLang="zh-TW" sz="800" dirty="0" err="1"/>
                <a:t>2</a:t>
              </a:r>
              <a:endParaRPr lang="en-US" altLang="zh-TW" sz="1200" dirty="0"/>
            </a:p>
          </p:txBody>
        </p:sp>
        <p:sp>
          <p:nvSpPr>
            <p:cNvPr id="861" name="文字方塊 860">
              <a:extLst>
                <a:ext uri="{FF2B5EF4-FFF2-40B4-BE49-F238E27FC236}">
                  <a16:creationId xmlns:a16="http://schemas.microsoft.com/office/drawing/2014/main" id="{8074344F-541C-6F50-61A2-17D9FA5B6807}"/>
                </a:ext>
              </a:extLst>
            </p:cNvPr>
            <p:cNvSpPr txBox="1"/>
            <p:nvPr/>
          </p:nvSpPr>
          <p:spPr>
            <a:xfrm>
              <a:off x="1618217" y="542285"/>
              <a:ext cx="34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S</a:t>
              </a:r>
              <a:r>
                <a:rPr lang="en-US" altLang="zh-TW" sz="800" dirty="0" err="1"/>
                <a:t>4</a:t>
              </a:r>
              <a:endParaRPr lang="en-US" altLang="zh-TW" sz="1200" dirty="0"/>
            </a:p>
          </p:txBody>
        </p:sp>
        <p:sp>
          <p:nvSpPr>
            <p:cNvPr id="862" name="文字方塊 861">
              <a:extLst>
                <a:ext uri="{FF2B5EF4-FFF2-40B4-BE49-F238E27FC236}">
                  <a16:creationId xmlns:a16="http://schemas.microsoft.com/office/drawing/2014/main" id="{375BB9D4-2D90-2E40-3685-ED007A85D597}"/>
                </a:ext>
              </a:extLst>
            </p:cNvPr>
            <p:cNvSpPr txBox="1"/>
            <p:nvPr/>
          </p:nvSpPr>
          <p:spPr>
            <a:xfrm>
              <a:off x="1392038" y="535912"/>
              <a:ext cx="34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S</a:t>
              </a:r>
              <a:r>
                <a:rPr lang="en-US" altLang="zh-TW" sz="800" dirty="0" err="1"/>
                <a:t>3</a:t>
              </a:r>
              <a:endParaRPr lang="en-US" altLang="zh-TW" sz="1200" dirty="0"/>
            </a:p>
          </p:txBody>
        </p:sp>
        <p:sp>
          <p:nvSpPr>
            <p:cNvPr id="863" name="文字方塊 862">
              <a:extLst>
                <a:ext uri="{FF2B5EF4-FFF2-40B4-BE49-F238E27FC236}">
                  <a16:creationId xmlns:a16="http://schemas.microsoft.com/office/drawing/2014/main" id="{190AF4B8-A519-623F-173F-A8699C27FFF8}"/>
                </a:ext>
              </a:extLst>
            </p:cNvPr>
            <p:cNvSpPr txBox="1"/>
            <p:nvPr/>
          </p:nvSpPr>
          <p:spPr>
            <a:xfrm>
              <a:off x="2396153" y="6101605"/>
              <a:ext cx="618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31</a:t>
              </a:r>
              <a:endParaRPr lang="en-US" altLang="zh-TW" sz="800" dirty="0"/>
            </a:p>
          </p:txBody>
        </p:sp>
        <p:sp>
          <p:nvSpPr>
            <p:cNvPr id="864" name="文字方塊 863">
              <a:extLst>
                <a:ext uri="{FF2B5EF4-FFF2-40B4-BE49-F238E27FC236}">
                  <a16:creationId xmlns:a16="http://schemas.microsoft.com/office/drawing/2014/main" id="{7DFE5791-BBDD-E6E8-7947-3B45D78DE322}"/>
                </a:ext>
              </a:extLst>
            </p:cNvPr>
            <p:cNvSpPr txBox="1"/>
            <p:nvPr/>
          </p:nvSpPr>
          <p:spPr>
            <a:xfrm>
              <a:off x="3244366" y="6102696"/>
              <a:ext cx="583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30</a:t>
              </a:r>
              <a:endParaRPr lang="en-US" altLang="zh-TW" sz="800" dirty="0"/>
            </a:p>
          </p:txBody>
        </p:sp>
        <p:sp>
          <p:nvSpPr>
            <p:cNvPr id="865" name="文字方塊 864">
              <a:extLst>
                <a:ext uri="{FF2B5EF4-FFF2-40B4-BE49-F238E27FC236}">
                  <a16:creationId xmlns:a16="http://schemas.microsoft.com/office/drawing/2014/main" id="{368C35B9-98F4-8A96-29AC-F6434C2438B6}"/>
                </a:ext>
              </a:extLst>
            </p:cNvPr>
            <p:cNvSpPr txBox="1"/>
            <p:nvPr/>
          </p:nvSpPr>
          <p:spPr>
            <a:xfrm>
              <a:off x="4083640" y="6098279"/>
              <a:ext cx="500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29</a:t>
              </a:r>
              <a:endParaRPr lang="en-US" altLang="zh-TW" sz="800" dirty="0"/>
            </a:p>
          </p:txBody>
        </p:sp>
        <p:sp>
          <p:nvSpPr>
            <p:cNvPr id="866" name="文字方塊 865">
              <a:extLst>
                <a:ext uri="{FF2B5EF4-FFF2-40B4-BE49-F238E27FC236}">
                  <a16:creationId xmlns:a16="http://schemas.microsoft.com/office/drawing/2014/main" id="{1B2189DE-5FD4-9DC6-2368-70E01A766E00}"/>
                </a:ext>
              </a:extLst>
            </p:cNvPr>
            <p:cNvSpPr txBox="1"/>
            <p:nvPr/>
          </p:nvSpPr>
          <p:spPr>
            <a:xfrm>
              <a:off x="4911946" y="6098096"/>
              <a:ext cx="522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28</a:t>
              </a:r>
              <a:endParaRPr lang="en-US" altLang="zh-TW" sz="800" dirty="0"/>
            </a:p>
          </p:txBody>
        </p:sp>
        <p:sp>
          <p:nvSpPr>
            <p:cNvPr id="867" name="文字方塊 866">
              <a:extLst>
                <a:ext uri="{FF2B5EF4-FFF2-40B4-BE49-F238E27FC236}">
                  <a16:creationId xmlns:a16="http://schemas.microsoft.com/office/drawing/2014/main" id="{40B1CA9E-BC74-7066-C80F-74B35F58A9E8}"/>
                </a:ext>
              </a:extLst>
            </p:cNvPr>
            <p:cNvSpPr txBox="1"/>
            <p:nvPr/>
          </p:nvSpPr>
          <p:spPr>
            <a:xfrm>
              <a:off x="7164885" y="6095851"/>
              <a:ext cx="482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3</a:t>
              </a:r>
              <a:endParaRPr lang="en-US" altLang="zh-TW" sz="800" dirty="0"/>
            </a:p>
          </p:txBody>
        </p:sp>
        <p:sp>
          <p:nvSpPr>
            <p:cNvPr id="868" name="文字方塊 867">
              <a:extLst>
                <a:ext uri="{FF2B5EF4-FFF2-40B4-BE49-F238E27FC236}">
                  <a16:creationId xmlns:a16="http://schemas.microsoft.com/office/drawing/2014/main" id="{EAD37258-0C57-88BC-75F3-C63DA1B17A44}"/>
                </a:ext>
              </a:extLst>
            </p:cNvPr>
            <p:cNvSpPr txBox="1"/>
            <p:nvPr/>
          </p:nvSpPr>
          <p:spPr>
            <a:xfrm>
              <a:off x="8003610" y="6102696"/>
              <a:ext cx="52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2</a:t>
              </a:r>
              <a:endParaRPr lang="en-US" altLang="zh-TW" sz="800" dirty="0"/>
            </a:p>
          </p:txBody>
        </p:sp>
        <p:sp>
          <p:nvSpPr>
            <p:cNvPr id="869" name="文字方塊 868">
              <a:extLst>
                <a:ext uri="{FF2B5EF4-FFF2-40B4-BE49-F238E27FC236}">
                  <a16:creationId xmlns:a16="http://schemas.microsoft.com/office/drawing/2014/main" id="{EB77C167-7742-8C95-61B3-21250053D83B}"/>
                </a:ext>
              </a:extLst>
            </p:cNvPr>
            <p:cNvSpPr txBox="1"/>
            <p:nvPr/>
          </p:nvSpPr>
          <p:spPr>
            <a:xfrm>
              <a:off x="8866279" y="6095851"/>
              <a:ext cx="470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1</a:t>
              </a:r>
              <a:endParaRPr lang="en-US" altLang="zh-TW" sz="800" dirty="0"/>
            </a:p>
          </p:txBody>
        </p:sp>
        <p:sp>
          <p:nvSpPr>
            <p:cNvPr id="870" name="文字方塊 869">
              <a:extLst>
                <a:ext uri="{FF2B5EF4-FFF2-40B4-BE49-F238E27FC236}">
                  <a16:creationId xmlns:a16="http://schemas.microsoft.com/office/drawing/2014/main" id="{2577C121-2FE4-3BF0-E0DE-1CE39B8390DA}"/>
                </a:ext>
              </a:extLst>
            </p:cNvPr>
            <p:cNvSpPr txBox="1"/>
            <p:nvPr/>
          </p:nvSpPr>
          <p:spPr>
            <a:xfrm>
              <a:off x="9664227" y="6095851"/>
              <a:ext cx="40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L</a:t>
              </a:r>
              <a:r>
                <a:rPr lang="en-US" altLang="zh-TW" sz="800" dirty="0" err="1"/>
                <a:t>0</a:t>
              </a:r>
              <a:endParaRPr lang="en-US" altLang="zh-TW" sz="8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73" name="筆跡 872">
                  <a:extLst>
                    <a:ext uri="{FF2B5EF4-FFF2-40B4-BE49-F238E27FC236}">
                      <a16:creationId xmlns:a16="http://schemas.microsoft.com/office/drawing/2014/main" id="{3C006CE1-73F1-B705-4E29-43D0686FC283}"/>
                    </a:ext>
                  </a:extLst>
                </p14:cNvPr>
                <p14:cNvContentPartPr/>
                <p14:nvPr/>
              </p14:nvContentPartPr>
              <p14:xfrm>
                <a:off x="5846751" y="1157783"/>
                <a:ext cx="360" cy="360"/>
              </p14:xfrm>
            </p:contentPart>
          </mc:Choice>
          <mc:Fallback xmlns="">
            <p:pic>
              <p:nvPicPr>
                <p:cNvPr id="873" name="筆跡 872">
                  <a:extLst>
                    <a:ext uri="{FF2B5EF4-FFF2-40B4-BE49-F238E27FC236}">
                      <a16:creationId xmlns:a16="http://schemas.microsoft.com/office/drawing/2014/main" id="{3C006CE1-73F1-B705-4E29-43D0686FC2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751" y="11397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77" name="筆跡 876">
                  <a:extLst>
                    <a:ext uri="{FF2B5EF4-FFF2-40B4-BE49-F238E27FC236}">
                      <a16:creationId xmlns:a16="http://schemas.microsoft.com/office/drawing/2014/main" id="{AABE279F-B34C-CB53-438F-E6E9AABF2910}"/>
                    </a:ext>
                  </a:extLst>
                </p14:cNvPr>
                <p14:cNvContentPartPr/>
                <p14:nvPr/>
              </p14:nvContentPartPr>
              <p14:xfrm>
                <a:off x="6095640" y="1160066"/>
                <a:ext cx="360" cy="360"/>
              </p14:xfrm>
            </p:contentPart>
          </mc:Choice>
          <mc:Fallback xmlns="">
            <p:pic>
              <p:nvPicPr>
                <p:cNvPr id="877" name="筆跡 876">
                  <a:extLst>
                    <a:ext uri="{FF2B5EF4-FFF2-40B4-BE49-F238E27FC236}">
                      <a16:creationId xmlns:a16="http://schemas.microsoft.com/office/drawing/2014/main" id="{AABE279F-B34C-CB53-438F-E6E9AABF291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7640" y="11420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8" name="筆跡 877">
                  <a:extLst>
                    <a:ext uri="{FF2B5EF4-FFF2-40B4-BE49-F238E27FC236}">
                      <a16:creationId xmlns:a16="http://schemas.microsoft.com/office/drawing/2014/main" id="{9536F41E-D359-BCB6-544A-F9B2DA7B0A7F}"/>
                    </a:ext>
                  </a:extLst>
                </p14:cNvPr>
                <p14:cNvContentPartPr/>
                <p14:nvPr/>
              </p14:nvContentPartPr>
              <p14:xfrm>
                <a:off x="6342179" y="1159262"/>
                <a:ext cx="360" cy="360"/>
              </p14:xfrm>
            </p:contentPart>
          </mc:Choice>
          <mc:Fallback xmlns="">
            <p:pic>
              <p:nvPicPr>
                <p:cNvPr id="878" name="筆跡 877">
                  <a:extLst>
                    <a:ext uri="{FF2B5EF4-FFF2-40B4-BE49-F238E27FC236}">
                      <a16:creationId xmlns:a16="http://schemas.microsoft.com/office/drawing/2014/main" id="{9536F41E-D359-BCB6-544A-F9B2DA7B0A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179" y="114126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79" name="筆跡 878">
                  <a:extLst>
                    <a:ext uri="{FF2B5EF4-FFF2-40B4-BE49-F238E27FC236}">
                      <a16:creationId xmlns:a16="http://schemas.microsoft.com/office/drawing/2014/main" id="{CC95B676-E732-7CD9-9B9F-5E1BFE0434EE}"/>
                    </a:ext>
                  </a:extLst>
                </p14:cNvPr>
                <p14:cNvContentPartPr/>
                <p14:nvPr/>
              </p14:nvContentPartPr>
              <p14:xfrm>
                <a:off x="5846751" y="1859025"/>
                <a:ext cx="360" cy="360"/>
              </p14:xfrm>
            </p:contentPart>
          </mc:Choice>
          <mc:Fallback xmlns="">
            <p:pic>
              <p:nvPicPr>
                <p:cNvPr id="879" name="筆跡 878">
                  <a:extLst>
                    <a:ext uri="{FF2B5EF4-FFF2-40B4-BE49-F238E27FC236}">
                      <a16:creationId xmlns:a16="http://schemas.microsoft.com/office/drawing/2014/main" id="{CC95B676-E732-7CD9-9B9F-5E1BFE0434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751" y="1841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80" name="筆跡 879">
                  <a:extLst>
                    <a:ext uri="{FF2B5EF4-FFF2-40B4-BE49-F238E27FC236}">
                      <a16:creationId xmlns:a16="http://schemas.microsoft.com/office/drawing/2014/main" id="{9A0485E8-7CB4-940D-AD8E-656445D7C398}"/>
                    </a:ext>
                  </a:extLst>
                </p14:cNvPr>
                <p14:cNvContentPartPr/>
                <p14:nvPr/>
              </p14:nvContentPartPr>
              <p14:xfrm>
                <a:off x="6095640" y="1861308"/>
                <a:ext cx="360" cy="360"/>
              </p14:xfrm>
            </p:contentPart>
          </mc:Choice>
          <mc:Fallback xmlns="">
            <p:pic>
              <p:nvPicPr>
                <p:cNvPr id="880" name="筆跡 879">
                  <a:extLst>
                    <a:ext uri="{FF2B5EF4-FFF2-40B4-BE49-F238E27FC236}">
                      <a16:creationId xmlns:a16="http://schemas.microsoft.com/office/drawing/2014/main" id="{9A0485E8-7CB4-940D-AD8E-656445D7C3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7640" y="1843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81" name="筆跡 880">
                  <a:extLst>
                    <a:ext uri="{FF2B5EF4-FFF2-40B4-BE49-F238E27FC236}">
                      <a16:creationId xmlns:a16="http://schemas.microsoft.com/office/drawing/2014/main" id="{174A8568-B9E1-4688-611C-EFECF524604A}"/>
                    </a:ext>
                  </a:extLst>
                </p14:cNvPr>
                <p14:cNvContentPartPr/>
                <p14:nvPr/>
              </p14:nvContentPartPr>
              <p14:xfrm>
                <a:off x="6342179" y="1860504"/>
                <a:ext cx="360" cy="360"/>
              </p14:xfrm>
            </p:contentPart>
          </mc:Choice>
          <mc:Fallback xmlns="">
            <p:pic>
              <p:nvPicPr>
                <p:cNvPr id="881" name="筆跡 880">
                  <a:extLst>
                    <a:ext uri="{FF2B5EF4-FFF2-40B4-BE49-F238E27FC236}">
                      <a16:creationId xmlns:a16="http://schemas.microsoft.com/office/drawing/2014/main" id="{174A8568-B9E1-4688-611C-EFECF52460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179" y="18425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82" name="筆跡 881">
                  <a:extLst>
                    <a:ext uri="{FF2B5EF4-FFF2-40B4-BE49-F238E27FC236}">
                      <a16:creationId xmlns:a16="http://schemas.microsoft.com/office/drawing/2014/main" id="{2B1C7A9E-A3B3-EF70-BE83-3764CC0BC4C2}"/>
                    </a:ext>
                  </a:extLst>
                </p14:cNvPr>
                <p14:cNvContentPartPr/>
                <p14:nvPr/>
              </p14:nvContentPartPr>
              <p14:xfrm>
                <a:off x="5846751" y="2733955"/>
                <a:ext cx="360" cy="360"/>
              </p14:xfrm>
            </p:contentPart>
          </mc:Choice>
          <mc:Fallback xmlns="">
            <p:pic>
              <p:nvPicPr>
                <p:cNvPr id="882" name="筆跡 881">
                  <a:extLst>
                    <a:ext uri="{FF2B5EF4-FFF2-40B4-BE49-F238E27FC236}">
                      <a16:creationId xmlns:a16="http://schemas.microsoft.com/office/drawing/2014/main" id="{2B1C7A9E-A3B3-EF70-BE83-3764CC0BC4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751" y="27159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83" name="筆跡 882">
                  <a:extLst>
                    <a:ext uri="{FF2B5EF4-FFF2-40B4-BE49-F238E27FC236}">
                      <a16:creationId xmlns:a16="http://schemas.microsoft.com/office/drawing/2014/main" id="{83D8A2A1-C349-68D7-B637-5C20491AF4E7}"/>
                    </a:ext>
                  </a:extLst>
                </p14:cNvPr>
                <p14:cNvContentPartPr/>
                <p14:nvPr/>
              </p14:nvContentPartPr>
              <p14:xfrm>
                <a:off x="6095640" y="2736238"/>
                <a:ext cx="360" cy="360"/>
              </p14:xfrm>
            </p:contentPart>
          </mc:Choice>
          <mc:Fallback xmlns="">
            <p:pic>
              <p:nvPicPr>
                <p:cNvPr id="883" name="筆跡 882">
                  <a:extLst>
                    <a:ext uri="{FF2B5EF4-FFF2-40B4-BE49-F238E27FC236}">
                      <a16:creationId xmlns:a16="http://schemas.microsoft.com/office/drawing/2014/main" id="{83D8A2A1-C349-68D7-B637-5C20491AF4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7640" y="27182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84" name="筆跡 883">
                  <a:extLst>
                    <a:ext uri="{FF2B5EF4-FFF2-40B4-BE49-F238E27FC236}">
                      <a16:creationId xmlns:a16="http://schemas.microsoft.com/office/drawing/2014/main" id="{E207BB4C-D4E0-019F-A58D-210265079FA1}"/>
                    </a:ext>
                  </a:extLst>
                </p14:cNvPr>
                <p14:cNvContentPartPr/>
                <p14:nvPr/>
              </p14:nvContentPartPr>
              <p14:xfrm>
                <a:off x="6342179" y="2735434"/>
                <a:ext cx="360" cy="360"/>
              </p14:xfrm>
            </p:contentPart>
          </mc:Choice>
          <mc:Fallback xmlns="">
            <p:pic>
              <p:nvPicPr>
                <p:cNvPr id="884" name="筆跡 883">
                  <a:extLst>
                    <a:ext uri="{FF2B5EF4-FFF2-40B4-BE49-F238E27FC236}">
                      <a16:creationId xmlns:a16="http://schemas.microsoft.com/office/drawing/2014/main" id="{E207BB4C-D4E0-019F-A58D-210265079F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4179" y="27174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5" name="筆跡 884">
                  <a:extLst>
                    <a:ext uri="{FF2B5EF4-FFF2-40B4-BE49-F238E27FC236}">
                      <a16:creationId xmlns:a16="http://schemas.microsoft.com/office/drawing/2014/main" id="{FC8FC47C-448B-BB39-CED3-A3EA04CDA5E7}"/>
                    </a:ext>
                  </a:extLst>
                </p14:cNvPr>
                <p14:cNvContentPartPr/>
                <p14:nvPr/>
              </p14:nvContentPartPr>
              <p14:xfrm>
                <a:off x="5853299" y="4008056"/>
                <a:ext cx="360" cy="360"/>
              </p14:xfrm>
            </p:contentPart>
          </mc:Choice>
          <mc:Fallback xmlns="">
            <p:pic>
              <p:nvPicPr>
                <p:cNvPr id="885" name="筆跡 884">
                  <a:extLst>
                    <a:ext uri="{FF2B5EF4-FFF2-40B4-BE49-F238E27FC236}">
                      <a16:creationId xmlns:a16="http://schemas.microsoft.com/office/drawing/2014/main" id="{FC8FC47C-448B-BB39-CED3-A3EA04CDA5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35299" y="39900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86" name="筆跡 885">
                  <a:extLst>
                    <a:ext uri="{FF2B5EF4-FFF2-40B4-BE49-F238E27FC236}">
                      <a16:creationId xmlns:a16="http://schemas.microsoft.com/office/drawing/2014/main" id="{AB186A49-3936-A976-A8C1-846CE0FC7974}"/>
                    </a:ext>
                  </a:extLst>
                </p14:cNvPr>
                <p14:cNvContentPartPr/>
                <p14:nvPr/>
              </p14:nvContentPartPr>
              <p14:xfrm>
                <a:off x="6102188" y="4010339"/>
                <a:ext cx="360" cy="360"/>
              </p14:xfrm>
            </p:contentPart>
          </mc:Choice>
          <mc:Fallback xmlns="">
            <p:pic>
              <p:nvPicPr>
                <p:cNvPr id="886" name="筆跡 885">
                  <a:extLst>
                    <a:ext uri="{FF2B5EF4-FFF2-40B4-BE49-F238E27FC236}">
                      <a16:creationId xmlns:a16="http://schemas.microsoft.com/office/drawing/2014/main" id="{AB186A49-3936-A976-A8C1-846CE0FC79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4188" y="39923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87" name="筆跡 886">
                  <a:extLst>
                    <a:ext uri="{FF2B5EF4-FFF2-40B4-BE49-F238E27FC236}">
                      <a16:creationId xmlns:a16="http://schemas.microsoft.com/office/drawing/2014/main" id="{1FAD6EDA-15EB-D2F6-A273-6D9589364282}"/>
                    </a:ext>
                  </a:extLst>
                </p14:cNvPr>
                <p14:cNvContentPartPr/>
                <p14:nvPr/>
              </p14:nvContentPartPr>
              <p14:xfrm>
                <a:off x="6348727" y="4009535"/>
                <a:ext cx="360" cy="360"/>
              </p14:xfrm>
            </p:contentPart>
          </mc:Choice>
          <mc:Fallback xmlns="">
            <p:pic>
              <p:nvPicPr>
                <p:cNvPr id="887" name="筆跡 886">
                  <a:extLst>
                    <a:ext uri="{FF2B5EF4-FFF2-40B4-BE49-F238E27FC236}">
                      <a16:creationId xmlns:a16="http://schemas.microsoft.com/office/drawing/2014/main" id="{1FAD6EDA-15EB-D2F6-A273-6D95893642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30727" y="39915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88" name="筆跡 887">
                  <a:extLst>
                    <a:ext uri="{FF2B5EF4-FFF2-40B4-BE49-F238E27FC236}">
                      <a16:creationId xmlns:a16="http://schemas.microsoft.com/office/drawing/2014/main" id="{795E65EA-FB62-57DB-BF6B-127436BB05D0}"/>
                    </a:ext>
                  </a:extLst>
                </p14:cNvPr>
                <p14:cNvContentPartPr/>
                <p14:nvPr/>
              </p14:nvContentPartPr>
              <p14:xfrm>
                <a:off x="5846391" y="5884872"/>
                <a:ext cx="360" cy="360"/>
              </p14:xfrm>
            </p:contentPart>
          </mc:Choice>
          <mc:Fallback xmlns="">
            <p:pic>
              <p:nvPicPr>
                <p:cNvPr id="888" name="筆跡 887">
                  <a:extLst>
                    <a:ext uri="{FF2B5EF4-FFF2-40B4-BE49-F238E27FC236}">
                      <a16:creationId xmlns:a16="http://schemas.microsoft.com/office/drawing/2014/main" id="{795E65EA-FB62-57DB-BF6B-127436BB05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391" y="58668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89" name="筆跡 888">
                  <a:extLst>
                    <a:ext uri="{FF2B5EF4-FFF2-40B4-BE49-F238E27FC236}">
                      <a16:creationId xmlns:a16="http://schemas.microsoft.com/office/drawing/2014/main" id="{15A1C79A-9411-E961-A797-442CFCA4050E}"/>
                    </a:ext>
                  </a:extLst>
                </p14:cNvPr>
                <p14:cNvContentPartPr/>
                <p14:nvPr/>
              </p14:nvContentPartPr>
              <p14:xfrm>
                <a:off x="6095280" y="5887155"/>
                <a:ext cx="360" cy="360"/>
              </p14:xfrm>
            </p:contentPart>
          </mc:Choice>
          <mc:Fallback xmlns="">
            <p:pic>
              <p:nvPicPr>
                <p:cNvPr id="889" name="筆跡 888">
                  <a:extLst>
                    <a:ext uri="{FF2B5EF4-FFF2-40B4-BE49-F238E27FC236}">
                      <a16:creationId xmlns:a16="http://schemas.microsoft.com/office/drawing/2014/main" id="{15A1C79A-9411-E961-A797-442CFCA405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7280" y="58691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90" name="筆跡 889">
                  <a:extLst>
                    <a:ext uri="{FF2B5EF4-FFF2-40B4-BE49-F238E27FC236}">
                      <a16:creationId xmlns:a16="http://schemas.microsoft.com/office/drawing/2014/main" id="{09C69300-29CF-8701-2996-791C79F8821A}"/>
                    </a:ext>
                  </a:extLst>
                </p14:cNvPr>
                <p14:cNvContentPartPr/>
                <p14:nvPr/>
              </p14:nvContentPartPr>
              <p14:xfrm>
                <a:off x="6341819" y="5886351"/>
                <a:ext cx="360" cy="360"/>
              </p14:xfrm>
            </p:contentPart>
          </mc:Choice>
          <mc:Fallback xmlns="">
            <p:pic>
              <p:nvPicPr>
                <p:cNvPr id="890" name="筆跡 889">
                  <a:extLst>
                    <a:ext uri="{FF2B5EF4-FFF2-40B4-BE49-F238E27FC236}">
                      <a16:creationId xmlns:a16="http://schemas.microsoft.com/office/drawing/2014/main" id="{09C69300-29CF-8701-2996-791C79F882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3819" y="58683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2911BC-8606-1D07-83C0-14678D54EEC3}"/>
              </a:ext>
            </a:extLst>
          </p:cNvPr>
          <p:cNvSpPr txBox="1"/>
          <p:nvPr/>
        </p:nvSpPr>
        <p:spPr>
          <a:xfrm>
            <a:off x="322976" y="5930037"/>
            <a:ext cx="151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Shifter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07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筆跡 61">
                <a:extLst>
                  <a:ext uri="{FF2B5EF4-FFF2-40B4-BE49-F238E27FC236}">
                    <a16:creationId xmlns:a16="http://schemas.microsoft.com/office/drawing/2014/main" id="{89EDBF25-A4FC-E8E7-898A-55AD5BF99ABD}"/>
                  </a:ext>
                </a:extLst>
              </p14:cNvPr>
              <p14:cNvContentPartPr/>
              <p14:nvPr/>
            </p14:nvContentPartPr>
            <p14:xfrm>
              <a:off x="-2051695" y="2684211"/>
              <a:ext cx="360" cy="360"/>
            </p14:xfrm>
          </p:contentPart>
        </mc:Choice>
        <mc:Fallback xmlns="">
          <p:pic>
            <p:nvPicPr>
              <p:cNvPr id="62" name="筆跡 61">
                <a:extLst>
                  <a:ext uri="{FF2B5EF4-FFF2-40B4-BE49-F238E27FC236}">
                    <a16:creationId xmlns:a16="http://schemas.microsoft.com/office/drawing/2014/main" id="{89EDBF25-A4FC-E8E7-898A-55AD5BF99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60695" y="26752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27339900-62FD-72B7-EE6F-05D6809C88CC}"/>
              </a:ext>
            </a:extLst>
          </p:cNvPr>
          <p:cNvGrpSpPr/>
          <p:nvPr/>
        </p:nvGrpSpPr>
        <p:grpSpPr>
          <a:xfrm>
            <a:off x="1743261" y="762169"/>
            <a:ext cx="9943566" cy="4348250"/>
            <a:chOff x="1784204" y="1082891"/>
            <a:chExt cx="9943566" cy="43482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0CAD25-707D-67D8-8FD4-BDA89972C2D5}"/>
                </a:ext>
              </a:extLst>
            </p:cNvPr>
            <p:cNvSpPr/>
            <p:nvPr/>
          </p:nvSpPr>
          <p:spPr>
            <a:xfrm>
              <a:off x="3363762" y="1082891"/>
              <a:ext cx="1692322" cy="59787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6292F836-9957-16F2-6C72-4AFB016F4E0E}"/>
                </a:ext>
              </a:extLst>
            </p:cNvPr>
            <p:cNvSpPr/>
            <p:nvPr/>
          </p:nvSpPr>
          <p:spPr>
            <a:xfrm>
              <a:off x="2687033" y="2531832"/>
              <a:ext cx="2160000" cy="1260000"/>
            </a:xfrm>
            <a:prstGeom prst="parallelogram">
              <a:avLst>
                <a:gd name="adj" fmla="val 70300"/>
              </a:avLst>
            </a:prstGeom>
            <a:solidFill>
              <a:schemeClr val="bg1">
                <a:alpha val="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047141F8-C47B-E13A-CFBE-16422E065E90}"/>
                </a:ext>
              </a:extLst>
            </p:cNvPr>
            <p:cNvSpPr/>
            <p:nvPr/>
          </p:nvSpPr>
          <p:spPr>
            <a:xfrm flipH="1">
              <a:off x="1784204" y="2531832"/>
              <a:ext cx="2160000" cy="1260000"/>
            </a:xfrm>
            <a:prstGeom prst="parallelogram">
              <a:avLst>
                <a:gd name="adj" fmla="val 70300"/>
              </a:avLst>
            </a:prstGeom>
            <a:solidFill>
              <a:schemeClr val="bg1">
                <a:alpha val="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F8EA96DD-145D-CA39-1E5F-AE27482077A5}"/>
                    </a:ext>
                  </a:extLst>
                </p14:cNvPr>
                <p14:cNvContentPartPr/>
                <p14:nvPr/>
              </p14:nvContentPartPr>
              <p14:xfrm>
                <a:off x="3177722" y="2895514"/>
                <a:ext cx="360" cy="36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F8EA96DD-145D-CA39-1E5F-AE27482077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9722" y="28775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77730B05-9DBE-FD76-FEA6-E0CBD567D61B}"/>
                    </a:ext>
                  </a:extLst>
                </p14:cNvPr>
                <p14:cNvContentPartPr/>
                <p14:nvPr/>
              </p14:nvContentPartPr>
              <p14:xfrm>
                <a:off x="2693882" y="2915674"/>
                <a:ext cx="606600" cy="83412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77730B05-9DBE-FD76-FEA6-E0CBD567D6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5882" y="2897682"/>
                  <a:ext cx="642240" cy="86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72D73516-FFD3-C98E-F841-1B24E7145C20}"/>
                    </a:ext>
                  </a:extLst>
                </p14:cNvPr>
                <p14:cNvContentPartPr/>
                <p14:nvPr/>
              </p14:nvContentPartPr>
              <p14:xfrm>
                <a:off x="2690642" y="3713364"/>
                <a:ext cx="44280" cy="4896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72D73516-FFD3-C98E-F841-1B24E7145C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2787" y="3695364"/>
                  <a:ext cx="79633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0603B841-7410-0332-A54F-C817A3D8E06B}"/>
                    </a:ext>
                  </a:extLst>
                </p14:cNvPr>
                <p14:cNvContentPartPr/>
                <p14:nvPr/>
              </p14:nvContentPartPr>
              <p14:xfrm>
                <a:off x="3323522" y="2915604"/>
                <a:ext cx="615600" cy="8438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0603B841-7410-0332-A54F-C817A3D8E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5522" y="2897596"/>
                  <a:ext cx="651240" cy="879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3076B5B2-069F-F58A-C7F2-20B070284890}"/>
                    </a:ext>
                  </a:extLst>
                </p14:cNvPr>
                <p14:cNvContentPartPr/>
                <p14:nvPr/>
              </p14:nvContentPartPr>
              <p14:xfrm>
                <a:off x="3779642" y="3605004"/>
                <a:ext cx="151200" cy="15444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3076B5B2-069F-F58A-C7F2-20B0702848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1685" y="3587004"/>
                  <a:ext cx="186755" cy="190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9F1FDB80-C97A-734F-774A-31D5A3059EE3}"/>
                </a:ext>
              </a:extLst>
            </p:cNvPr>
            <p:cNvCxnSpPr>
              <a:cxnSpLocks/>
              <a:stCxn id="12" idx="2"/>
              <a:endCxn id="17" idx="1"/>
            </p:cNvCxnSpPr>
            <p:nvPr/>
          </p:nvCxnSpPr>
          <p:spPr>
            <a:xfrm>
              <a:off x="4209923" y="1680764"/>
              <a:ext cx="0" cy="851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74F428D-B096-1AE1-8314-44623CCDEA1E}"/>
                </a:ext>
              </a:extLst>
            </p:cNvPr>
            <p:cNvSpPr txBox="1"/>
            <p:nvPr/>
          </p:nvSpPr>
          <p:spPr>
            <a:xfrm>
              <a:off x="3363766" y="1104827"/>
              <a:ext cx="17056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Multiplicand</a:t>
              </a:r>
            </a:p>
            <a:p>
              <a:pPr algn="ctr"/>
              <a:r>
                <a:rPr lang="en-US" altLang="zh-TW" sz="1200" b="1" dirty="0"/>
                <a:t>(32 bits)</a:t>
              </a:r>
              <a:endParaRPr lang="zh-TW" altLang="en-US" sz="1200" b="1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C589AD0-B601-EBE1-8379-39F89D1B08EF}"/>
                </a:ext>
              </a:extLst>
            </p:cNvPr>
            <p:cNvSpPr txBox="1"/>
            <p:nvPr/>
          </p:nvSpPr>
          <p:spPr>
            <a:xfrm>
              <a:off x="2693882" y="3011296"/>
              <a:ext cx="1339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/>
                <a:t>32-bit ALU</a:t>
              </a:r>
              <a:endParaRPr lang="zh-TW" altLang="en-US" sz="2000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9A00ED4-1AEA-DDEC-1ED8-AE165FB7DBCE}"/>
                </a:ext>
              </a:extLst>
            </p:cNvPr>
            <p:cNvSpPr/>
            <p:nvPr/>
          </p:nvSpPr>
          <p:spPr>
            <a:xfrm>
              <a:off x="1970811" y="4512218"/>
              <a:ext cx="4125191" cy="6650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D053FB8-E219-5CC6-78B3-0C7857FC5807}"/>
                </a:ext>
              </a:extLst>
            </p:cNvPr>
            <p:cNvCxnSpPr>
              <a:stCxn id="44" idx="0"/>
              <a:endCxn id="44" idx="2"/>
            </p:cNvCxnSpPr>
            <p:nvPr/>
          </p:nvCxnSpPr>
          <p:spPr>
            <a:xfrm>
              <a:off x="4033405" y="4512218"/>
              <a:ext cx="0" cy="6650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23139D3-B770-F096-EE57-74CF57AD3F58}"/>
                </a:ext>
              </a:extLst>
            </p:cNvPr>
            <p:cNvSpPr txBox="1"/>
            <p:nvPr/>
          </p:nvSpPr>
          <p:spPr>
            <a:xfrm>
              <a:off x="2096856" y="4589522"/>
              <a:ext cx="18422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/>
                <a:t>LHPROD</a:t>
              </a:r>
              <a:endParaRPr lang="en-US" altLang="zh-TW" b="1" dirty="0"/>
            </a:p>
            <a:p>
              <a:pPr algn="ctr"/>
              <a:r>
                <a:rPr lang="en-US" altLang="zh-TW" sz="1200" b="1" dirty="0"/>
                <a:t>(32 bits)</a:t>
              </a:r>
              <a:endParaRPr lang="zh-TW" altLang="en-US" sz="1200" b="1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53990DB-B160-1E09-7DD5-DD41D21F7E3C}"/>
                </a:ext>
              </a:extLst>
            </p:cNvPr>
            <p:cNvSpPr txBox="1"/>
            <p:nvPr/>
          </p:nvSpPr>
          <p:spPr>
            <a:xfrm>
              <a:off x="4159452" y="4589522"/>
              <a:ext cx="18422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/>
                <a:t>RHPROD</a:t>
              </a:r>
              <a:endParaRPr lang="en-US" altLang="zh-TW" b="1" dirty="0"/>
            </a:p>
            <a:p>
              <a:pPr algn="ctr"/>
              <a:r>
                <a:rPr lang="en-US" altLang="zh-TW" sz="1200" b="1" dirty="0"/>
                <a:t>(32 bits)</a:t>
              </a:r>
              <a:endParaRPr lang="zh-TW" altLang="en-US" sz="1200" b="1" dirty="0"/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E0A3C86C-1A67-E8D2-2496-73C8DEBE73EE}"/>
                </a:ext>
              </a:extLst>
            </p:cNvPr>
            <p:cNvCxnSpPr>
              <a:stCxn id="18" idx="3"/>
            </p:cNvCxnSpPr>
            <p:nvPr/>
          </p:nvCxnSpPr>
          <p:spPr>
            <a:xfrm flipH="1">
              <a:off x="3300482" y="3791832"/>
              <a:ext cx="6612" cy="720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DEF15DBE-0917-AB06-7AAE-5CE5F93B9B8A}"/>
                    </a:ext>
                  </a:extLst>
                </p14:cNvPr>
                <p14:cNvContentPartPr/>
                <p14:nvPr/>
              </p14:nvContentPartPr>
              <p14:xfrm>
                <a:off x="3115689" y="3457209"/>
                <a:ext cx="391320" cy="17604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DEF15DBE-0917-AB06-7AAE-5CE5F93B9B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6689" y="3448209"/>
                  <a:ext cx="40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5A5376DF-9520-A205-9898-C73D52CC377F}"/>
                    </a:ext>
                  </a:extLst>
                </p14:cNvPr>
                <p14:cNvContentPartPr/>
                <p14:nvPr/>
              </p14:nvContentPartPr>
              <p14:xfrm>
                <a:off x="2659385" y="3459651"/>
                <a:ext cx="157680" cy="25992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5A5376DF-9520-A205-9898-C73D52CC37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0385" y="3450651"/>
                  <a:ext cx="175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C7B91BE2-A5BA-62DA-C89C-0AA4E1271F72}"/>
                    </a:ext>
                  </a:extLst>
                </p14:cNvPr>
                <p14:cNvContentPartPr/>
                <p14:nvPr/>
              </p14:nvContentPartPr>
              <p14:xfrm>
                <a:off x="2763785" y="3556491"/>
                <a:ext cx="35280" cy="8712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C7B91BE2-A5BA-62DA-C89C-0AA4E1271F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54785" y="3547491"/>
                  <a:ext cx="52920" cy="1047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0" name="接點: 肘形 69">
              <a:extLst>
                <a:ext uri="{FF2B5EF4-FFF2-40B4-BE49-F238E27FC236}">
                  <a16:creationId xmlns:a16="http://schemas.microsoft.com/office/drawing/2014/main" id="{C9C37707-D27F-A67B-E68A-985D3BA76A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99883" y="3572744"/>
              <a:ext cx="2611688" cy="597296"/>
            </a:xfrm>
            <a:prstGeom prst="bentConnector5">
              <a:avLst>
                <a:gd name="adj1" fmla="val -10950"/>
                <a:gd name="adj2" fmla="val 365064"/>
                <a:gd name="adj3" fmla="val 11207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6E33DCBB-BC97-2126-4AD7-D47C27625265}"/>
                </a:ext>
              </a:extLst>
            </p:cNvPr>
            <p:cNvSpPr/>
            <p:nvPr/>
          </p:nvSpPr>
          <p:spPr>
            <a:xfrm>
              <a:off x="8761495" y="3905995"/>
              <a:ext cx="2155085" cy="1155819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</a:t>
              </a:r>
              <a:endParaRPr lang="zh-TW" altLang="en-US" dirty="0"/>
            </a:p>
          </p:txBody>
        </p:sp>
        <p:cxnSp>
          <p:nvCxnSpPr>
            <p:cNvPr id="89" name="接點: 肘形 88">
              <a:extLst>
                <a:ext uri="{FF2B5EF4-FFF2-40B4-BE49-F238E27FC236}">
                  <a16:creationId xmlns:a16="http://schemas.microsoft.com/office/drawing/2014/main" id="{9889D839-3737-56C5-4658-73CE5830A9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1" y="4653284"/>
              <a:ext cx="2665490" cy="355599"/>
            </a:xfrm>
            <a:prstGeom prst="bentConnector3">
              <a:avLst>
                <a:gd name="adj1" fmla="val 2693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接點: 肘形 95">
              <a:extLst>
                <a:ext uri="{FF2B5EF4-FFF2-40B4-BE49-F238E27FC236}">
                  <a16:creationId xmlns:a16="http://schemas.microsoft.com/office/drawing/2014/main" id="{34B2C90A-8B29-2E99-9DE4-ADB79929CB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7" y="4214790"/>
              <a:ext cx="2665489" cy="5103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7B715533-6AE2-3656-2663-60B2B28C3A44}"/>
                </a:ext>
              </a:extLst>
            </p:cNvPr>
            <p:cNvSpPr txBox="1"/>
            <p:nvPr/>
          </p:nvSpPr>
          <p:spPr>
            <a:xfrm>
              <a:off x="7235852" y="3840744"/>
              <a:ext cx="1149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Shift Right</a:t>
              </a:r>
              <a:endParaRPr lang="zh-TW" altLang="en-US" dirty="0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FD31C541-EBE7-A6B1-6E91-EC1BF98039A1}"/>
                </a:ext>
              </a:extLst>
            </p:cNvPr>
            <p:cNvSpPr txBox="1"/>
            <p:nvPr/>
          </p:nvSpPr>
          <p:spPr>
            <a:xfrm>
              <a:off x="7428751" y="5061809"/>
              <a:ext cx="104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Write</a:t>
              </a:r>
              <a:endParaRPr lang="zh-TW" altLang="en-US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B573C77-4D4E-B176-85BD-2EBC7A2638EB}"/>
                </a:ext>
              </a:extLst>
            </p:cNvPr>
            <p:cNvSpPr/>
            <p:nvPr/>
          </p:nvSpPr>
          <p:spPr>
            <a:xfrm>
              <a:off x="9816645" y="2418958"/>
              <a:ext cx="1692322" cy="59787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8A9A7AE5-B67D-4F5B-1C9E-EF0B3094FD4C}"/>
                </a:ext>
              </a:extLst>
            </p:cNvPr>
            <p:cNvSpPr txBox="1"/>
            <p:nvPr/>
          </p:nvSpPr>
          <p:spPr>
            <a:xfrm>
              <a:off x="9816646" y="2502814"/>
              <a:ext cx="17056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/>
                <a:t>Multiplier</a:t>
              </a:r>
              <a:r>
                <a:rPr lang="en-US" altLang="zh-TW" sz="1200" b="1" dirty="0"/>
                <a:t> </a:t>
              </a:r>
              <a:r>
                <a:rPr lang="en-US" altLang="zh-TW" sz="1400" b="1" dirty="0"/>
                <a:t>(32 bits)</a:t>
              </a:r>
            </a:p>
            <a:p>
              <a:pPr algn="r"/>
              <a:r>
                <a:rPr lang="en-US" altLang="zh-TW" sz="1200" dirty="0"/>
                <a:t>Shift Right</a:t>
              </a:r>
              <a:endParaRPr lang="zh-TW" altLang="en-US" sz="1200" dirty="0"/>
            </a:p>
          </p:txBody>
        </p: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30A740B3-C96D-983A-A4E5-2D268E75DF28}"/>
                </a:ext>
              </a:extLst>
            </p:cNvPr>
            <p:cNvCxnSpPr/>
            <p:nvPr/>
          </p:nvCxnSpPr>
          <p:spPr>
            <a:xfrm>
              <a:off x="11304738" y="3033433"/>
              <a:ext cx="0" cy="11766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5FB8F79F-C215-D0EA-FC64-CC8E60777C6C}"/>
                </a:ext>
              </a:extLst>
            </p:cNvPr>
            <p:cNvCxnSpPr/>
            <p:nvPr/>
          </p:nvCxnSpPr>
          <p:spPr>
            <a:xfrm flipH="1">
              <a:off x="10916580" y="4210076"/>
              <a:ext cx="38815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5EF03431-531F-E7D1-0B4B-96E027EADF53}"/>
                </a:ext>
              </a:extLst>
            </p:cNvPr>
            <p:cNvCxnSpPr/>
            <p:nvPr/>
          </p:nvCxnSpPr>
          <p:spPr>
            <a:xfrm>
              <a:off x="10916580" y="4675414"/>
              <a:ext cx="800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4B39D24D-AF26-094C-138B-C64D4611A1C5}"/>
                </a:ext>
              </a:extLst>
            </p:cNvPr>
            <p:cNvCxnSpPr/>
            <p:nvPr/>
          </p:nvCxnSpPr>
          <p:spPr>
            <a:xfrm>
              <a:off x="11723159" y="2853435"/>
              <a:ext cx="0" cy="18219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單箭頭接點 175">
              <a:extLst>
                <a:ext uri="{FF2B5EF4-FFF2-40B4-BE49-F238E27FC236}">
                  <a16:creationId xmlns:a16="http://schemas.microsoft.com/office/drawing/2014/main" id="{577106EB-5F47-9642-23C7-0E5F8E034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0970" y="2853433"/>
              <a:ext cx="2268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A6E22AAD-3140-CB46-8135-EB45E70E6E1D}"/>
                </a:ext>
              </a:extLst>
            </p:cNvPr>
            <p:cNvSpPr txBox="1"/>
            <p:nvPr/>
          </p:nvSpPr>
          <p:spPr>
            <a:xfrm>
              <a:off x="11229653" y="2995257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err="1"/>
                <a:t>LSB</a:t>
              </a:r>
              <a:endParaRPr lang="zh-TW" altLang="en-US" sz="1200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C9F264-B0F6-C844-4EC1-0AFDDDCF67B8}"/>
              </a:ext>
            </a:extLst>
          </p:cNvPr>
          <p:cNvSpPr txBox="1"/>
          <p:nvPr/>
        </p:nvSpPr>
        <p:spPr>
          <a:xfrm>
            <a:off x="779934" y="5667467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Multiplier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88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E262D5F-6BB3-A4E5-1AE1-30184F64E30C}"/>
              </a:ext>
            </a:extLst>
          </p:cNvPr>
          <p:cNvGrpSpPr/>
          <p:nvPr/>
        </p:nvGrpSpPr>
        <p:grpSpPr>
          <a:xfrm>
            <a:off x="1064446" y="1675356"/>
            <a:ext cx="10897980" cy="3583330"/>
            <a:chOff x="1064446" y="1675356"/>
            <a:chExt cx="10897980" cy="35833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7A1262-BB85-1B4F-6325-BCAE0497E46C}"/>
                </a:ext>
              </a:extLst>
            </p:cNvPr>
            <p:cNvSpPr/>
            <p:nvPr/>
          </p:nvSpPr>
          <p:spPr>
            <a:xfrm>
              <a:off x="8242224" y="2642348"/>
              <a:ext cx="1875865" cy="145228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E99253F-162F-7C27-330D-041A53DB11CD}"/>
                </a:ext>
              </a:extLst>
            </p:cNvPr>
            <p:cNvSpPr txBox="1"/>
            <p:nvPr/>
          </p:nvSpPr>
          <p:spPr>
            <a:xfrm>
              <a:off x="8242224" y="2642348"/>
              <a:ext cx="18758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Less    A</a:t>
              </a:r>
              <a:r>
                <a:rPr lang="en-US" altLang="zh-TW" sz="1200" dirty="0"/>
                <a:t>i</a:t>
              </a:r>
              <a:r>
                <a:rPr lang="en-US" altLang="zh-TW" dirty="0"/>
                <a:t>     B</a:t>
              </a:r>
              <a:r>
                <a:rPr lang="en-US" altLang="zh-TW" sz="1200" dirty="0"/>
                <a:t>i</a:t>
              </a:r>
              <a:endParaRPr lang="en-US" altLang="zh-TW" dirty="0"/>
            </a:p>
            <a:p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r>
                <a:rPr lang="en-US" altLang="zh-TW" sz="1200" dirty="0"/>
                <a:t>                                   </a:t>
              </a:r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</a:p>
            <a:p>
              <a:r>
                <a:rPr lang="zh-TW" altLang="en-US" dirty="0"/>
                <a:t>                          </a:t>
              </a:r>
              <a:r>
                <a:rPr lang="en-US" altLang="zh-TW" dirty="0" err="1"/>
                <a:t>SEL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ALU0</a:t>
              </a:r>
              <a:endParaRPr lang="en-US" altLang="zh-TW" dirty="0"/>
            </a:p>
            <a:p>
              <a:pPr algn="r"/>
              <a:r>
                <a:rPr lang="en-US" altLang="zh-TW" dirty="0"/>
                <a:t>S</a:t>
              </a:r>
              <a:r>
                <a:rPr lang="en-US" altLang="zh-TW" sz="1200" dirty="0"/>
                <a:t>i             </a:t>
              </a:r>
              <a:r>
                <a:rPr lang="en-US" altLang="zh-TW" dirty="0"/>
                <a:t>INV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F86969-666F-4BCC-F940-C56423F81679}"/>
                </a:ext>
              </a:extLst>
            </p:cNvPr>
            <p:cNvSpPr/>
            <p:nvPr/>
          </p:nvSpPr>
          <p:spPr>
            <a:xfrm>
              <a:off x="5711936" y="2642348"/>
              <a:ext cx="1875865" cy="145228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71223E9-80BC-9CD4-405D-006BB9A8AC10}"/>
                </a:ext>
              </a:extLst>
            </p:cNvPr>
            <p:cNvSpPr txBox="1"/>
            <p:nvPr/>
          </p:nvSpPr>
          <p:spPr>
            <a:xfrm>
              <a:off x="5711936" y="2642348"/>
              <a:ext cx="18758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Less    A</a:t>
              </a:r>
              <a:r>
                <a:rPr lang="en-US" altLang="zh-TW" sz="1200" dirty="0"/>
                <a:t>i</a:t>
              </a:r>
              <a:r>
                <a:rPr lang="en-US" altLang="zh-TW" dirty="0"/>
                <a:t>     B</a:t>
              </a:r>
              <a:r>
                <a:rPr lang="en-US" altLang="zh-TW" sz="1200" dirty="0"/>
                <a:t>i</a:t>
              </a:r>
              <a:endParaRPr lang="en-US" altLang="zh-TW" dirty="0"/>
            </a:p>
            <a:p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r>
                <a:rPr lang="en-US" altLang="zh-TW" sz="1200" dirty="0"/>
                <a:t>                                   </a:t>
              </a:r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</a:p>
            <a:p>
              <a:r>
                <a:rPr lang="zh-TW" altLang="en-US" dirty="0"/>
                <a:t>                          </a:t>
              </a:r>
              <a:r>
                <a:rPr lang="en-US" altLang="zh-TW" dirty="0" err="1"/>
                <a:t>SEL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ALU1</a:t>
              </a:r>
              <a:endParaRPr lang="en-US" altLang="zh-TW" dirty="0"/>
            </a:p>
            <a:p>
              <a:pPr algn="r"/>
              <a:r>
                <a:rPr lang="en-US" altLang="zh-TW" dirty="0"/>
                <a:t>S</a:t>
              </a:r>
              <a:r>
                <a:rPr lang="en-US" altLang="zh-TW" sz="1200" dirty="0"/>
                <a:t>i             </a:t>
              </a:r>
              <a:r>
                <a:rPr lang="en-US" altLang="zh-TW" dirty="0"/>
                <a:t>INV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7082AA-94D8-3DCF-C254-5ED9881AAF98}"/>
                </a:ext>
              </a:extLst>
            </p:cNvPr>
            <p:cNvSpPr/>
            <p:nvPr/>
          </p:nvSpPr>
          <p:spPr>
            <a:xfrm>
              <a:off x="1305780" y="2617301"/>
              <a:ext cx="1875865" cy="145228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E4742D7-B50E-5044-3C0B-F354C0DC295A}"/>
                </a:ext>
              </a:extLst>
            </p:cNvPr>
            <p:cNvSpPr txBox="1"/>
            <p:nvPr/>
          </p:nvSpPr>
          <p:spPr>
            <a:xfrm>
              <a:off x="1305780" y="2617301"/>
              <a:ext cx="18758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Less    A</a:t>
              </a:r>
              <a:r>
                <a:rPr lang="en-US" altLang="zh-TW" sz="1200" dirty="0"/>
                <a:t>i</a:t>
              </a:r>
              <a:r>
                <a:rPr lang="en-US" altLang="zh-TW" dirty="0"/>
                <a:t>     B</a:t>
              </a:r>
              <a:r>
                <a:rPr lang="en-US" altLang="zh-TW" sz="1200" dirty="0"/>
                <a:t>i</a:t>
              </a:r>
              <a:endParaRPr lang="en-US" altLang="zh-TW" dirty="0"/>
            </a:p>
            <a:p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r>
                <a:rPr lang="en-US" altLang="zh-TW" sz="1200" dirty="0"/>
                <a:t>                                   </a:t>
              </a:r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</a:p>
            <a:p>
              <a:r>
                <a:rPr lang="zh-TW" altLang="en-US" dirty="0"/>
                <a:t>                          </a:t>
              </a:r>
              <a:r>
                <a:rPr lang="en-US" altLang="zh-TW" dirty="0" err="1"/>
                <a:t>SEL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ALU31</a:t>
              </a:r>
              <a:endParaRPr lang="en-US" altLang="zh-TW" dirty="0"/>
            </a:p>
            <a:p>
              <a:pPr algn="ctr"/>
              <a:r>
                <a:rPr lang="en-US" altLang="zh-TW" dirty="0"/>
                <a:t>Set        S</a:t>
              </a:r>
              <a:r>
                <a:rPr lang="en-US" altLang="zh-TW" sz="1200" dirty="0"/>
                <a:t>i             </a:t>
              </a:r>
              <a:r>
                <a:rPr lang="en-US" altLang="zh-TW" dirty="0"/>
                <a:t>INV</a:t>
              </a:r>
              <a:endParaRPr lang="zh-TW" altLang="en-US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8774419-0990-615A-641B-839A717F67C8}"/>
                </a:ext>
              </a:extLst>
            </p:cNvPr>
            <p:cNvCxnSpPr/>
            <p:nvPr/>
          </p:nvCxnSpPr>
          <p:spPr>
            <a:xfrm flipH="1">
              <a:off x="7587801" y="3099547"/>
              <a:ext cx="6544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E0DD7E4-25D4-8D6E-9FC8-F4861573B640}"/>
                </a:ext>
              </a:extLst>
            </p:cNvPr>
            <p:cNvCxnSpPr/>
            <p:nvPr/>
          </p:nvCxnSpPr>
          <p:spPr>
            <a:xfrm flipH="1">
              <a:off x="5057513" y="3110753"/>
              <a:ext cx="6544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9CB5DA2-CE06-B7F4-25D3-AFFF34D72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7800" y="3937747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E1EC8F9-4BCF-D98A-55D9-B69B7D284390}"/>
                </a:ext>
              </a:extLst>
            </p:cNvPr>
            <p:cNvCxnSpPr/>
            <p:nvPr/>
          </p:nvCxnSpPr>
          <p:spPr>
            <a:xfrm>
              <a:off x="7932937" y="3937747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38DFB33-A2E9-FEA2-F6A3-0F7228504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1692" y="3931020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890F508-5298-5121-588C-039663199011}"/>
                </a:ext>
              </a:extLst>
            </p:cNvPr>
            <p:cNvCxnSpPr/>
            <p:nvPr/>
          </p:nvCxnSpPr>
          <p:spPr>
            <a:xfrm>
              <a:off x="10456832" y="3931020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49C7B41-0008-239E-D124-DEA192FD5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1213" y="3381011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3611A4F-2776-A0D9-7DB3-48892148D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6350" y="1898581"/>
              <a:ext cx="0" cy="1482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0DEFE13-6F2B-B366-C00A-4E45E67B3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8694" y="3374284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337FE98-2A72-1919-3786-5A5850E49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3834" y="1891851"/>
              <a:ext cx="0" cy="14824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8F1399D-54B1-25A2-A096-A78622AF2074}"/>
                </a:ext>
              </a:extLst>
            </p:cNvPr>
            <p:cNvCxnSpPr/>
            <p:nvPr/>
          </p:nvCxnSpPr>
          <p:spPr>
            <a:xfrm flipH="1">
              <a:off x="10138694" y="3104026"/>
              <a:ext cx="6544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97EC6C5-E2F6-27D9-18B6-3CB6BD3F7B3A}"/>
                </a:ext>
              </a:extLst>
            </p:cNvPr>
            <p:cNvCxnSpPr>
              <a:cxnSpLocks/>
            </p:cNvCxnSpPr>
            <p:nvPr/>
          </p:nvCxnSpPr>
          <p:spPr>
            <a:xfrm>
              <a:off x="5140725" y="5080747"/>
              <a:ext cx="56471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CFCD1FF7-44BD-D111-B5EF-586C6688C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4435" y="1874884"/>
              <a:ext cx="5786892" cy="118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6D74EE3-5EDB-5BA1-1FE0-AFCDA060E58C}"/>
                </a:ext>
              </a:extLst>
            </p:cNvPr>
            <p:cNvCxnSpPr>
              <a:cxnSpLocks/>
            </p:cNvCxnSpPr>
            <p:nvPr/>
          </p:nvCxnSpPr>
          <p:spPr>
            <a:xfrm>
              <a:off x="8783572" y="1683327"/>
              <a:ext cx="0" cy="967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92DFC3E-D43C-0BE7-7E49-636DE8EF5F42}"/>
                </a:ext>
              </a:extLst>
            </p:cNvPr>
            <p:cNvCxnSpPr>
              <a:cxnSpLocks/>
            </p:cNvCxnSpPr>
            <p:nvPr/>
          </p:nvCxnSpPr>
          <p:spPr>
            <a:xfrm>
              <a:off x="2229502" y="4072388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DAA70D72-59D0-1D42-C355-C23D1DC6226A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63" y="4094629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2AEB8622-8640-B24B-BE00-BA802EBD1C0D}"/>
                </a:ext>
              </a:extLst>
            </p:cNvPr>
            <p:cNvCxnSpPr>
              <a:cxnSpLocks/>
            </p:cNvCxnSpPr>
            <p:nvPr/>
          </p:nvCxnSpPr>
          <p:spPr>
            <a:xfrm>
              <a:off x="9155787" y="4086882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D7B0913B-3126-9545-E507-CFE678FA5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070" y="3937747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7553DCAC-B100-3498-6E59-E8EF2F250890}"/>
                </a:ext>
              </a:extLst>
            </p:cNvPr>
            <p:cNvCxnSpPr/>
            <p:nvPr/>
          </p:nvCxnSpPr>
          <p:spPr>
            <a:xfrm>
              <a:off x="3541207" y="3937747"/>
              <a:ext cx="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6826C70-30A8-24AC-7D1E-58AF25136AD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704" y="5080747"/>
              <a:ext cx="1162809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1D999D3-3310-07BB-B189-F641C306D4F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207" y="5080747"/>
              <a:ext cx="26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67F0A2A3-6197-DA60-5F6A-51E77CA844F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704" y="3110753"/>
              <a:ext cx="1162809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0818D8F-E13D-783B-597C-912A75001B7D}"/>
                </a:ext>
              </a:extLst>
            </p:cNvPr>
            <p:cNvCxnSpPr>
              <a:cxnSpLocks/>
            </p:cNvCxnSpPr>
            <p:nvPr/>
          </p:nvCxnSpPr>
          <p:spPr>
            <a:xfrm>
              <a:off x="3901630" y="1886730"/>
              <a:ext cx="1162809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1FCD80F2-0BD7-40E6-1E44-1189CFE2A3D6}"/>
                </a:ext>
              </a:extLst>
            </p:cNvPr>
            <p:cNvCxnSpPr/>
            <p:nvPr/>
          </p:nvCxnSpPr>
          <p:spPr>
            <a:xfrm flipH="1">
              <a:off x="3196071" y="3110753"/>
              <a:ext cx="6544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C3B9B61-92A7-9C1B-AE1A-3E412859BE78}"/>
                </a:ext>
              </a:extLst>
            </p:cNvPr>
            <p:cNvSpPr txBox="1"/>
            <p:nvPr/>
          </p:nvSpPr>
          <p:spPr>
            <a:xfrm>
              <a:off x="6053608" y="1925146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1C20026-167B-6E16-4104-989613A4F481}"/>
                </a:ext>
              </a:extLst>
            </p:cNvPr>
            <p:cNvSpPr txBox="1"/>
            <p:nvPr/>
          </p:nvSpPr>
          <p:spPr>
            <a:xfrm>
              <a:off x="6533373" y="1925118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r>
                <a:rPr lang="en-US" altLang="zh-TW" sz="1200" dirty="0"/>
                <a:t>1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867F4150-0647-DF15-CACC-FE10D77E074E}"/>
                </a:ext>
              </a:extLst>
            </p:cNvPr>
            <p:cNvSpPr txBox="1"/>
            <p:nvPr/>
          </p:nvSpPr>
          <p:spPr>
            <a:xfrm>
              <a:off x="6973448" y="1925118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B</a:t>
              </a:r>
              <a:r>
                <a:rPr lang="en-US" altLang="zh-TW" sz="1200" dirty="0" err="1"/>
                <a:t>1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20036FBD-3090-1CFF-F25C-532C3277088D}"/>
                </a:ext>
              </a:extLst>
            </p:cNvPr>
            <p:cNvSpPr txBox="1"/>
            <p:nvPr/>
          </p:nvSpPr>
          <p:spPr>
            <a:xfrm>
              <a:off x="1634539" y="1895467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3D8441AE-E8DE-4FDD-C74A-6E607E5F4A4F}"/>
                </a:ext>
              </a:extLst>
            </p:cNvPr>
            <p:cNvSpPr txBox="1"/>
            <p:nvPr/>
          </p:nvSpPr>
          <p:spPr>
            <a:xfrm>
              <a:off x="2113158" y="1889535"/>
              <a:ext cx="51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</a:t>
              </a:r>
              <a:r>
                <a:rPr lang="en-US" altLang="zh-TW" sz="1200" dirty="0" err="1"/>
                <a:t>31</a:t>
              </a:r>
              <a:endParaRPr lang="zh-TW" altLang="en-US" sz="12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EA5CF53E-B591-0A18-7E83-D87F4CB52FFC}"/>
                </a:ext>
              </a:extLst>
            </p:cNvPr>
            <p:cNvSpPr txBox="1"/>
            <p:nvPr/>
          </p:nvSpPr>
          <p:spPr>
            <a:xfrm>
              <a:off x="2554769" y="1892662"/>
              <a:ext cx="51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B</a:t>
              </a:r>
              <a:r>
                <a:rPr lang="en-US" altLang="zh-TW" sz="1200" dirty="0" err="1"/>
                <a:t>31</a:t>
              </a:r>
              <a:endParaRPr lang="zh-TW" altLang="en-US" sz="1200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5707B818-F2CA-BD9A-AD8F-AB6A7B26E185}"/>
                </a:ext>
              </a:extLst>
            </p:cNvPr>
            <p:cNvSpPr txBox="1"/>
            <p:nvPr/>
          </p:nvSpPr>
          <p:spPr>
            <a:xfrm>
              <a:off x="2027261" y="4432525"/>
              <a:ext cx="51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</a:t>
              </a:r>
              <a:r>
                <a:rPr lang="en-US" altLang="zh-TW" sz="1200" dirty="0" err="1"/>
                <a:t>31</a:t>
              </a:r>
              <a:endParaRPr lang="zh-TW" altLang="en-US" sz="1200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1126394B-C66B-4459-B81E-22599E072EDA}"/>
                </a:ext>
              </a:extLst>
            </p:cNvPr>
            <p:cNvSpPr txBox="1"/>
            <p:nvPr/>
          </p:nvSpPr>
          <p:spPr>
            <a:xfrm>
              <a:off x="6465126" y="4434316"/>
              <a:ext cx="51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</a:t>
              </a:r>
              <a:r>
                <a:rPr lang="en-US" altLang="zh-TW" sz="1200" dirty="0" err="1"/>
                <a:t>1</a:t>
              </a:r>
              <a:endParaRPr lang="zh-TW" altLang="en-US" sz="1200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9CF8DBB7-E097-711A-ACD7-1D5C6DE448C9}"/>
                </a:ext>
              </a:extLst>
            </p:cNvPr>
            <p:cNvSpPr txBox="1"/>
            <p:nvPr/>
          </p:nvSpPr>
          <p:spPr>
            <a:xfrm>
              <a:off x="8983769" y="4432525"/>
              <a:ext cx="515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</a:t>
              </a:r>
              <a:r>
                <a:rPr lang="en-US" altLang="zh-TW" sz="1200" dirty="0" err="1"/>
                <a:t>0</a:t>
              </a:r>
              <a:endParaRPr lang="zh-TW" altLang="en-US" sz="1200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F7505833-2E5A-5CCA-8D15-B126AA9BB54C}"/>
                </a:ext>
              </a:extLst>
            </p:cNvPr>
            <p:cNvSpPr txBox="1"/>
            <p:nvPr/>
          </p:nvSpPr>
          <p:spPr>
            <a:xfrm>
              <a:off x="9060521" y="1925118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</a:t>
              </a:r>
              <a:r>
                <a:rPr lang="en-US" altLang="zh-TW" sz="1200" dirty="0" err="1"/>
                <a:t>0</a:t>
              </a:r>
              <a:endParaRPr lang="zh-TW" altLang="en-US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73068BC-13CC-A79F-7D83-AE4669524D7A}"/>
                </a:ext>
              </a:extLst>
            </p:cNvPr>
            <p:cNvSpPr txBox="1"/>
            <p:nvPr/>
          </p:nvSpPr>
          <p:spPr>
            <a:xfrm>
              <a:off x="9499014" y="1920713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V</a:t>
              </a:r>
              <a:r>
                <a:rPr lang="en-US" altLang="zh-TW" sz="1200" dirty="0" err="1"/>
                <a:t>0</a:t>
              </a:r>
              <a:endParaRPr lang="zh-TW" altLang="en-US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A14AE8A-255E-15D4-0695-1C03C59B3BD5}"/>
                </a:ext>
              </a:extLst>
            </p:cNvPr>
            <p:cNvSpPr txBox="1"/>
            <p:nvPr/>
          </p:nvSpPr>
          <p:spPr>
            <a:xfrm>
              <a:off x="10688574" y="2908154"/>
              <a:ext cx="103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CarryIn</a:t>
              </a:r>
              <a:endParaRPr lang="zh-TW" altLang="en-US" dirty="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24339B1A-C487-1AF1-2B77-A4A0D9168F3F}"/>
                </a:ext>
              </a:extLst>
            </p:cNvPr>
            <p:cNvSpPr txBox="1"/>
            <p:nvPr/>
          </p:nvSpPr>
          <p:spPr>
            <a:xfrm>
              <a:off x="10684353" y="4889354"/>
              <a:ext cx="103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BInvert</a:t>
              </a:r>
              <a:endParaRPr lang="zh-TW" altLang="en-US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021C38A2-3C31-655E-0E39-BDA5C6263E17}"/>
                </a:ext>
              </a:extLst>
            </p:cNvPr>
            <p:cNvSpPr txBox="1"/>
            <p:nvPr/>
          </p:nvSpPr>
          <p:spPr>
            <a:xfrm>
              <a:off x="10783247" y="1675356"/>
              <a:ext cx="117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Operation</a:t>
              </a:r>
              <a:endParaRPr lang="zh-TW" altLang="en-US" dirty="0"/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A34B429-9516-FD86-4E24-0270BC20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446" y="1684890"/>
              <a:ext cx="6927" cy="2747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6698D7D7-2D7B-F2E1-0C2C-56F7069EB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46" y="4432525"/>
              <a:ext cx="508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41AF85AC-5B38-896C-F8F4-AC50818EFD87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73" y="4064641"/>
              <a:ext cx="0" cy="367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4F51A6B-8633-B06E-3B3A-C83DD9FEE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070" y="3381010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F9BB158-8813-6D4C-5B6B-25E7CA902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207" y="1898576"/>
              <a:ext cx="0" cy="14824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C4768E99-9886-B9B6-D79F-2CB53D35FED5}"/>
                </a:ext>
              </a:extLst>
            </p:cNvPr>
            <p:cNvCxnSpPr>
              <a:cxnSpLocks/>
            </p:cNvCxnSpPr>
            <p:nvPr/>
          </p:nvCxnSpPr>
          <p:spPr>
            <a:xfrm>
              <a:off x="3548134" y="1886730"/>
              <a:ext cx="26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F20309F3-EC01-3799-A45F-0BAA2CD42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4435" y="1675356"/>
              <a:ext cx="3726064" cy="5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F2460364-7944-3994-5639-D4376C3C2BFE}"/>
                </a:ext>
              </a:extLst>
            </p:cNvPr>
            <p:cNvCxnSpPr>
              <a:cxnSpLocks/>
            </p:cNvCxnSpPr>
            <p:nvPr/>
          </p:nvCxnSpPr>
          <p:spPr>
            <a:xfrm>
              <a:off x="3901630" y="1682083"/>
              <a:ext cx="1162809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BC6480BC-74AD-9BFC-61A7-6168D1B073A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77" y="1682083"/>
              <a:ext cx="27890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FF5CE28C-991C-9AFE-505D-3AFE40F744B2}"/>
                </a:ext>
              </a:extLst>
            </p:cNvPr>
            <p:cNvCxnSpPr>
              <a:cxnSpLocks/>
            </p:cNvCxnSpPr>
            <p:nvPr/>
          </p:nvCxnSpPr>
          <p:spPr>
            <a:xfrm>
              <a:off x="6251545" y="2217707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65C24673-BA90-57A3-AB07-0A16A1725FC1}"/>
                </a:ext>
              </a:extLst>
            </p:cNvPr>
            <p:cNvCxnSpPr>
              <a:cxnSpLocks/>
            </p:cNvCxnSpPr>
            <p:nvPr/>
          </p:nvCxnSpPr>
          <p:spPr>
            <a:xfrm>
              <a:off x="6731258" y="2217707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C90A5660-D3F4-A82F-2CFF-FEEE12E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7157285" y="2217707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45BC9A65-634E-D02B-1CF1-81F43C5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9257981" y="2211683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CEAE02A7-1ABF-36A9-CE8B-DBB0B3A2D548}"/>
                </a:ext>
              </a:extLst>
            </p:cNvPr>
            <p:cNvCxnSpPr>
              <a:cxnSpLocks/>
            </p:cNvCxnSpPr>
            <p:nvPr/>
          </p:nvCxnSpPr>
          <p:spPr>
            <a:xfrm>
              <a:off x="9689259" y="2204956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5DB1EC43-8212-E609-17E5-8FD2BB423FEB}"/>
                </a:ext>
              </a:extLst>
            </p:cNvPr>
            <p:cNvCxnSpPr>
              <a:cxnSpLocks/>
            </p:cNvCxnSpPr>
            <p:nvPr/>
          </p:nvCxnSpPr>
          <p:spPr>
            <a:xfrm>
              <a:off x="1839778" y="2180442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F6638B61-6ED3-CD6E-6404-100BB2E44BBA}"/>
                </a:ext>
              </a:extLst>
            </p:cNvPr>
            <p:cNvCxnSpPr>
              <a:cxnSpLocks/>
            </p:cNvCxnSpPr>
            <p:nvPr/>
          </p:nvCxnSpPr>
          <p:spPr>
            <a:xfrm>
              <a:off x="2319491" y="2180442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4DC6FE47-93F8-B558-4638-313F4B959BB5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20" y="2177638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C99036-C551-889F-8C95-076EAEF7F9ED}"/>
              </a:ext>
            </a:extLst>
          </p:cNvPr>
          <p:cNvSpPr txBox="1"/>
          <p:nvPr/>
        </p:nvSpPr>
        <p:spPr>
          <a:xfrm>
            <a:off x="5097906" y="5630549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32bit</a:t>
            </a:r>
            <a:r>
              <a:rPr lang="en-US" altLang="zh-TW" sz="3200" dirty="0"/>
              <a:t>-ALU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07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B1E1594D-15CC-EEEB-BA53-C396FE89626B}"/>
              </a:ext>
            </a:extLst>
          </p:cNvPr>
          <p:cNvGrpSpPr/>
          <p:nvPr/>
        </p:nvGrpSpPr>
        <p:grpSpPr>
          <a:xfrm>
            <a:off x="117126" y="962547"/>
            <a:ext cx="4613628" cy="4568123"/>
            <a:chOff x="117126" y="962547"/>
            <a:chExt cx="4613628" cy="456812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C9CFD59-F2A1-A857-BC19-BAE18D9B651A}"/>
                </a:ext>
              </a:extLst>
            </p:cNvPr>
            <p:cNvSpPr/>
            <p:nvPr/>
          </p:nvSpPr>
          <p:spPr>
            <a:xfrm>
              <a:off x="952406" y="3089887"/>
              <a:ext cx="3778348" cy="144700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0D86E0A1-622B-CC6F-98B4-B1F704CCADE7}"/>
                </a:ext>
              </a:extLst>
            </p:cNvPr>
            <p:cNvCxnSpPr>
              <a:cxnSpLocks/>
            </p:cNvCxnSpPr>
            <p:nvPr/>
          </p:nvCxnSpPr>
          <p:spPr>
            <a:xfrm>
              <a:off x="4145425" y="4545318"/>
              <a:ext cx="0" cy="606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8E6D69EB-71D6-9D53-B3AB-C00E65AB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969" y="4541841"/>
              <a:ext cx="0" cy="6096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FA757B80-4E73-F948-F224-FC5637CB5B62}"/>
                </a:ext>
              </a:extLst>
            </p:cNvPr>
            <p:cNvSpPr txBox="1"/>
            <p:nvPr/>
          </p:nvSpPr>
          <p:spPr>
            <a:xfrm>
              <a:off x="2551380" y="5161338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HiOut</a:t>
              </a:r>
              <a:endParaRPr lang="zh-TW" altLang="en-US" dirty="0"/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D1B6F9E1-D683-FBDF-C307-8A1B0147195D}"/>
                </a:ext>
              </a:extLst>
            </p:cNvPr>
            <p:cNvSpPr txBox="1"/>
            <p:nvPr/>
          </p:nvSpPr>
          <p:spPr>
            <a:xfrm>
              <a:off x="3696836" y="5161338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LoOut</a:t>
              </a:r>
              <a:endParaRPr lang="zh-TW" altLang="en-US" dirty="0"/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9326F01B-17FF-6805-04E0-63B05692B189}"/>
                </a:ext>
              </a:extLst>
            </p:cNvPr>
            <p:cNvSpPr txBox="1"/>
            <p:nvPr/>
          </p:nvSpPr>
          <p:spPr>
            <a:xfrm>
              <a:off x="3226425" y="4058404"/>
              <a:ext cx="554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Q</a:t>
              </a:r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D475FDEF-0664-B79A-25DC-5769ED395E4B}"/>
                </a:ext>
              </a:extLst>
            </p:cNvPr>
            <p:cNvSpPr txBox="1"/>
            <p:nvPr/>
          </p:nvSpPr>
          <p:spPr>
            <a:xfrm>
              <a:off x="2722863" y="3112052"/>
              <a:ext cx="554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C921CFC4-A3CE-0CC0-2477-1AC6E1F2352C}"/>
                </a:ext>
              </a:extLst>
            </p:cNvPr>
            <p:cNvSpPr txBox="1"/>
            <p:nvPr/>
          </p:nvSpPr>
          <p:spPr>
            <a:xfrm>
              <a:off x="827237" y="2720164"/>
              <a:ext cx="837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HiLo</a:t>
              </a:r>
              <a:endParaRPr lang="zh-TW" altLang="en-US" dirty="0"/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3CD7E419-A0D3-65A9-CD7F-D75E5390D431}"/>
                </a:ext>
              </a:extLst>
            </p:cNvPr>
            <p:cNvSpPr txBox="1"/>
            <p:nvPr/>
          </p:nvSpPr>
          <p:spPr>
            <a:xfrm>
              <a:off x="117126" y="3967868"/>
              <a:ext cx="554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A58C45C-755D-68D9-4EB2-8672C2EF4DD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7" y="4337201"/>
              <a:ext cx="6767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AA2D4B5C-1D25-BA83-5D8B-38409AA869BB}"/>
                </a:ext>
              </a:extLst>
            </p:cNvPr>
            <p:cNvSpPr/>
            <p:nvPr/>
          </p:nvSpPr>
          <p:spPr>
            <a:xfrm rot="5400000">
              <a:off x="953984" y="4238753"/>
              <a:ext cx="193739" cy="19689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9" name="群組 168">
              <a:extLst>
                <a:ext uri="{FF2B5EF4-FFF2-40B4-BE49-F238E27FC236}">
                  <a16:creationId xmlns:a16="http://schemas.microsoft.com/office/drawing/2014/main" id="{02527497-51C6-C439-8FCD-114E8B58D0E5}"/>
                </a:ext>
              </a:extLst>
            </p:cNvPr>
            <p:cNvGrpSpPr/>
            <p:nvPr/>
          </p:nvGrpSpPr>
          <p:grpSpPr>
            <a:xfrm>
              <a:off x="2705766" y="1306686"/>
              <a:ext cx="557656" cy="1773309"/>
              <a:chOff x="2696146" y="1345168"/>
              <a:chExt cx="557656" cy="1773309"/>
            </a:xfrm>
          </p:grpSpPr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CD54D0C3-7CAE-7A54-3459-080537689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691" y="1345168"/>
                <a:ext cx="0" cy="8715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流程圖: 延遲 121">
                <a:extLst>
                  <a:ext uri="{FF2B5EF4-FFF2-40B4-BE49-F238E27FC236}">
                    <a16:creationId xmlns:a16="http://schemas.microsoft.com/office/drawing/2014/main" id="{D9A93B98-0076-8536-75AE-56A917A0ED85}"/>
                  </a:ext>
                </a:extLst>
              </p:cNvPr>
              <p:cNvSpPr/>
              <p:nvPr/>
            </p:nvSpPr>
            <p:spPr>
              <a:xfrm rot="5400000">
                <a:off x="2712536" y="2226996"/>
                <a:ext cx="551592" cy="530941"/>
              </a:xfrm>
              <a:prstGeom prst="flowChartDelay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8E752B26-4445-238D-9826-495FA0F68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332" y="2768263"/>
                <a:ext cx="0" cy="3502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8633322E-4024-1AED-FEF0-C35534D7E651}"/>
                  </a:ext>
                </a:extLst>
              </p:cNvPr>
              <p:cNvCxnSpPr>
                <a:cxnSpLocks/>
                <a:stCxn id="128" idx="4"/>
              </p:cNvCxnSpPr>
              <p:nvPr/>
            </p:nvCxnSpPr>
            <p:spPr>
              <a:xfrm>
                <a:off x="2858781" y="1974738"/>
                <a:ext cx="1731" cy="241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6C5C2C97-33BD-9763-83C7-7A2F15B739BB}"/>
                  </a:ext>
                </a:extLst>
              </p:cNvPr>
              <p:cNvSpPr/>
              <p:nvPr/>
            </p:nvSpPr>
            <p:spPr>
              <a:xfrm>
                <a:off x="2813062" y="1868058"/>
                <a:ext cx="91437" cy="10668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等腰三角形 128">
                <a:extLst>
                  <a:ext uri="{FF2B5EF4-FFF2-40B4-BE49-F238E27FC236}">
                    <a16:creationId xmlns:a16="http://schemas.microsoft.com/office/drawing/2014/main" id="{4B43BFB4-C50A-B5B2-BD1C-4CA19251B373}"/>
                  </a:ext>
                </a:extLst>
              </p:cNvPr>
              <p:cNvSpPr/>
              <p:nvPr/>
            </p:nvSpPr>
            <p:spPr>
              <a:xfrm rot="10800000">
                <a:off x="2696146" y="1622016"/>
                <a:ext cx="326068" cy="23423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78B22116-8E3B-0448-B891-45941F295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049" y="1350170"/>
                <a:ext cx="1731" cy="270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986BA8DD-7517-FBA4-5A89-4F1FD4BA7255}"/>
                </a:ext>
              </a:extLst>
            </p:cNvPr>
            <p:cNvSpPr txBox="1"/>
            <p:nvPr/>
          </p:nvSpPr>
          <p:spPr>
            <a:xfrm>
              <a:off x="2275218" y="962547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Reset</a:t>
              </a:r>
              <a:endParaRPr lang="zh-TW" altLang="en-US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13335902-CE40-FBA4-FE87-704B60A7CD32}"/>
                </a:ext>
              </a:extLst>
            </p:cNvPr>
            <p:cNvSpPr txBox="1"/>
            <p:nvPr/>
          </p:nvSpPr>
          <p:spPr>
            <a:xfrm>
              <a:off x="2964997" y="975318"/>
              <a:ext cx="1028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MULAns</a:t>
              </a:r>
              <a:endParaRPr lang="zh-TW" altLang="en-US" dirty="0"/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743BBD5-B863-8651-890E-E7051318BF05}"/>
              </a:ext>
            </a:extLst>
          </p:cNvPr>
          <p:cNvGrpSpPr/>
          <p:nvPr/>
        </p:nvGrpSpPr>
        <p:grpSpPr>
          <a:xfrm>
            <a:off x="5857761" y="1931758"/>
            <a:ext cx="6196732" cy="3714228"/>
            <a:chOff x="5857761" y="1931758"/>
            <a:chExt cx="6196732" cy="3714228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D1793EE-0CC8-F75A-19E8-13E8CA4AF5A4}"/>
                </a:ext>
              </a:extLst>
            </p:cNvPr>
            <p:cNvSpPr/>
            <p:nvPr/>
          </p:nvSpPr>
          <p:spPr>
            <a:xfrm>
              <a:off x="5857761" y="2855562"/>
              <a:ext cx="4631868" cy="171109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92CABB2B-4644-27D8-2F9D-19A8FEA4373D}"/>
                </a:ext>
              </a:extLst>
            </p:cNvPr>
            <p:cNvCxnSpPr>
              <a:cxnSpLocks/>
            </p:cNvCxnSpPr>
            <p:nvPr/>
          </p:nvCxnSpPr>
          <p:spPr>
            <a:xfrm>
              <a:off x="6555344" y="2282163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A8664A57-5E28-4E64-B9F4-71B0245C0378}"/>
                </a:ext>
              </a:extLst>
            </p:cNvPr>
            <p:cNvCxnSpPr>
              <a:cxnSpLocks/>
            </p:cNvCxnSpPr>
            <p:nvPr/>
          </p:nvCxnSpPr>
          <p:spPr>
            <a:xfrm>
              <a:off x="8226903" y="4572790"/>
              <a:ext cx="0" cy="714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7CB7EA00-1F77-52D1-9673-8A6A9CF06232}"/>
                </a:ext>
              </a:extLst>
            </p:cNvPr>
            <p:cNvSpPr txBox="1"/>
            <p:nvPr/>
          </p:nvSpPr>
          <p:spPr>
            <a:xfrm>
              <a:off x="7679331" y="5276654"/>
              <a:ext cx="109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dataOut</a:t>
              </a:r>
              <a:endParaRPr lang="zh-TW" altLang="en-US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B2D96151-4522-9DBA-43D4-A50F3F939BEB}"/>
                </a:ext>
              </a:extLst>
            </p:cNvPr>
            <p:cNvSpPr txBox="1"/>
            <p:nvPr/>
          </p:nvSpPr>
          <p:spPr>
            <a:xfrm>
              <a:off x="7207911" y="4172774"/>
              <a:ext cx="202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MUX</a:t>
              </a:r>
              <a:endParaRPr lang="zh-TW" altLang="en-US" dirty="0"/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EB54A342-36C1-F51A-1447-1162B57023B8}"/>
                </a:ext>
              </a:extLst>
            </p:cNvPr>
            <p:cNvSpPr txBox="1"/>
            <p:nvPr/>
          </p:nvSpPr>
          <p:spPr>
            <a:xfrm>
              <a:off x="7809155" y="2875853"/>
              <a:ext cx="138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MFLO</a:t>
              </a:r>
              <a:endParaRPr lang="zh-TW" altLang="en-US" dirty="0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75305F92-5FC7-78A1-952F-08164CBFBAA2}"/>
                </a:ext>
              </a:extLst>
            </p:cNvPr>
            <p:cNvSpPr txBox="1"/>
            <p:nvPr/>
          </p:nvSpPr>
          <p:spPr>
            <a:xfrm>
              <a:off x="6098102" y="1931758"/>
              <a:ext cx="952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ALUOut</a:t>
              </a:r>
              <a:endParaRPr lang="zh-TW" altLang="en-US" dirty="0"/>
            </a:p>
          </p:txBody>
        </p:sp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FFE789DE-8299-4B07-37C3-0D8FF11E1FAC}"/>
                </a:ext>
              </a:extLst>
            </p:cNvPr>
            <p:cNvCxnSpPr>
              <a:cxnSpLocks/>
            </p:cNvCxnSpPr>
            <p:nvPr/>
          </p:nvCxnSpPr>
          <p:spPr>
            <a:xfrm>
              <a:off x="7601689" y="2299043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99CA14B7-BB2E-7BD3-5CE7-E9721DEFF8ED}"/>
                </a:ext>
              </a:extLst>
            </p:cNvPr>
            <p:cNvSpPr txBox="1"/>
            <p:nvPr/>
          </p:nvSpPr>
          <p:spPr>
            <a:xfrm>
              <a:off x="7149069" y="1954337"/>
              <a:ext cx="90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HiOut</a:t>
              </a:r>
              <a:endParaRPr lang="zh-TW" altLang="en-US" dirty="0"/>
            </a:p>
          </p:txBody>
        </p: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754332BD-BD55-084D-BCA2-C8008693FD08}"/>
                </a:ext>
              </a:extLst>
            </p:cNvPr>
            <p:cNvCxnSpPr>
              <a:cxnSpLocks/>
            </p:cNvCxnSpPr>
            <p:nvPr/>
          </p:nvCxnSpPr>
          <p:spPr>
            <a:xfrm>
              <a:off x="8500759" y="2284571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21B3B0B4-7D3A-5B87-53A9-00476EBB156E}"/>
                </a:ext>
              </a:extLst>
            </p:cNvPr>
            <p:cNvSpPr txBox="1"/>
            <p:nvPr/>
          </p:nvSpPr>
          <p:spPr>
            <a:xfrm>
              <a:off x="8058959" y="1944266"/>
              <a:ext cx="88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LoOut</a:t>
              </a:r>
              <a:endParaRPr lang="zh-TW" altLang="en-US" dirty="0"/>
            </a:p>
          </p:txBody>
        </p: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39037ED1-B05E-FBA5-B05E-82C9209C4E64}"/>
                </a:ext>
              </a:extLst>
            </p:cNvPr>
            <p:cNvCxnSpPr>
              <a:cxnSpLocks/>
            </p:cNvCxnSpPr>
            <p:nvPr/>
          </p:nvCxnSpPr>
          <p:spPr>
            <a:xfrm>
              <a:off x="9567117" y="2288472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82C260E0-17BD-8F7D-584C-A64B2A3156A2}"/>
                </a:ext>
              </a:extLst>
            </p:cNvPr>
            <p:cNvSpPr txBox="1"/>
            <p:nvPr/>
          </p:nvSpPr>
          <p:spPr>
            <a:xfrm>
              <a:off x="8938756" y="1950403"/>
              <a:ext cx="1256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ShifterOut</a:t>
              </a:r>
              <a:endParaRPr lang="zh-TW" altLang="en-US" dirty="0"/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52811144-A20A-BF12-BB79-D986CE1E4D13}"/>
                </a:ext>
              </a:extLst>
            </p:cNvPr>
            <p:cNvSpPr txBox="1"/>
            <p:nvPr/>
          </p:nvSpPr>
          <p:spPr>
            <a:xfrm>
              <a:off x="6908682" y="2867478"/>
              <a:ext cx="138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MFHI</a:t>
              </a:r>
              <a:endParaRPr lang="zh-TW" altLang="en-US" dirty="0"/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9C8E5CF8-9873-9A40-E3ED-E4967B75DEB3}"/>
                </a:ext>
              </a:extLst>
            </p:cNvPr>
            <p:cNvSpPr txBox="1"/>
            <p:nvPr/>
          </p:nvSpPr>
          <p:spPr>
            <a:xfrm>
              <a:off x="8875513" y="2884228"/>
              <a:ext cx="138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SLL</a:t>
              </a:r>
              <a:endParaRPr lang="zh-TW" altLang="en-US" dirty="0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A9104CAE-1BA8-A09C-6292-0879A83C2E44}"/>
                </a:ext>
              </a:extLst>
            </p:cNvPr>
            <p:cNvSpPr txBox="1"/>
            <p:nvPr/>
          </p:nvSpPr>
          <p:spPr>
            <a:xfrm>
              <a:off x="5878015" y="2880112"/>
              <a:ext cx="13832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AND</a:t>
              </a:r>
            </a:p>
            <a:p>
              <a:pPr algn="ctr"/>
              <a:r>
                <a:rPr lang="en-US" altLang="zh-TW" dirty="0"/>
                <a:t>OR</a:t>
              </a:r>
            </a:p>
            <a:p>
              <a:pPr algn="ctr"/>
              <a:r>
                <a:rPr lang="en-US" altLang="zh-TW" dirty="0"/>
                <a:t>ADD</a:t>
              </a:r>
            </a:p>
            <a:p>
              <a:pPr algn="ctr"/>
              <a:r>
                <a:rPr lang="en-US" altLang="zh-TW" dirty="0"/>
                <a:t>SUB</a:t>
              </a:r>
            </a:p>
            <a:p>
              <a:pPr algn="ctr"/>
              <a:r>
                <a:rPr lang="en-US" altLang="zh-TW" dirty="0" err="1"/>
                <a:t>SLT</a:t>
              </a:r>
              <a:endParaRPr lang="zh-TW" altLang="en-US" dirty="0"/>
            </a:p>
          </p:txBody>
        </p: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6E86F984-900B-248C-3185-697B96B89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9883" y="3970753"/>
              <a:ext cx="736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887D2FF1-8112-EBB0-3EE3-B7F62A971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402" y="3300441"/>
              <a:ext cx="1" cy="670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6F042852-D913-02E5-1599-23D671B4F3A1}"/>
                </a:ext>
              </a:extLst>
            </p:cNvPr>
            <p:cNvSpPr txBox="1"/>
            <p:nvPr/>
          </p:nvSpPr>
          <p:spPr>
            <a:xfrm>
              <a:off x="10539055" y="2931108"/>
              <a:ext cx="1515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SignaltoMUX</a:t>
              </a:r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CE1058B7-3CB7-6CA3-7252-5FB61511D163}"/>
              </a:ext>
            </a:extLst>
          </p:cNvPr>
          <p:cNvSpPr txBox="1"/>
          <p:nvPr/>
        </p:nvSpPr>
        <p:spPr>
          <a:xfrm>
            <a:off x="7220504" y="5864243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MUX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0B00B3-A509-6F2A-5DA8-FFB22B6E128B}"/>
              </a:ext>
            </a:extLst>
          </p:cNvPr>
          <p:cNvSpPr txBox="1"/>
          <p:nvPr/>
        </p:nvSpPr>
        <p:spPr>
          <a:xfrm>
            <a:off x="1707672" y="5864243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HiLo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39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>
            <a:extLst>
              <a:ext uri="{FF2B5EF4-FFF2-40B4-BE49-F238E27FC236}">
                <a16:creationId xmlns:a16="http://schemas.microsoft.com/office/drawing/2014/main" id="{FAC62354-AD43-F9C9-1E04-4702C965C497}"/>
              </a:ext>
            </a:extLst>
          </p:cNvPr>
          <p:cNvGrpSpPr/>
          <p:nvPr/>
        </p:nvGrpSpPr>
        <p:grpSpPr>
          <a:xfrm>
            <a:off x="103859" y="1378595"/>
            <a:ext cx="5931593" cy="3675792"/>
            <a:chOff x="178921" y="1753909"/>
            <a:chExt cx="5931593" cy="367579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7C448E-2F63-3510-9032-F1F0C05AF5B6}"/>
                </a:ext>
              </a:extLst>
            </p:cNvPr>
            <p:cNvSpPr/>
            <p:nvPr/>
          </p:nvSpPr>
          <p:spPr>
            <a:xfrm>
              <a:off x="1478646" y="2677713"/>
              <a:ext cx="4631868" cy="171109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766DB73F-9A9C-F805-3128-5875289AC53F}"/>
                </a:ext>
              </a:extLst>
            </p:cNvPr>
            <p:cNvCxnSpPr>
              <a:cxnSpLocks/>
            </p:cNvCxnSpPr>
            <p:nvPr/>
          </p:nvCxnSpPr>
          <p:spPr>
            <a:xfrm>
              <a:off x="2475966" y="2127460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49D9A8B-4285-0DEB-EFC4-9DE7001A80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788" y="4394941"/>
              <a:ext cx="0" cy="714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E20305E-08F6-1824-617B-AE470DB3AEC0}"/>
                </a:ext>
              </a:extLst>
            </p:cNvPr>
            <p:cNvSpPr txBox="1"/>
            <p:nvPr/>
          </p:nvSpPr>
          <p:spPr>
            <a:xfrm>
              <a:off x="3401254" y="5060369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Out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A07C88F-A338-263B-3BBD-8E804E927809}"/>
                </a:ext>
              </a:extLst>
            </p:cNvPr>
            <p:cNvSpPr txBox="1"/>
            <p:nvPr/>
          </p:nvSpPr>
          <p:spPr>
            <a:xfrm>
              <a:off x="2828796" y="3994925"/>
              <a:ext cx="202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MUX4_1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EF2D265-B3E2-F349-A512-8867318D5EDB}"/>
                </a:ext>
              </a:extLst>
            </p:cNvPr>
            <p:cNvSpPr txBox="1"/>
            <p:nvPr/>
          </p:nvSpPr>
          <p:spPr>
            <a:xfrm>
              <a:off x="1784361" y="2697502"/>
              <a:ext cx="138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b100010</a:t>
              </a:r>
              <a:endParaRPr lang="zh-TW" altLang="en-US" sz="1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8D2DD26-AB01-E994-5DA5-0362327BA0F3}"/>
                </a:ext>
              </a:extLst>
            </p:cNvPr>
            <p:cNvSpPr txBox="1"/>
            <p:nvPr/>
          </p:nvSpPr>
          <p:spPr>
            <a:xfrm>
              <a:off x="2190857" y="1764437"/>
              <a:ext cx="57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in3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10136DE-22BE-9536-90FA-C474B334FE2F}"/>
                </a:ext>
              </a:extLst>
            </p:cNvPr>
            <p:cNvSpPr txBox="1"/>
            <p:nvPr/>
          </p:nvSpPr>
          <p:spPr>
            <a:xfrm>
              <a:off x="178921" y="3202820"/>
              <a:ext cx="138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Sel</a:t>
              </a:r>
              <a:r>
                <a:rPr lang="en-US" altLang="zh-TW" dirty="0"/>
                <a:t>[5:0]</a:t>
              </a:r>
              <a:endParaRPr lang="zh-TW" altLang="en-US" dirty="0"/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C62AB930-5A73-66CC-0BA1-B14C12C743D7}"/>
                </a:ext>
              </a:extLst>
            </p:cNvPr>
            <p:cNvCxnSpPr>
              <a:cxnSpLocks/>
            </p:cNvCxnSpPr>
            <p:nvPr/>
          </p:nvCxnSpPr>
          <p:spPr>
            <a:xfrm>
              <a:off x="549463" y="3621482"/>
              <a:ext cx="9169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BD7B9914-9210-4AB9-3D99-073FF464DBD3}"/>
                </a:ext>
              </a:extLst>
            </p:cNvPr>
            <p:cNvCxnSpPr>
              <a:cxnSpLocks/>
            </p:cNvCxnSpPr>
            <p:nvPr/>
          </p:nvCxnSpPr>
          <p:spPr>
            <a:xfrm>
              <a:off x="3383137" y="2110623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68FED90-7963-2281-2C69-A6D2199F92DB}"/>
                </a:ext>
              </a:extLst>
            </p:cNvPr>
            <p:cNvSpPr txBox="1"/>
            <p:nvPr/>
          </p:nvSpPr>
          <p:spPr>
            <a:xfrm>
              <a:off x="3128474" y="1753909"/>
              <a:ext cx="50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in2</a:t>
              </a:r>
              <a:endParaRPr lang="zh-TW" altLang="en-US" dirty="0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47AF12D4-575F-F91A-88B2-EB1FB8874F2E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69" y="2131315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828116A-A94C-3447-2F47-07B2645325A2}"/>
                </a:ext>
              </a:extLst>
            </p:cNvPr>
            <p:cNvSpPr txBox="1"/>
            <p:nvPr/>
          </p:nvSpPr>
          <p:spPr>
            <a:xfrm>
              <a:off x="4000460" y="1768292"/>
              <a:ext cx="57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in1</a:t>
              </a:r>
              <a:endParaRPr lang="zh-TW" altLang="en-US" dirty="0"/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DABEED96-AC84-157E-93B4-67585BDBE872}"/>
                </a:ext>
              </a:extLst>
            </p:cNvPr>
            <p:cNvCxnSpPr>
              <a:cxnSpLocks/>
            </p:cNvCxnSpPr>
            <p:nvPr/>
          </p:nvCxnSpPr>
          <p:spPr>
            <a:xfrm>
              <a:off x="5188002" y="2110623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F9E293EA-7AEB-15C9-9A2D-52CD555A512B}"/>
                </a:ext>
              </a:extLst>
            </p:cNvPr>
            <p:cNvSpPr txBox="1"/>
            <p:nvPr/>
          </p:nvSpPr>
          <p:spPr>
            <a:xfrm>
              <a:off x="4933339" y="1753909"/>
              <a:ext cx="50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in0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D998ADC0-48B6-005F-FEF9-323E2C6B787C}"/>
                </a:ext>
              </a:extLst>
            </p:cNvPr>
            <p:cNvSpPr txBox="1"/>
            <p:nvPr/>
          </p:nvSpPr>
          <p:spPr>
            <a:xfrm>
              <a:off x="2691532" y="2702421"/>
              <a:ext cx="138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b100000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B1A968D3-74EE-0697-7051-97DBACA1253A}"/>
                </a:ext>
              </a:extLst>
            </p:cNvPr>
            <p:cNvSpPr txBox="1"/>
            <p:nvPr/>
          </p:nvSpPr>
          <p:spPr>
            <a:xfrm>
              <a:off x="3593964" y="2707340"/>
              <a:ext cx="138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b100101</a:t>
              </a:r>
              <a:endParaRPr lang="zh-TW" altLang="en-US" sz="12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82048BA6-3FE4-6E90-2EF3-2D38A72BFF25}"/>
                </a:ext>
              </a:extLst>
            </p:cNvPr>
            <p:cNvSpPr txBox="1"/>
            <p:nvPr/>
          </p:nvSpPr>
          <p:spPr>
            <a:xfrm>
              <a:off x="4496400" y="2700834"/>
              <a:ext cx="138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b100100</a:t>
              </a:r>
              <a:endParaRPr lang="zh-TW" altLang="en-US" sz="1200" dirty="0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C5F1BBD-68FB-8566-DBA1-CC4F2E127FB0}"/>
              </a:ext>
            </a:extLst>
          </p:cNvPr>
          <p:cNvSpPr txBox="1"/>
          <p:nvPr/>
        </p:nvSpPr>
        <p:spPr>
          <a:xfrm>
            <a:off x="6564834" y="2845859"/>
            <a:ext cx="13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Sel</a:t>
            </a:r>
            <a:endParaRPr lang="zh-TW" altLang="en-US" dirty="0"/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9EADD01-6F88-D80F-97FE-C83FB362910E}"/>
              </a:ext>
            </a:extLst>
          </p:cNvPr>
          <p:cNvGrpSpPr/>
          <p:nvPr/>
        </p:nvGrpSpPr>
        <p:grpSpPr>
          <a:xfrm>
            <a:off x="7108815" y="1345349"/>
            <a:ext cx="4076205" cy="3709038"/>
            <a:chOff x="7183877" y="1720663"/>
            <a:chExt cx="4076205" cy="3709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D6CD1DA-F6F2-30F5-5307-D11B81D76A66}"/>
                </a:ext>
              </a:extLst>
            </p:cNvPr>
            <p:cNvSpPr/>
            <p:nvPr/>
          </p:nvSpPr>
          <p:spPr>
            <a:xfrm>
              <a:off x="7888560" y="2669175"/>
              <a:ext cx="3371522" cy="17172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11528583-34EB-D10B-94DF-1A99C0920952}"/>
                </a:ext>
              </a:extLst>
            </p:cNvPr>
            <p:cNvCxnSpPr>
              <a:cxnSpLocks/>
            </p:cNvCxnSpPr>
            <p:nvPr/>
          </p:nvCxnSpPr>
          <p:spPr>
            <a:xfrm>
              <a:off x="9721778" y="4394941"/>
              <a:ext cx="0" cy="714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49207EC-40C4-281F-55F1-F24C2F4D6518}"/>
                </a:ext>
              </a:extLst>
            </p:cNvPr>
            <p:cNvSpPr txBox="1"/>
            <p:nvPr/>
          </p:nvSpPr>
          <p:spPr>
            <a:xfrm>
              <a:off x="9275244" y="5060369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Out</a:t>
              </a:r>
              <a:endParaRPr lang="zh-TW" altLang="en-US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5FDC82B-F1AA-F278-745D-A2D75F9ED417}"/>
                </a:ext>
              </a:extLst>
            </p:cNvPr>
            <p:cNvSpPr txBox="1"/>
            <p:nvPr/>
          </p:nvSpPr>
          <p:spPr>
            <a:xfrm>
              <a:off x="8724793" y="3992518"/>
              <a:ext cx="202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MUX2_1</a:t>
              </a:r>
              <a:endParaRPr lang="zh-TW" altLang="en-US" dirty="0"/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8A60BFAB-2FDD-0520-159E-B77EF4BFB963}"/>
                </a:ext>
              </a:extLst>
            </p:cNvPr>
            <p:cNvCxnSpPr>
              <a:cxnSpLocks/>
            </p:cNvCxnSpPr>
            <p:nvPr/>
          </p:nvCxnSpPr>
          <p:spPr>
            <a:xfrm>
              <a:off x="7183877" y="3590505"/>
              <a:ext cx="7082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93A84344-952A-AE46-E59C-6265F045EC2D}"/>
                </a:ext>
              </a:extLst>
            </p:cNvPr>
            <p:cNvCxnSpPr>
              <a:cxnSpLocks/>
            </p:cNvCxnSpPr>
            <p:nvPr/>
          </p:nvCxnSpPr>
          <p:spPr>
            <a:xfrm>
              <a:off x="8872494" y="2083686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30A3A88-D095-A8CA-B8C7-FA25C67484B8}"/>
                </a:ext>
              </a:extLst>
            </p:cNvPr>
            <p:cNvSpPr txBox="1"/>
            <p:nvPr/>
          </p:nvSpPr>
          <p:spPr>
            <a:xfrm>
              <a:off x="8587385" y="1720663"/>
              <a:ext cx="57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in1</a:t>
              </a:r>
              <a:endParaRPr lang="zh-TW" altLang="en-US" dirty="0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6D8DFC5-1186-AC20-DD20-E8A6942B4B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385" y="2077377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D1F28F60-132A-F173-C32E-38606807EDF2}"/>
                </a:ext>
              </a:extLst>
            </p:cNvPr>
            <p:cNvSpPr txBox="1"/>
            <p:nvPr/>
          </p:nvSpPr>
          <p:spPr>
            <a:xfrm>
              <a:off x="10092722" y="1720663"/>
              <a:ext cx="50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in0</a:t>
              </a:r>
              <a:endParaRPr lang="zh-TW" altLang="en-US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A32A9555-BD46-FDED-4116-7EA3D99BEA02}"/>
                </a:ext>
              </a:extLst>
            </p:cNvPr>
            <p:cNvSpPr txBox="1"/>
            <p:nvPr/>
          </p:nvSpPr>
          <p:spPr>
            <a:xfrm>
              <a:off x="8724793" y="2669175"/>
              <a:ext cx="29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700A87C1-570E-8609-5E69-717F81AEE186}"/>
                </a:ext>
              </a:extLst>
            </p:cNvPr>
            <p:cNvSpPr txBox="1"/>
            <p:nvPr/>
          </p:nvSpPr>
          <p:spPr>
            <a:xfrm>
              <a:off x="9655780" y="2669174"/>
              <a:ext cx="1383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0</a:t>
              </a:r>
              <a:endParaRPr lang="zh-TW" altLang="en-US" sz="1200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CA2854-E9EC-368B-3A34-E3C9041C8F33}"/>
              </a:ext>
            </a:extLst>
          </p:cNvPr>
          <p:cNvSpPr txBox="1"/>
          <p:nvPr/>
        </p:nvSpPr>
        <p:spPr>
          <a:xfrm>
            <a:off x="2766327" y="5399578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MUX4_1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24A5E2-6EB4-F5E3-7BE4-DCDEFFA54C35}"/>
              </a:ext>
            </a:extLst>
          </p:cNvPr>
          <p:cNvSpPr txBox="1"/>
          <p:nvPr/>
        </p:nvSpPr>
        <p:spPr>
          <a:xfrm>
            <a:off x="8795210" y="5334426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MUX2_1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3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A880B417-6DC1-20AD-DCA8-206F5BCC7AB2}"/>
              </a:ext>
            </a:extLst>
          </p:cNvPr>
          <p:cNvGrpSpPr/>
          <p:nvPr/>
        </p:nvGrpSpPr>
        <p:grpSpPr>
          <a:xfrm>
            <a:off x="1677770" y="1290274"/>
            <a:ext cx="4583793" cy="3587825"/>
            <a:chOff x="1568588" y="1153797"/>
            <a:chExt cx="4583793" cy="3587825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41A9C09B-802A-EC48-69B8-F289187F5D72}"/>
                </a:ext>
              </a:extLst>
            </p:cNvPr>
            <p:cNvGrpSpPr/>
            <p:nvPr/>
          </p:nvGrpSpPr>
          <p:grpSpPr>
            <a:xfrm>
              <a:off x="4465935" y="3714609"/>
              <a:ext cx="670430" cy="563811"/>
              <a:chOff x="2656244" y="2909145"/>
              <a:chExt cx="670430" cy="563811"/>
            </a:xfrm>
          </p:grpSpPr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34353893-D8FD-8259-967B-2F4C6F5D94C0}"/>
                  </a:ext>
                </a:extLst>
              </p:cNvPr>
              <p:cNvGrpSpPr/>
              <p:nvPr/>
            </p:nvGrpSpPr>
            <p:grpSpPr>
              <a:xfrm>
                <a:off x="2775082" y="2909145"/>
                <a:ext cx="551592" cy="563811"/>
                <a:chOff x="2775082" y="2909145"/>
                <a:chExt cx="551592" cy="563811"/>
              </a:xfrm>
            </p:grpSpPr>
            <p:sp>
              <p:nvSpPr>
                <p:cNvPr id="127" name="流程圖: 延遲 126">
                  <a:extLst>
                    <a:ext uri="{FF2B5EF4-FFF2-40B4-BE49-F238E27FC236}">
                      <a16:creationId xmlns:a16="http://schemas.microsoft.com/office/drawing/2014/main" id="{0FF3BBFE-9DAB-FD4A-1B80-8AFC7533DA6C}"/>
                    </a:ext>
                  </a:extLst>
                </p:cNvPr>
                <p:cNvSpPr/>
                <p:nvPr/>
              </p:nvSpPr>
              <p:spPr>
                <a:xfrm>
                  <a:off x="2775082" y="2925581"/>
                  <a:ext cx="551592" cy="530941"/>
                </a:xfrm>
                <a:prstGeom prst="flowChartDelay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076286DF-1881-2D28-388F-C3311BDAC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082" y="2909145"/>
                  <a:ext cx="0" cy="56381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群組 123">
                <a:extLst>
                  <a:ext uri="{FF2B5EF4-FFF2-40B4-BE49-F238E27FC236}">
                    <a16:creationId xmlns:a16="http://schemas.microsoft.com/office/drawing/2014/main" id="{CAE4F132-362F-8A9A-89A7-18A27606C201}"/>
                  </a:ext>
                </a:extLst>
              </p:cNvPr>
              <p:cNvGrpSpPr/>
              <p:nvPr/>
            </p:nvGrpSpPr>
            <p:grpSpPr>
              <a:xfrm>
                <a:off x="2656244" y="2925579"/>
                <a:ext cx="270933" cy="530936"/>
                <a:chOff x="2841434" y="2176584"/>
                <a:chExt cx="270933" cy="530936"/>
              </a:xfrm>
            </p:grpSpPr>
            <p:sp>
              <p:nvSpPr>
                <p:cNvPr id="125" name="弧形 124">
                  <a:extLst>
                    <a:ext uri="{FF2B5EF4-FFF2-40B4-BE49-F238E27FC236}">
                      <a16:creationId xmlns:a16="http://schemas.microsoft.com/office/drawing/2014/main" id="{F3A93D37-37F8-8970-3136-5E44B8E63518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弧形 125">
                  <a:extLst>
                    <a:ext uri="{FF2B5EF4-FFF2-40B4-BE49-F238E27FC236}">
                      <a16:creationId xmlns:a16="http://schemas.microsoft.com/office/drawing/2014/main" id="{EB78E4B6-ECAC-4A26-E042-10DF7F9B068E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4D9D52B9-A1BE-095F-F754-2B45CC007C8D}"/>
                </a:ext>
              </a:extLst>
            </p:cNvPr>
            <p:cNvCxnSpPr>
              <a:cxnSpLocks/>
            </p:cNvCxnSpPr>
            <p:nvPr/>
          </p:nvCxnSpPr>
          <p:spPr>
            <a:xfrm>
              <a:off x="4398456" y="1901884"/>
              <a:ext cx="5442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圖: 延遲 61">
              <a:extLst>
                <a:ext uri="{FF2B5EF4-FFF2-40B4-BE49-F238E27FC236}">
                  <a16:creationId xmlns:a16="http://schemas.microsoft.com/office/drawing/2014/main" id="{E969D7AD-D4E8-B7A0-321B-F2777727AA49}"/>
                </a:ext>
              </a:extLst>
            </p:cNvPr>
            <p:cNvSpPr/>
            <p:nvPr/>
          </p:nvSpPr>
          <p:spPr>
            <a:xfrm>
              <a:off x="3269660" y="3179818"/>
              <a:ext cx="551592" cy="798308"/>
            </a:xfrm>
            <a:prstGeom prst="flowChartDelay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65F06D03-5B6E-4240-197E-332F1413B0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61761" y="3910037"/>
              <a:ext cx="0" cy="350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D319727-BB95-BDD8-5349-B4D14403965C}"/>
                </a:ext>
              </a:extLst>
            </p:cNvPr>
            <p:cNvSpPr txBox="1"/>
            <p:nvPr/>
          </p:nvSpPr>
          <p:spPr>
            <a:xfrm>
              <a:off x="5255203" y="3816589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endParaRPr lang="zh-TW" altLang="en-US" dirty="0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F935D44E-426E-7ADD-ABCD-42B8DFD13909}"/>
                </a:ext>
              </a:extLst>
            </p:cNvPr>
            <p:cNvGrpSpPr/>
            <p:nvPr/>
          </p:nvGrpSpPr>
          <p:grpSpPr>
            <a:xfrm>
              <a:off x="2115956" y="3068062"/>
              <a:ext cx="670430" cy="563811"/>
              <a:chOff x="2656244" y="2909145"/>
              <a:chExt cx="670430" cy="563811"/>
            </a:xfrm>
          </p:grpSpPr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77D0295D-B66A-6653-3182-F931A19585F2}"/>
                  </a:ext>
                </a:extLst>
              </p:cNvPr>
              <p:cNvGrpSpPr/>
              <p:nvPr/>
            </p:nvGrpSpPr>
            <p:grpSpPr>
              <a:xfrm>
                <a:off x="2775082" y="2909145"/>
                <a:ext cx="551592" cy="563811"/>
                <a:chOff x="2775082" y="2909145"/>
                <a:chExt cx="551592" cy="563811"/>
              </a:xfrm>
            </p:grpSpPr>
            <p:sp>
              <p:nvSpPr>
                <p:cNvPr id="142" name="流程圖: 延遲 141">
                  <a:extLst>
                    <a:ext uri="{FF2B5EF4-FFF2-40B4-BE49-F238E27FC236}">
                      <a16:creationId xmlns:a16="http://schemas.microsoft.com/office/drawing/2014/main" id="{41738EA9-F462-61E3-DC38-E50CEE7F68F5}"/>
                    </a:ext>
                  </a:extLst>
                </p:cNvPr>
                <p:cNvSpPr/>
                <p:nvPr/>
              </p:nvSpPr>
              <p:spPr>
                <a:xfrm>
                  <a:off x="2775082" y="2925581"/>
                  <a:ext cx="551592" cy="530941"/>
                </a:xfrm>
                <a:prstGeom prst="flowChartDelay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CD2C8C23-EE69-7022-A90D-D7E283C22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082" y="2909145"/>
                  <a:ext cx="0" cy="56381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群組 130">
                <a:extLst>
                  <a:ext uri="{FF2B5EF4-FFF2-40B4-BE49-F238E27FC236}">
                    <a16:creationId xmlns:a16="http://schemas.microsoft.com/office/drawing/2014/main" id="{37AA4C50-C719-EDC5-5FFF-0358CBCEA745}"/>
                  </a:ext>
                </a:extLst>
              </p:cNvPr>
              <p:cNvGrpSpPr/>
              <p:nvPr/>
            </p:nvGrpSpPr>
            <p:grpSpPr>
              <a:xfrm>
                <a:off x="2656244" y="2925579"/>
                <a:ext cx="270933" cy="530936"/>
                <a:chOff x="2841434" y="2176584"/>
                <a:chExt cx="270933" cy="530936"/>
              </a:xfrm>
            </p:grpSpPr>
            <p:sp>
              <p:nvSpPr>
                <p:cNvPr id="132" name="弧形 131">
                  <a:extLst>
                    <a:ext uri="{FF2B5EF4-FFF2-40B4-BE49-F238E27FC236}">
                      <a16:creationId xmlns:a16="http://schemas.microsoft.com/office/drawing/2014/main" id="{B35C260E-3A16-89A6-1F42-B5BA259A8C46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弧形 140">
                  <a:extLst>
                    <a:ext uri="{FF2B5EF4-FFF2-40B4-BE49-F238E27FC236}">
                      <a16:creationId xmlns:a16="http://schemas.microsoft.com/office/drawing/2014/main" id="{D1541C4E-CAB2-11CE-5FE9-70D5D19035C9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A3A22D33-1742-842C-592D-0ED5F53279B9}"/>
                </a:ext>
              </a:extLst>
            </p:cNvPr>
            <p:cNvGrpSpPr/>
            <p:nvPr/>
          </p:nvGrpSpPr>
          <p:grpSpPr>
            <a:xfrm>
              <a:off x="2086234" y="1190266"/>
              <a:ext cx="805897" cy="563811"/>
              <a:chOff x="2595846" y="2143700"/>
              <a:chExt cx="805897" cy="563811"/>
            </a:xfrm>
          </p:grpSpPr>
          <p:grpSp>
            <p:nvGrpSpPr>
              <p:cNvPr id="121" name="群組 120">
                <a:extLst>
                  <a:ext uri="{FF2B5EF4-FFF2-40B4-BE49-F238E27FC236}">
                    <a16:creationId xmlns:a16="http://schemas.microsoft.com/office/drawing/2014/main" id="{3BBD7A37-BF9B-4CB3-D574-F0DE0502CB57}"/>
                  </a:ext>
                </a:extLst>
              </p:cNvPr>
              <p:cNvGrpSpPr/>
              <p:nvPr/>
            </p:nvGrpSpPr>
            <p:grpSpPr>
              <a:xfrm>
                <a:off x="2731313" y="2143700"/>
                <a:ext cx="670430" cy="563811"/>
                <a:chOff x="2656244" y="2909145"/>
                <a:chExt cx="670430" cy="563811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12DA0308-A6FE-A7C7-32B9-523BAA08452A}"/>
                    </a:ext>
                  </a:extLst>
                </p:cNvPr>
                <p:cNvGrpSpPr/>
                <p:nvPr/>
              </p:nvGrpSpPr>
              <p:grpSpPr>
                <a:xfrm>
                  <a:off x="2775082" y="2909145"/>
                  <a:ext cx="551592" cy="563811"/>
                  <a:chOff x="2775082" y="2909145"/>
                  <a:chExt cx="551592" cy="563811"/>
                </a:xfrm>
              </p:grpSpPr>
              <p:sp>
                <p:nvSpPr>
                  <p:cNvPr id="106" name="流程圖: 延遲 105">
                    <a:extLst>
                      <a:ext uri="{FF2B5EF4-FFF2-40B4-BE49-F238E27FC236}">
                        <a16:creationId xmlns:a16="http://schemas.microsoft.com/office/drawing/2014/main" id="{B275B6BF-125A-FF90-7EF9-9DC7AAE6C7E5}"/>
                      </a:ext>
                    </a:extLst>
                  </p:cNvPr>
                  <p:cNvSpPr/>
                  <p:nvPr/>
                </p:nvSpPr>
                <p:spPr>
                  <a:xfrm>
                    <a:off x="2775082" y="2925581"/>
                    <a:ext cx="551592" cy="530941"/>
                  </a:xfrm>
                  <a:prstGeom prst="flowChartDelay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09" name="直線接點 108">
                    <a:extLst>
                      <a:ext uri="{FF2B5EF4-FFF2-40B4-BE49-F238E27FC236}">
                        <a16:creationId xmlns:a16="http://schemas.microsoft.com/office/drawing/2014/main" id="{9868AE2D-B051-272B-0FEC-3ECA545EB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5082" y="2909145"/>
                    <a:ext cx="0" cy="56381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BE5143D6-FF30-297B-2482-6AC39CB504CB}"/>
                    </a:ext>
                  </a:extLst>
                </p:cNvPr>
                <p:cNvGrpSpPr/>
                <p:nvPr/>
              </p:nvGrpSpPr>
              <p:grpSpPr>
                <a:xfrm>
                  <a:off x="2656244" y="2925579"/>
                  <a:ext cx="270933" cy="530936"/>
                  <a:chOff x="2841434" y="2176584"/>
                  <a:chExt cx="270933" cy="530936"/>
                </a:xfrm>
              </p:grpSpPr>
              <p:sp>
                <p:nvSpPr>
                  <p:cNvPr id="116" name="弧形 115">
                    <a:extLst>
                      <a:ext uri="{FF2B5EF4-FFF2-40B4-BE49-F238E27FC236}">
                        <a16:creationId xmlns:a16="http://schemas.microsoft.com/office/drawing/2014/main" id="{257A24FE-C87A-BD32-C056-08E5C52E9455}"/>
                      </a:ext>
                    </a:extLst>
                  </p:cNvPr>
                  <p:cNvSpPr/>
                  <p:nvPr/>
                </p:nvSpPr>
                <p:spPr>
                  <a:xfrm>
                    <a:off x="2841434" y="2176586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7" name="弧形 116">
                    <a:extLst>
                      <a:ext uri="{FF2B5EF4-FFF2-40B4-BE49-F238E27FC236}">
                        <a16:creationId xmlns:a16="http://schemas.microsoft.com/office/drawing/2014/main" id="{5A87C422-5D0F-86D2-F2B6-110C9A99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2841434" y="2176584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96" name="群組 95">
                <a:extLst>
                  <a:ext uri="{FF2B5EF4-FFF2-40B4-BE49-F238E27FC236}">
                    <a16:creationId xmlns:a16="http://schemas.microsoft.com/office/drawing/2014/main" id="{83B9687E-26EF-A68B-BA6C-40C04E0FC2BE}"/>
                  </a:ext>
                </a:extLst>
              </p:cNvPr>
              <p:cNvGrpSpPr/>
              <p:nvPr/>
            </p:nvGrpSpPr>
            <p:grpSpPr>
              <a:xfrm>
                <a:off x="2595846" y="2160127"/>
                <a:ext cx="270933" cy="530936"/>
                <a:chOff x="2841434" y="2176584"/>
                <a:chExt cx="270933" cy="530936"/>
              </a:xfrm>
            </p:grpSpPr>
            <p:sp>
              <p:nvSpPr>
                <p:cNvPr id="87" name="弧形 86">
                  <a:extLst>
                    <a:ext uri="{FF2B5EF4-FFF2-40B4-BE49-F238E27FC236}">
                      <a16:creationId xmlns:a16="http://schemas.microsoft.com/office/drawing/2014/main" id="{F3A95D5A-E763-0F57-98D9-1AC964C1530A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2" name="弧形 91">
                  <a:extLst>
                    <a:ext uri="{FF2B5EF4-FFF2-40B4-BE49-F238E27FC236}">
                      <a16:creationId xmlns:a16="http://schemas.microsoft.com/office/drawing/2014/main" id="{2852DAF0-BE13-36EB-9C2B-A7290DE0C76F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A5232B57-9C3B-57B8-8202-78607F9D9C6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85" y="1350287"/>
              <a:ext cx="401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60D3B076-DB9C-AA97-C820-DA77925DE81C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85" y="1569411"/>
              <a:ext cx="401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CD5974A1-2E60-C182-3591-738343CCD2EA}"/>
                </a:ext>
              </a:extLst>
            </p:cNvPr>
            <p:cNvCxnSpPr>
              <a:cxnSpLocks/>
            </p:cNvCxnSpPr>
            <p:nvPr/>
          </p:nvCxnSpPr>
          <p:spPr>
            <a:xfrm>
              <a:off x="1958284" y="3228074"/>
              <a:ext cx="401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E15F3709-665C-892F-D20E-8A278E050CA8}"/>
                </a:ext>
              </a:extLst>
            </p:cNvPr>
            <p:cNvCxnSpPr>
              <a:cxnSpLocks/>
            </p:cNvCxnSpPr>
            <p:nvPr/>
          </p:nvCxnSpPr>
          <p:spPr>
            <a:xfrm>
              <a:off x="1958284" y="3447198"/>
              <a:ext cx="401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431F4F0-9ACF-A082-D2D9-3610E908E3C2}"/>
                </a:ext>
              </a:extLst>
            </p:cNvPr>
            <p:cNvSpPr txBox="1"/>
            <p:nvPr/>
          </p:nvSpPr>
          <p:spPr>
            <a:xfrm>
              <a:off x="1577872" y="4141342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642281EB-78DB-B940-9F3D-1FDE24EF199A}"/>
                </a:ext>
              </a:extLst>
            </p:cNvPr>
            <p:cNvCxnSpPr>
              <a:cxnSpLocks/>
            </p:cNvCxnSpPr>
            <p:nvPr/>
          </p:nvCxnSpPr>
          <p:spPr>
            <a:xfrm>
              <a:off x="1959670" y="4337832"/>
              <a:ext cx="13126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BFAE38D4-B6A8-67F5-DDBB-1D94EE08D91C}"/>
                </a:ext>
              </a:extLst>
            </p:cNvPr>
            <p:cNvSpPr txBox="1"/>
            <p:nvPr/>
          </p:nvSpPr>
          <p:spPr>
            <a:xfrm>
              <a:off x="1575613" y="4372290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CF099E75-DA2E-B300-75EB-5DC58A3E4B63}"/>
                </a:ext>
              </a:extLst>
            </p:cNvPr>
            <p:cNvCxnSpPr>
              <a:cxnSpLocks/>
            </p:cNvCxnSpPr>
            <p:nvPr/>
          </p:nvCxnSpPr>
          <p:spPr>
            <a:xfrm>
              <a:off x="1959670" y="4556956"/>
              <a:ext cx="13126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流程圖: 延遲 160">
              <a:extLst>
                <a:ext uri="{FF2B5EF4-FFF2-40B4-BE49-F238E27FC236}">
                  <a16:creationId xmlns:a16="http://schemas.microsoft.com/office/drawing/2014/main" id="{710B3F23-0E6B-E1DE-65D1-AAADBFF1D47B}"/>
                </a:ext>
              </a:extLst>
            </p:cNvPr>
            <p:cNvSpPr/>
            <p:nvPr/>
          </p:nvSpPr>
          <p:spPr>
            <a:xfrm>
              <a:off x="3272284" y="4181181"/>
              <a:ext cx="551592" cy="530941"/>
            </a:xfrm>
            <a:prstGeom prst="flowChartDelay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4B452159-8BAB-E385-1AEC-F3A7C442D51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558" y="3800096"/>
              <a:ext cx="1312614" cy="201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9417CEE3-3913-18C5-DC1E-20ACA4F1BBE0}"/>
                </a:ext>
              </a:extLst>
            </p:cNvPr>
            <p:cNvCxnSpPr>
              <a:cxnSpLocks/>
            </p:cNvCxnSpPr>
            <p:nvPr/>
          </p:nvCxnSpPr>
          <p:spPr>
            <a:xfrm>
              <a:off x="2789712" y="3349963"/>
              <a:ext cx="479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9FAAA8C5-C283-BA18-8E82-32F0CD18B99C}"/>
                </a:ext>
              </a:extLst>
            </p:cNvPr>
            <p:cNvSpPr txBox="1"/>
            <p:nvPr/>
          </p:nvSpPr>
          <p:spPr>
            <a:xfrm>
              <a:off x="1575613" y="3612381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5561F1E-E033-49F3-1598-2AC63A7F3A9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61761" y="3733206"/>
              <a:ext cx="0" cy="350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D4918C52-64AD-E092-4647-01818CD37C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0512" y="3577270"/>
              <a:ext cx="5561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EC8289D9-6674-8B95-9860-BDDEF6F12287}"/>
                </a:ext>
              </a:extLst>
            </p:cNvPr>
            <p:cNvCxnSpPr>
              <a:cxnSpLocks/>
            </p:cNvCxnSpPr>
            <p:nvPr/>
          </p:nvCxnSpPr>
          <p:spPr>
            <a:xfrm>
              <a:off x="4386654" y="3577270"/>
              <a:ext cx="0" cy="33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8D2B724-8646-B51A-06EE-DD2FFF70B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30512" y="4466116"/>
              <a:ext cx="550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54528495-D23A-45D2-F3CA-0FABBA197EB9}"/>
                </a:ext>
              </a:extLst>
            </p:cNvPr>
            <p:cNvCxnSpPr>
              <a:cxnSpLocks/>
            </p:cNvCxnSpPr>
            <p:nvPr/>
          </p:nvCxnSpPr>
          <p:spPr>
            <a:xfrm>
              <a:off x="4381302" y="4085143"/>
              <a:ext cx="0" cy="380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841551CC-DD19-760E-96D5-19D39BA754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11472" y="3821403"/>
              <a:ext cx="0" cy="350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137ABB4A-580A-D6C1-FB9E-71B50B4A7730}"/>
                </a:ext>
              </a:extLst>
            </p:cNvPr>
            <p:cNvSpPr txBox="1"/>
            <p:nvPr/>
          </p:nvSpPr>
          <p:spPr>
            <a:xfrm>
              <a:off x="1580381" y="3015150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A41026-1B44-0361-FD98-1460F31997CB}"/>
                </a:ext>
              </a:extLst>
            </p:cNvPr>
            <p:cNvSpPr txBox="1"/>
            <p:nvPr/>
          </p:nvSpPr>
          <p:spPr>
            <a:xfrm>
              <a:off x="1578122" y="3246098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6054B4D5-B647-F3C4-0732-8EF15FA142C8}"/>
                </a:ext>
              </a:extLst>
            </p:cNvPr>
            <p:cNvSpPr txBox="1"/>
            <p:nvPr/>
          </p:nvSpPr>
          <p:spPr>
            <a:xfrm>
              <a:off x="1570848" y="1153797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093726D5-800B-67D4-0AE5-70635C9580A5}"/>
                </a:ext>
              </a:extLst>
            </p:cNvPr>
            <p:cNvSpPr txBox="1"/>
            <p:nvPr/>
          </p:nvSpPr>
          <p:spPr>
            <a:xfrm>
              <a:off x="1568589" y="1384745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grpSp>
          <p:nvGrpSpPr>
            <p:cNvPr id="184" name="群組 183">
              <a:extLst>
                <a:ext uri="{FF2B5EF4-FFF2-40B4-BE49-F238E27FC236}">
                  <a16:creationId xmlns:a16="http://schemas.microsoft.com/office/drawing/2014/main" id="{95800691-0D24-E2CE-9C14-A305C4725AD0}"/>
                </a:ext>
              </a:extLst>
            </p:cNvPr>
            <p:cNvGrpSpPr/>
            <p:nvPr/>
          </p:nvGrpSpPr>
          <p:grpSpPr>
            <a:xfrm>
              <a:off x="3592559" y="1619990"/>
              <a:ext cx="805897" cy="563811"/>
              <a:chOff x="2595846" y="2143700"/>
              <a:chExt cx="805897" cy="563811"/>
            </a:xfrm>
          </p:grpSpPr>
          <p:grpSp>
            <p:nvGrpSpPr>
              <p:cNvPr id="185" name="群組 184">
                <a:extLst>
                  <a:ext uri="{FF2B5EF4-FFF2-40B4-BE49-F238E27FC236}">
                    <a16:creationId xmlns:a16="http://schemas.microsoft.com/office/drawing/2014/main" id="{46A95B52-CA10-1715-C91F-972AD3B40B7D}"/>
                  </a:ext>
                </a:extLst>
              </p:cNvPr>
              <p:cNvGrpSpPr/>
              <p:nvPr/>
            </p:nvGrpSpPr>
            <p:grpSpPr>
              <a:xfrm>
                <a:off x="2731313" y="2143700"/>
                <a:ext cx="670430" cy="563811"/>
                <a:chOff x="2656244" y="2909145"/>
                <a:chExt cx="670430" cy="563811"/>
              </a:xfrm>
            </p:grpSpPr>
            <p:grpSp>
              <p:nvGrpSpPr>
                <p:cNvPr id="189" name="群組 188">
                  <a:extLst>
                    <a:ext uri="{FF2B5EF4-FFF2-40B4-BE49-F238E27FC236}">
                      <a16:creationId xmlns:a16="http://schemas.microsoft.com/office/drawing/2014/main" id="{368A75A3-37FC-B968-EC36-6E7FFCC73245}"/>
                    </a:ext>
                  </a:extLst>
                </p:cNvPr>
                <p:cNvGrpSpPr/>
                <p:nvPr/>
              </p:nvGrpSpPr>
              <p:grpSpPr>
                <a:xfrm>
                  <a:off x="2775082" y="2909145"/>
                  <a:ext cx="551592" cy="563811"/>
                  <a:chOff x="2775082" y="2909145"/>
                  <a:chExt cx="551592" cy="563811"/>
                </a:xfrm>
              </p:grpSpPr>
              <p:sp>
                <p:nvSpPr>
                  <p:cNvPr id="193" name="流程圖: 延遲 192">
                    <a:extLst>
                      <a:ext uri="{FF2B5EF4-FFF2-40B4-BE49-F238E27FC236}">
                        <a16:creationId xmlns:a16="http://schemas.microsoft.com/office/drawing/2014/main" id="{6E5A2DC2-06CC-B811-E357-AD57613DEF40}"/>
                      </a:ext>
                    </a:extLst>
                  </p:cNvPr>
                  <p:cNvSpPr/>
                  <p:nvPr/>
                </p:nvSpPr>
                <p:spPr>
                  <a:xfrm>
                    <a:off x="2775082" y="2925581"/>
                    <a:ext cx="551592" cy="530941"/>
                  </a:xfrm>
                  <a:prstGeom prst="flowChartDelay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94" name="直線接點 193">
                    <a:extLst>
                      <a:ext uri="{FF2B5EF4-FFF2-40B4-BE49-F238E27FC236}">
                        <a16:creationId xmlns:a16="http://schemas.microsoft.com/office/drawing/2014/main" id="{56E2DF6B-E577-67B3-FDCE-3F96840EC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5082" y="2909145"/>
                    <a:ext cx="0" cy="56381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群組 189">
                  <a:extLst>
                    <a:ext uri="{FF2B5EF4-FFF2-40B4-BE49-F238E27FC236}">
                      <a16:creationId xmlns:a16="http://schemas.microsoft.com/office/drawing/2014/main" id="{35645A9B-E3A9-75A8-96A3-14C227C51A5A}"/>
                    </a:ext>
                  </a:extLst>
                </p:cNvPr>
                <p:cNvGrpSpPr/>
                <p:nvPr/>
              </p:nvGrpSpPr>
              <p:grpSpPr>
                <a:xfrm>
                  <a:off x="2656244" y="2925579"/>
                  <a:ext cx="270933" cy="530936"/>
                  <a:chOff x="2841434" y="2176584"/>
                  <a:chExt cx="270933" cy="530936"/>
                </a:xfrm>
              </p:grpSpPr>
              <p:sp>
                <p:nvSpPr>
                  <p:cNvPr id="191" name="弧形 190">
                    <a:extLst>
                      <a:ext uri="{FF2B5EF4-FFF2-40B4-BE49-F238E27FC236}">
                        <a16:creationId xmlns:a16="http://schemas.microsoft.com/office/drawing/2014/main" id="{7FCCACBF-36B2-D1E3-7C52-1C42CD8E1F38}"/>
                      </a:ext>
                    </a:extLst>
                  </p:cNvPr>
                  <p:cNvSpPr/>
                  <p:nvPr/>
                </p:nvSpPr>
                <p:spPr>
                  <a:xfrm>
                    <a:off x="2841434" y="2176586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2" name="弧形 191">
                    <a:extLst>
                      <a:ext uri="{FF2B5EF4-FFF2-40B4-BE49-F238E27FC236}">
                        <a16:creationId xmlns:a16="http://schemas.microsoft.com/office/drawing/2014/main" id="{5CA28667-9CF0-E168-A319-09E037DC67F1}"/>
                      </a:ext>
                    </a:extLst>
                  </p:cNvPr>
                  <p:cNvSpPr/>
                  <p:nvPr/>
                </p:nvSpPr>
                <p:spPr>
                  <a:xfrm flipV="1">
                    <a:off x="2841434" y="2176584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186" name="群組 185">
                <a:extLst>
                  <a:ext uri="{FF2B5EF4-FFF2-40B4-BE49-F238E27FC236}">
                    <a16:creationId xmlns:a16="http://schemas.microsoft.com/office/drawing/2014/main" id="{754FA822-78E9-3374-DD42-8034EA6AB4C3}"/>
                  </a:ext>
                </a:extLst>
              </p:cNvPr>
              <p:cNvGrpSpPr/>
              <p:nvPr/>
            </p:nvGrpSpPr>
            <p:grpSpPr>
              <a:xfrm>
                <a:off x="2595846" y="2160127"/>
                <a:ext cx="270933" cy="530936"/>
                <a:chOff x="2841434" y="2176584"/>
                <a:chExt cx="270933" cy="530936"/>
              </a:xfrm>
            </p:grpSpPr>
            <p:sp>
              <p:nvSpPr>
                <p:cNvPr id="187" name="弧形 186">
                  <a:extLst>
                    <a:ext uri="{FF2B5EF4-FFF2-40B4-BE49-F238E27FC236}">
                      <a16:creationId xmlns:a16="http://schemas.microsoft.com/office/drawing/2014/main" id="{FFCE2304-3240-96F6-EE22-500E4C3585ED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8" name="弧形 187">
                  <a:extLst>
                    <a:ext uri="{FF2B5EF4-FFF2-40B4-BE49-F238E27FC236}">
                      <a16:creationId xmlns:a16="http://schemas.microsoft.com/office/drawing/2014/main" id="{0D2339CD-BBB1-843A-6B35-41B57B96B1DD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3DE0329B-324A-BF87-2B7A-5514DC45D1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3510" y="1780011"/>
              <a:ext cx="401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B74A4CB7-3AF3-6E36-3014-38A2B39B91F9}"/>
                </a:ext>
              </a:extLst>
            </p:cNvPr>
            <p:cNvCxnSpPr>
              <a:cxnSpLocks/>
            </p:cNvCxnSpPr>
            <p:nvPr/>
          </p:nvCxnSpPr>
          <p:spPr>
            <a:xfrm>
              <a:off x="1937185" y="1999135"/>
              <a:ext cx="19074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952F939-0A84-A96A-E320-0AB9B621E9F9}"/>
                </a:ext>
              </a:extLst>
            </p:cNvPr>
            <p:cNvCxnSpPr>
              <a:cxnSpLocks/>
            </p:cNvCxnSpPr>
            <p:nvPr/>
          </p:nvCxnSpPr>
          <p:spPr>
            <a:xfrm>
              <a:off x="2899280" y="1446755"/>
              <a:ext cx="557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ABAE7D82-8955-09ED-CF37-C17ECBC27EB8}"/>
                </a:ext>
              </a:extLst>
            </p:cNvPr>
            <p:cNvCxnSpPr>
              <a:cxnSpLocks/>
            </p:cNvCxnSpPr>
            <p:nvPr/>
          </p:nvCxnSpPr>
          <p:spPr>
            <a:xfrm>
              <a:off x="3457092" y="1446755"/>
              <a:ext cx="0" cy="33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D768DDA7-30E9-26B7-3C1B-6CB6F0B7834E}"/>
                </a:ext>
              </a:extLst>
            </p:cNvPr>
            <p:cNvSpPr txBox="1"/>
            <p:nvPr/>
          </p:nvSpPr>
          <p:spPr>
            <a:xfrm>
              <a:off x="1568588" y="1814469"/>
              <a:ext cx="41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777E6F81-2831-ABB5-3147-3402A6EBB9A8}"/>
                </a:ext>
              </a:extLst>
            </p:cNvPr>
            <p:cNvSpPr txBox="1"/>
            <p:nvPr/>
          </p:nvSpPr>
          <p:spPr>
            <a:xfrm>
              <a:off x="4620090" y="1717218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</p:grpSp>
      <p:grpSp>
        <p:nvGrpSpPr>
          <p:cNvPr id="341" name="群組 340">
            <a:extLst>
              <a:ext uri="{FF2B5EF4-FFF2-40B4-BE49-F238E27FC236}">
                <a16:creationId xmlns:a16="http://schemas.microsoft.com/office/drawing/2014/main" id="{A315A94F-ED02-6484-8D52-457CB6DFE832}"/>
              </a:ext>
            </a:extLst>
          </p:cNvPr>
          <p:cNvGrpSpPr/>
          <p:nvPr/>
        </p:nvGrpSpPr>
        <p:grpSpPr>
          <a:xfrm>
            <a:off x="7716410" y="1376124"/>
            <a:ext cx="2418819" cy="2576942"/>
            <a:chOff x="7246477" y="2467861"/>
            <a:chExt cx="2418819" cy="2576942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6FAF06A-9356-8E8C-6294-EB78D3B3EE57}"/>
                </a:ext>
              </a:extLst>
            </p:cNvPr>
            <p:cNvSpPr/>
            <p:nvPr/>
          </p:nvSpPr>
          <p:spPr>
            <a:xfrm>
              <a:off x="7596384" y="3179883"/>
              <a:ext cx="1723771" cy="143725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AD8CBF55-7CAF-0CC8-E521-B68BA41700FA}"/>
                </a:ext>
              </a:extLst>
            </p:cNvPr>
            <p:cNvSpPr txBox="1"/>
            <p:nvPr/>
          </p:nvSpPr>
          <p:spPr>
            <a:xfrm>
              <a:off x="7591618" y="3724753"/>
              <a:ext cx="17285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r>
                <a:rPr lang="en-US" altLang="zh-TW" sz="1200" dirty="0"/>
                <a:t>                              </a:t>
              </a:r>
              <a:r>
                <a:rPr lang="en-US" altLang="zh-TW" dirty="0"/>
                <a:t>C</a:t>
              </a:r>
              <a:r>
                <a:rPr lang="en-US" altLang="zh-TW" sz="1200" dirty="0"/>
                <a:t>i</a:t>
              </a:r>
            </a:p>
            <a:p>
              <a:r>
                <a:rPr lang="zh-TW" altLang="en-US" dirty="0"/>
                <a:t>                          </a:t>
              </a:r>
              <a:endParaRPr lang="en-US" altLang="zh-TW" dirty="0"/>
            </a:p>
            <a:p>
              <a:pPr algn="ctr"/>
              <a:r>
                <a:rPr lang="en-US" altLang="zh-TW" dirty="0"/>
                <a:t>S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cxnSp>
          <p:nvCxnSpPr>
            <p:cNvPr id="211" name="直線單箭頭接點 210">
              <a:extLst>
                <a:ext uri="{FF2B5EF4-FFF2-40B4-BE49-F238E27FC236}">
                  <a16:creationId xmlns:a16="http://schemas.microsoft.com/office/drawing/2014/main" id="{48D0B39B-B10C-D8D0-ECC4-427FB534E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6477" y="3943045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C24F7944-1DC4-C189-06FD-58D02E56B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0155" y="3943045"/>
              <a:ext cx="3451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>
              <a:extLst>
                <a:ext uri="{FF2B5EF4-FFF2-40B4-BE49-F238E27FC236}">
                  <a16:creationId xmlns:a16="http://schemas.microsoft.com/office/drawing/2014/main" id="{AE988632-F217-CCD8-2DFB-B90999C0F8A9}"/>
                </a:ext>
              </a:extLst>
            </p:cNvPr>
            <p:cNvCxnSpPr>
              <a:cxnSpLocks/>
            </p:cNvCxnSpPr>
            <p:nvPr/>
          </p:nvCxnSpPr>
          <p:spPr>
            <a:xfrm>
              <a:off x="8463138" y="4605139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>
              <a:extLst>
                <a:ext uri="{FF2B5EF4-FFF2-40B4-BE49-F238E27FC236}">
                  <a16:creationId xmlns:a16="http://schemas.microsoft.com/office/drawing/2014/main" id="{7B9C7D54-1859-B7D9-826A-443C85ED7A8F}"/>
                </a:ext>
              </a:extLst>
            </p:cNvPr>
            <p:cNvSpPr txBox="1"/>
            <p:nvPr/>
          </p:nvSpPr>
          <p:spPr>
            <a:xfrm>
              <a:off x="7884158" y="2467861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sp>
          <p:nvSpPr>
            <p:cNvPr id="217" name="文字方塊 216">
              <a:extLst>
                <a:ext uri="{FF2B5EF4-FFF2-40B4-BE49-F238E27FC236}">
                  <a16:creationId xmlns:a16="http://schemas.microsoft.com/office/drawing/2014/main" id="{58CA51EA-D0AC-4A07-F33C-2253244AA204}"/>
                </a:ext>
              </a:extLst>
            </p:cNvPr>
            <p:cNvSpPr txBox="1"/>
            <p:nvPr/>
          </p:nvSpPr>
          <p:spPr>
            <a:xfrm>
              <a:off x="8622674" y="2467861"/>
              <a:ext cx="410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endParaRPr lang="zh-TW" altLang="en-US" dirty="0"/>
            </a:p>
          </p:txBody>
        </p:sp>
        <p:cxnSp>
          <p:nvCxnSpPr>
            <p:cNvPr id="219" name="直線單箭頭接點 218">
              <a:extLst>
                <a:ext uri="{FF2B5EF4-FFF2-40B4-BE49-F238E27FC236}">
                  <a16:creationId xmlns:a16="http://schemas.microsoft.com/office/drawing/2014/main" id="{D40203EC-3D65-1DB0-4644-A352A955BCED}"/>
                </a:ext>
              </a:extLst>
            </p:cNvPr>
            <p:cNvCxnSpPr>
              <a:cxnSpLocks/>
            </p:cNvCxnSpPr>
            <p:nvPr/>
          </p:nvCxnSpPr>
          <p:spPr>
            <a:xfrm>
              <a:off x="8082043" y="2760450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單箭頭接點 219">
              <a:extLst>
                <a:ext uri="{FF2B5EF4-FFF2-40B4-BE49-F238E27FC236}">
                  <a16:creationId xmlns:a16="http://schemas.microsoft.com/office/drawing/2014/main" id="{831BBAED-EF9C-3598-CF48-9AB8488A5DE1}"/>
                </a:ext>
              </a:extLst>
            </p:cNvPr>
            <p:cNvCxnSpPr>
              <a:cxnSpLocks/>
            </p:cNvCxnSpPr>
            <p:nvPr/>
          </p:nvCxnSpPr>
          <p:spPr>
            <a:xfrm>
              <a:off x="8806511" y="2760450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A137DD-829C-7B94-11B2-FBFC40671812}"/>
              </a:ext>
            </a:extLst>
          </p:cNvPr>
          <p:cNvSpPr txBox="1"/>
          <p:nvPr/>
        </p:nvSpPr>
        <p:spPr>
          <a:xfrm>
            <a:off x="7683432" y="4647151"/>
            <a:ext cx="249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FullAdder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29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>
            <a:extLst>
              <a:ext uri="{FF2B5EF4-FFF2-40B4-BE49-F238E27FC236}">
                <a16:creationId xmlns:a16="http://schemas.microsoft.com/office/drawing/2014/main" id="{2EF3D6B3-4E7B-B3A0-689D-931C1676121B}"/>
              </a:ext>
            </a:extLst>
          </p:cNvPr>
          <p:cNvGrpSpPr/>
          <p:nvPr/>
        </p:nvGrpSpPr>
        <p:grpSpPr>
          <a:xfrm>
            <a:off x="147643" y="2942697"/>
            <a:ext cx="6238083" cy="3411675"/>
            <a:chOff x="147643" y="2942697"/>
            <a:chExt cx="6238083" cy="34116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6CDBB70-BAED-C360-82A3-017849EBB1AC}"/>
                </a:ext>
              </a:extLst>
            </p:cNvPr>
            <p:cNvSpPr/>
            <p:nvPr/>
          </p:nvSpPr>
          <p:spPr>
            <a:xfrm>
              <a:off x="982922" y="3862316"/>
              <a:ext cx="4979440" cy="156168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B446157-B543-98C9-7DDA-07B7079D0AC5}"/>
                </a:ext>
              </a:extLst>
            </p:cNvPr>
            <p:cNvSpPr txBox="1"/>
            <p:nvPr/>
          </p:nvSpPr>
          <p:spPr>
            <a:xfrm>
              <a:off x="147643" y="4854972"/>
              <a:ext cx="554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B8A7467-D241-6AAE-6185-129F326DBA3F}"/>
                </a:ext>
              </a:extLst>
            </p:cNvPr>
            <p:cNvCxnSpPr>
              <a:cxnSpLocks/>
            </p:cNvCxnSpPr>
            <p:nvPr/>
          </p:nvCxnSpPr>
          <p:spPr>
            <a:xfrm>
              <a:off x="298294" y="5224305"/>
              <a:ext cx="6767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39B89898-7EB1-2A50-9C64-DBCD20D1C834}"/>
                </a:ext>
              </a:extLst>
            </p:cNvPr>
            <p:cNvSpPr/>
            <p:nvPr/>
          </p:nvSpPr>
          <p:spPr>
            <a:xfrm rot="5400000">
              <a:off x="984501" y="5125857"/>
              <a:ext cx="193739" cy="19689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978FABD-23A8-BDE2-B262-07AB3DC7F383}"/>
                </a:ext>
              </a:extLst>
            </p:cNvPr>
            <p:cNvCxnSpPr>
              <a:cxnSpLocks/>
            </p:cNvCxnSpPr>
            <p:nvPr/>
          </p:nvCxnSpPr>
          <p:spPr>
            <a:xfrm>
              <a:off x="1655941" y="5417028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8FD6A8A-DF71-E8C2-C6C5-B695401045CA}"/>
                </a:ext>
              </a:extLst>
            </p:cNvPr>
            <p:cNvSpPr txBox="1"/>
            <p:nvPr/>
          </p:nvSpPr>
          <p:spPr>
            <a:xfrm>
              <a:off x="940836" y="5985040"/>
              <a:ext cx="1430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SignaltoALU</a:t>
              </a:r>
              <a:endParaRPr lang="zh-TW" altLang="en-US" dirty="0"/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1E3C61B6-BC68-2DF4-830A-4372039A65A0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69" y="5433908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34CB446-6587-D9DD-370D-4F0A6F1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79" y="5423999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DF43212-4033-D128-8B99-8F43A2EAD003}"/>
                </a:ext>
              </a:extLst>
            </p:cNvPr>
            <p:cNvCxnSpPr>
              <a:cxnSpLocks/>
            </p:cNvCxnSpPr>
            <p:nvPr/>
          </p:nvCxnSpPr>
          <p:spPr>
            <a:xfrm>
              <a:off x="5279161" y="5417028"/>
              <a:ext cx="0" cy="568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9EF2B11-8E9D-21F9-6E8F-15463E5242CA}"/>
                </a:ext>
              </a:extLst>
            </p:cNvPr>
            <p:cNvSpPr txBox="1"/>
            <p:nvPr/>
          </p:nvSpPr>
          <p:spPr>
            <a:xfrm>
              <a:off x="2204464" y="5985040"/>
              <a:ext cx="1430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SignaltoSHT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7B343F-9BC7-F008-8114-CDC4FA974B24}"/>
                </a:ext>
              </a:extLst>
            </p:cNvPr>
            <p:cNvSpPr txBox="1"/>
            <p:nvPr/>
          </p:nvSpPr>
          <p:spPr>
            <a:xfrm>
              <a:off x="4701770" y="5985040"/>
              <a:ext cx="1683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SignaltoMULTU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D8459CB-1155-8024-E537-6FE550A64F21}"/>
                </a:ext>
              </a:extLst>
            </p:cNvPr>
            <p:cNvSpPr txBox="1"/>
            <p:nvPr/>
          </p:nvSpPr>
          <p:spPr>
            <a:xfrm>
              <a:off x="3282401" y="5985040"/>
              <a:ext cx="1683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SignaltoMUX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7671AA1-7130-3FB4-58B1-E956A2DBB06A}"/>
                </a:ext>
              </a:extLst>
            </p:cNvPr>
            <p:cNvSpPr txBox="1"/>
            <p:nvPr/>
          </p:nvSpPr>
          <p:spPr>
            <a:xfrm>
              <a:off x="2757537" y="4942769"/>
              <a:ext cx="1430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ALUControl</a:t>
              </a:r>
              <a:endParaRPr lang="zh-TW" altLang="en-US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F014301-2ECA-9142-01B6-2A17FC0BBDA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65" y="3336587"/>
              <a:ext cx="0" cy="525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DB13603-B295-0A74-1827-49932AC3D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328" y="3336587"/>
              <a:ext cx="8754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370ED7F-D23B-BB3D-A2D3-ED13341EAB13}"/>
                </a:ext>
              </a:extLst>
            </p:cNvPr>
            <p:cNvSpPr txBox="1"/>
            <p:nvPr/>
          </p:nvSpPr>
          <p:spPr>
            <a:xfrm>
              <a:off x="2161849" y="2942697"/>
              <a:ext cx="1515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Signal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3DF317E-7D2C-03EB-1EAE-CA8407EF39DC}"/>
              </a:ext>
            </a:extLst>
          </p:cNvPr>
          <p:cNvGrpSpPr/>
          <p:nvPr/>
        </p:nvGrpSpPr>
        <p:grpSpPr>
          <a:xfrm>
            <a:off x="6385726" y="313794"/>
            <a:ext cx="5582399" cy="4342389"/>
            <a:chOff x="6385726" y="313794"/>
            <a:chExt cx="5582399" cy="4342389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1B3828F8-AC76-048C-69C7-84E4211795C3}"/>
                </a:ext>
              </a:extLst>
            </p:cNvPr>
            <p:cNvGrpSpPr/>
            <p:nvPr/>
          </p:nvGrpSpPr>
          <p:grpSpPr>
            <a:xfrm>
              <a:off x="7578989" y="3121370"/>
              <a:ext cx="805897" cy="563811"/>
              <a:chOff x="2595846" y="2143700"/>
              <a:chExt cx="805897" cy="563811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000AB365-EB77-2104-0EC0-E8B922F84030}"/>
                  </a:ext>
                </a:extLst>
              </p:cNvPr>
              <p:cNvGrpSpPr/>
              <p:nvPr/>
            </p:nvGrpSpPr>
            <p:grpSpPr>
              <a:xfrm>
                <a:off x="2731313" y="2143700"/>
                <a:ext cx="670430" cy="563811"/>
                <a:chOff x="2656244" y="2909145"/>
                <a:chExt cx="670430" cy="563811"/>
              </a:xfrm>
            </p:grpSpPr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88B09C09-554A-A06A-6B46-2D5DC807B05F}"/>
                    </a:ext>
                  </a:extLst>
                </p:cNvPr>
                <p:cNvGrpSpPr/>
                <p:nvPr/>
              </p:nvGrpSpPr>
              <p:grpSpPr>
                <a:xfrm>
                  <a:off x="2775082" y="2909145"/>
                  <a:ext cx="551592" cy="563811"/>
                  <a:chOff x="2775082" y="2909145"/>
                  <a:chExt cx="551592" cy="563811"/>
                </a:xfrm>
              </p:grpSpPr>
              <p:sp>
                <p:nvSpPr>
                  <p:cNvPr id="42" name="流程圖: 延遲 41">
                    <a:extLst>
                      <a:ext uri="{FF2B5EF4-FFF2-40B4-BE49-F238E27FC236}">
                        <a16:creationId xmlns:a16="http://schemas.microsoft.com/office/drawing/2014/main" id="{58763EA1-C4D8-0E79-821D-96C1454BBB7E}"/>
                      </a:ext>
                    </a:extLst>
                  </p:cNvPr>
                  <p:cNvSpPr/>
                  <p:nvPr/>
                </p:nvSpPr>
                <p:spPr>
                  <a:xfrm>
                    <a:off x="2775082" y="2925581"/>
                    <a:ext cx="551592" cy="530941"/>
                  </a:xfrm>
                  <a:prstGeom prst="flowChartDelay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43" name="直線接點 42">
                    <a:extLst>
                      <a:ext uri="{FF2B5EF4-FFF2-40B4-BE49-F238E27FC236}">
                        <a16:creationId xmlns:a16="http://schemas.microsoft.com/office/drawing/2014/main" id="{437181A9-3D36-CA36-BCE9-51AAA6DF2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5082" y="2909145"/>
                    <a:ext cx="0" cy="56381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群組 38">
                  <a:extLst>
                    <a:ext uri="{FF2B5EF4-FFF2-40B4-BE49-F238E27FC236}">
                      <a16:creationId xmlns:a16="http://schemas.microsoft.com/office/drawing/2014/main" id="{CC1DAC27-0198-03AC-B1E6-8C834A1C3C1A}"/>
                    </a:ext>
                  </a:extLst>
                </p:cNvPr>
                <p:cNvGrpSpPr/>
                <p:nvPr/>
              </p:nvGrpSpPr>
              <p:grpSpPr>
                <a:xfrm>
                  <a:off x="2656244" y="2925579"/>
                  <a:ext cx="270933" cy="530936"/>
                  <a:chOff x="2841434" y="2176584"/>
                  <a:chExt cx="270933" cy="530936"/>
                </a:xfrm>
              </p:grpSpPr>
              <p:sp>
                <p:nvSpPr>
                  <p:cNvPr id="40" name="弧形 39">
                    <a:extLst>
                      <a:ext uri="{FF2B5EF4-FFF2-40B4-BE49-F238E27FC236}">
                        <a16:creationId xmlns:a16="http://schemas.microsoft.com/office/drawing/2014/main" id="{3B7ECB55-C54A-FC77-4303-3D01175E6CA5}"/>
                      </a:ext>
                    </a:extLst>
                  </p:cNvPr>
                  <p:cNvSpPr/>
                  <p:nvPr/>
                </p:nvSpPr>
                <p:spPr>
                  <a:xfrm>
                    <a:off x="2841434" y="2176586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弧形 40">
                    <a:extLst>
                      <a:ext uri="{FF2B5EF4-FFF2-40B4-BE49-F238E27FC236}">
                        <a16:creationId xmlns:a16="http://schemas.microsoft.com/office/drawing/2014/main" id="{B805620D-2E15-079F-1E2D-2545021C4791}"/>
                      </a:ext>
                    </a:extLst>
                  </p:cNvPr>
                  <p:cNvSpPr/>
                  <p:nvPr/>
                </p:nvSpPr>
                <p:spPr>
                  <a:xfrm flipV="1">
                    <a:off x="2841434" y="2176584"/>
                    <a:ext cx="270933" cy="530934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22D73D41-361C-A97F-1270-C5287FCA0697}"/>
                  </a:ext>
                </a:extLst>
              </p:cNvPr>
              <p:cNvGrpSpPr/>
              <p:nvPr/>
            </p:nvGrpSpPr>
            <p:grpSpPr>
              <a:xfrm>
                <a:off x="2595846" y="2160127"/>
                <a:ext cx="270933" cy="530936"/>
                <a:chOff x="2841434" y="2176584"/>
                <a:chExt cx="270933" cy="530936"/>
              </a:xfrm>
            </p:grpSpPr>
            <p:sp>
              <p:nvSpPr>
                <p:cNvPr id="36" name="弧形 35">
                  <a:extLst>
                    <a:ext uri="{FF2B5EF4-FFF2-40B4-BE49-F238E27FC236}">
                      <a16:creationId xmlns:a16="http://schemas.microsoft.com/office/drawing/2014/main" id="{49268706-43FF-4AAC-1869-B0F1D1EB5E83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弧形 36">
                  <a:extLst>
                    <a:ext uri="{FF2B5EF4-FFF2-40B4-BE49-F238E27FC236}">
                      <a16:creationId xmlns:a16="http://schemas.microsoft.com/office/drawing/2014/main" id="{A0DB1A59-1EF4-A9FE-7631-38E667681EB7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EA9488-C319-1291-F808-29D721039642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6759872" y="3286674"/>
              <a:ext cx="10607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12AC8C9A-DAD4-0EB5-5C4E-068EB0E8562C}"/>
                </a:ext>
              </a:extLst>
            </p:cNvPr>
            <p:cNvCxnSpPr>
              <a:cxnSpLocks/>
            </p:cNvCxnSpPr>
            <p:nvPr/>
          </p:nvCxnSpPr>
          <p:spPr>
            <a:xfrm>
              <a:off x="7181581" y="3528462"/>
              <a:ext cx="6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6775510-994E-9BE4-7E1B-45673D8D6F9C}"/>
                </a:ext>
              </a:extLst>
            </p:cNvPr>
            <p:cNvSpPr/>
            <p:nvPr/>
          </p:nvSpPr>
          <p:spPr>
            <a:xfrm rot="16200000">
              <a:off x="8941388" y="2399712"/>
              <a:ext cx="1457417" cy="148815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42E268A-C29E-CC67-7DE3-E615AAC346EC}"/>
                </a:ext>
              </a:extLst>
            </p:cNvPr>
            <p:cNvSpPr txBox="1"/>
            <p:nvPr/>
          </p:nvSpPr>
          <p:spPr>
            <a:xfrm>
              <a:off x="6385726" y="3102008"/>
              <a:ext cx="37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endParaRPr lang="zh-TW" altLang="en-US" sz="12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6D9302B-066C-4013-20A0-1E14E99C1B2E}"/>
                </a:ext>
              </a:extLst>
            </p:cNvPr>
            <p:cNvSpPr txBox="1"/>
            <p:nvPr/>
          </p:nvSpPr>
          <p:spPr>
            <a:xfrm rot="5400000">
              <a:off x="10946261" y="2230415"/>
              <a:ext cx="65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BCBFB9D9-48F2-9E1B-3E6F-DC4DB0655CA1}"/>
                </a:ext>
              </a:extLst>
            </p:cNvPr>
            <p:cNvCxnSpPr>
              <a:cxnSpLocks/>
            </p:cNvCxnSpPr>
            <p:nvPr/>
          </p:nvCxnSpPr>
          <p:spPr>
            <a:xfrm>
              <a:off x="7917065" y="1107358"/>
              <a:ext cx="689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8974FB-3733-BFF1-A03F-3B733F142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175" y="3121370"/>
              <a:ext cx="379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4F111A1C-7B2B-12F6-AFFD-9BE1B3D1414E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8384886" y="3403277"/>
              <a:ext cx="5411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949D354-E876-85EE-6DD9-9F64A45B3C35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6759872" y="2812577"/>
              <a:ext cx="2166146" cy="12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FAE1C89-8222-DD62-D95D-8F5927A1FBC4}"/>
                </a:ext>
              </a:extLst>
            </p:cNvPr>
            <p:cNvSpPr txBox="1"/>
            <p:nvPr/>
          </p:nvSpPr>
          <p:spPr>
            <a:xfrm>
              <a:off x="8944118" y="2377566"/>
              <a:ext cx="14881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dirty="0"/>
                <a:t>          FA       S</a:t>
              </a:r>
              <a:r>
                <a:rPr lang="en-US" altLang="zh-TW" sz="1200" dirty="0"/>
                <a:t>i</a:t>
              </a:r>
              <a:endParaRPr lang="en-US" altLang="zh-TW" dirty="0"/>
            </a:p>
            <a:p>
              <a:r>
                <a:rPr lang="en-US" altLang="zh-TW" dirty="0"/>
                <a:t>B</a:t>
              </a:r>
              <a:r>
                <a:rPr lang="en-US" altLang="zh-TW" sz="1200" dirty="0"/>
                <a:t>i</a:t>
              </a:r>
              <a:r>
                <a:rPr lang="zh-TW" altLang="en-US" sz="1200" dirty="0"/>
                <a:t> </a:t>
              </a:r>
              <a:r>
                <a:rPr lang="zh-TW" altLang="en-US" dirty="0"/>
                <a:t>                      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endParaRPr lang="zh-TW" altLang="en-US" dirty="0"/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479A75-B825-FFDF-F850-2278093D8017}"/>
                </a:ext>
              </a:extLst>
            </p:cNvPr>
            <p:cNvCxnSpPr>
              <a:cxnSpLocks/>
            </p:cNvCxnSpPr>
            <p:nvPr/>
          </p:nvCxnSpPr>
          <p:spPr>
            <a:xfrm>
              <a:off x="7170305" y="694797"/>
              <a:ext cx="0" cy="2833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0833D1-17F8-886B-6686-3A1E1CD1AD36}"/>
                </a:ext>
              </a:extLst>
            </p:cNvPr>
            <p:cNvSpPr txBox="1"/>
            <p:nvPr/>
          </p:nvSpPr>
          <p:spPr>
            <a:xfrm>
              <a:off x="6385726" y="2627911"/>
              <a:ext cx="37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r>
                <a:rPr lang="en-US" altLang="zh-TW" sz="1200" dirty="0"/>
                <a:t>i</a:t>
              </a:r>
              <a:endParaRPr lang="zh-TW" altLang="en-US" sz="1200" dirty="0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50DFFDF-79D5-67CF-8953-DE923F2E4236}"/>
                </a:ext>
              </a:extLst>
            </p:cNvPr>
            <p:cNvCxnSpPr>
              <a:cxnSpLocks/>
            </p:cNvCxnSpPr>
            <p:nvPr/>
          </p:nvCxnSpPr>
          <p:spPr>
            <a:xfrm>
              <a:off x="9670096" y="3872499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流程圖: 延遲 56">
              <a:extLst>
                <a:ext uri="{FF2B5EF4-FFF2-40B4-BE49-F238E27FC236}">
                  <a16:creationId xmlns:a16="http://schemas.microsoft.com/office/drawing/2014/main" id="{9D9A122C-08DE-E355-ED7B-F2D3DAE5D24E}"/>
                </a:ext>
              </a:extLst>
            </p:cNvPr>
            <p:cNvSpPr/>
            <p:nvPr/>
          </p:nvSpPr>
          <p:spPr>
            <a:xfrm>
              <a:off x="8623249" y="938670"/>
              <a:ext cx="551592" cy="530941"/>
            </a:xfrm>
            <a:prstGeom prst="flowChartDelay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9659C77-3825-1172-882D-604A8B1C8B2D}"/>
                </a:ext>
              </a:extLst>
            </p:cNvPr>
            <p:cNvGrpSpPr/>
            <p:nvPr/>
          </p:nvGrpSpPr>
          <p:grpSpPr>
            <a:xfrm>
              <a:off x="8487783" y="1665146"/>
              <a:ext cx="670430" cy="563811"/>
              <a:chOff x="2656244" y="2909145"/>
              <a:chExt cx="670430" cy="563811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625BD97F-8D1A-2E10-BAAD-C9B56475820F}"/>
                  </a:ext>
                </a:extLst>
              </p:cNvPr>
              <p:cNvGrpSpPr/>
              <p:nvPr/>
            </p:nvGrpSpPr>
            <p:grpSpPr>
              <a:xfrm>
                <a:off x="2775082" y="2909145"/>
                <a:ext cx="551592" cy="563811"/>
                <a:chOff x="2775082" y="2909145"/>
                <a:chExt cx="551592" cy="563811"/>
              </a:xfrm>
            </p:grpSpPr>
            <p:sp>
              <p:nvSpPr>
                <p:cNvPr id="66" name="流程圖: 延遲 65">
                  <a:extLst>
                    <a:ext uri="{FF2B5EF4-FFF2-40B4-BE49-F238E27FC236}">
                      <a16:creationId xmlns:a16="http://schemas.microsoft.com/office/drawing/2014/main" id="{25214713-B01A-5749-ECBE-F5463EF61513}"/>
                    </a:ext>
                  </a:extLst>
                </p:cNvPr>
                <p:cNvSpPr/>
                <p:nvPr/>
              </p:nvSpPr>
              <p:spPr>
                <a:xfrm>
                  <a:off x="2775082" y="2925581"/>
                  <a:ext cx="551592" cy="530941"/>
                </a:xfrm>
                <a:prstGeom prst="flowChartDelay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79FDEA31-81B3-49C7-3F49-CF7AF0C96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082" y="2909145"/>
                  <a:ext cx="0" cy="56381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611C6AF0-F381-3B8B-96BF-5B6C569E57BA}"/>
                  </a:ext>
                </a:extLst>
              </p:cNvPr>
              <p:cNvGrpSpPr/>
              <p:nvPr/>
            </p:nvGrpSpPr>
            <p:grpSpPr>
              <a:xfrm>
                <a:off x="2656244" y="2925579"/>
                <a:ext cx="270933" cy="530936"/>
                <a:chOff x="2841434" y="2176584"/>
                <a:chExt cx="270933" cy="530936"/>
              </a:xfrm>
            </p:grpSpPr>
            <p:sp>
              <p:nvSpPr>
                <p:cNvPr id="64" name="弧形 63">
                  <a:extLst>
                    <a:ext uri="{FF2B5EF4-FFF2-40B4-BE49-F238E27FC236}">
                      <a16:creationId xmlns:a16="http://schemas.microsoft.com/office/drawing/2014/main" id="{338AD37D-0CDB-C034-474F-DC3073C933EE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弧形 64">
                  <a:extLst>
                    <a:ext uri="{FF2B5EF4-FFF2-40B4-BE49-F238E27FC236}">
                      <a16:creationId xmlns:a16="http://schemas.microsoft.com/office/drawing/2014/main" id="{D8EEEAA7-2F44-881C-8C64-4CC6326395DD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E9CCE3D-3EB6-3F93-0A28-CBB92A02633A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85" y="1330874"/>
              <a:ext cx="12686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9ACDC3FF-8A49-5BD9-7316-602822181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85" y="1330874"/>
              <a:ext cx="0" cy="195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E0DE11D7-EB0C-1777-6E50-EC1CF1431796}"/>
                </a:ext>
              </a:extLst>
            </p:cNvPr>
            <p:cNvCxnSpPr>
              <a:cxnSpLocks/>
            </p:cNvCxnSpPr>
            <p:nvPr/>
          </p:nvCxnSpPr>
          <p:spPr>
            <a:xfrm>
              <a:off x="7917065" y="1107358"/>
              <a:ext cx="0" cy="1738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75CC6514-DB01-1CE7-8831-F0B654766C18}"/>
                </a:ext>
              </a:extLst>
            </p:cNvPr>
            <p:cNvCxnSpPr>
              <a:cxnSpLocks/>
            </p:cNvCxnSpPr>
            <p:nvPr/>
          </p:nvCxnSpPr>
          <p:spPr>
            <a:xfrm>
              <a:off x="7932287" y="1823638"/>
              <a:ext cx="8264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30A4D27-CFC9-BAED-8015-3D498B138A62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85" y="2067478"/>
              <a:ext cx="13764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5812D29-C5A4-D563-19C4-FD49FC30823F}"/>
                </a:ext>
              </a:extLst>
            </p:cNvPr>
            <p:cNvCxnSpPr>
              <a:cxnSpLocks/>
            </p:cNvCxnSpPr>
            <p:nvPr/>
          </p:nvCxnSpPr>
          <p:spPr>
            <a:xfrm>
              <a:off x="9158213" y="1935398"/>
              <a:ext cx="16349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9BB51FD-AF9C-F6F7-2899-0DB937B3F9EF}"/>
                </a:ext>
              </a:extLst>
            </p:cNvPr>
            <p:cNvCxnSpPr>
              <a:cxnSpLocks/>
            </p:cNvCxnSpPr>
            <p:nvPr/>
          </p:nvCxnSpPr>
          <p:spPr>
            <a:xfrm>
              <a:off x="9184808" y="1198798"/>
              <a:ext cx="16349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BBEB55-EACC-C931-F740-A4F29D5C1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808780" y="960733"/>
              <a:ext cx="0" cy="2833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38229C9-2ACD-F323-C2FB-EA49F10F9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26993" y="1198798"/>
              <a:ext cx="340" cy="2357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FB6977-C52F-5DE4-A92A-005AA0F50D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200" y="960733"/>
              <a:ext cx="633793" cy="238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4A3D368E-4C64-EBC8-ED63-655604B0E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3200" y="3556333"/>
              <a:ext cx="633793" cy="2380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842CC81F-365A-E133-606B-299D137C94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93" y="2415081"/>
              <a:ext cx="5411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787C3F43-56AA-FCBF-9AE0-7C012158D90F}"/>
                </a:ext>
              </a:extLst>
            </p:cNvPr>
            <p:cNvCxnSpPr>
              <a:cxnSpLocks/>
            </p:cNvCxnSpPr>
            <p:nvPr/>
          </p:nvCxnSpPr>
          <p:spPr>
            <a:xfrm>
              <a:off x="11110096" y="640101"/>
              <a:ext cx="0" cy="439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185D0713-154B-306C-5067-9585D9A08006}"/>
                </a:ext>
              </a:extLst>
            </p:cNvPr>
            <p:cNvSpPr txBox="1"/>
            <p:nvPr/>
          </p:nvSpPr>
          <p:spPr>
            <a:xfrm>
              <a:off x="6630036" y="320953"/>
              <a:ext cx="110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INVERTB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373642B5-6058-E67B-3F14-E49C49F682B9}"/>
                </a:ext>
              </a:extLst>
            </p:cNvPr>
            <p:cNvSpPr txBox="1"/>
            <p:nvPr/>
          </p:nvSpPr>
          <p:spPr>
            <a:xfrm>
              <a:off x="10661507" y="313794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SELECT</a:t>
              </a:r>
              <a:endParaRPr lang="zh-TW" altLang="en-US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2230BDC8-8BA0-BE7A-9DE1-B0F06DB12610}"/>
                </a:ext>
              </a:extLst>
            </p:cNvPr>
            <p:cNvSpPr txBox="1"/>
            <p:nvPr/>
          </p:nvSpPr>
          <p:spPr>
            <a:xfrm>
              <a:off x="10773191" y="1053875"/>
              <a:ext cx="37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4952C46-DF56-0F57-7FB9-75B7CAD821E5}"/>
                </a:ext>
              </a:extLst>
            </p:cNvPr>
            <p:cNvSpPr txBox="1"/>
            <p:nvPr/>
          </p:nvSpPr>
          <p:spPr>
            <a:xfrm>
              <a:off x="10778670" y="1746608"/>
              <a:ext cx="37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B5C2B33-2457-DE03-5590-AB5ACA5F54B9}"/>
                </a:ext>
              </a:extLst>
            </p:cNvPr>
            <p:cNvSpPr txBox="1"/>
            <p:nvPr/>
          </p:nvSpPr>
          <p:spPr>
            <a:xfrm>
              <a:off x="10768234" y="2931564"/>
              <a:ext cx="37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40C86ED-0F46-A216-3B8F-5B51AEB7F2B4}"/>
                </a:ext>
              </a:extLst>
            </p:cNvPr>
            <p:cNvSpPr txBox="1"/>
            <p:nvPr/>
          </p:nvSpPr>
          <p:spPr>
            <a:xfrm>
              <a:off x="9221507" y="4286851"/>
              <a:ext cx="89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C</a:t>
              </a:r>
              <a:r>
                <a:rPr lang="en-US" altLang="zh-TW" sz="1200" dirty="0" err="1"/>
                <a:t>i+1</a:t>
              </a:r>
              <a:endParaRPr lang="zh-TW" altLang="en-US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FB0C65-CD4A-B0E5-D264-1249A40167D8}"/>
              </a:ext>
            </a:extLst>
          </p:cNvPr>
          <p:cNvSpPr txBox="1"/>
          <p:nvPr/>
        </p:nvSpPr>
        <p:spPr>
          <a:xfrm>
            <a:off x="-33044" y="2604787"/>
            <a:ext cx="2499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ALUControl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821149-11B7-4F79-EC06-B088049DF96D}"/>
              </a:ext>
            </a:extLst>
          </p:cNvPr>
          <p:cNvSpPr txBox="1"/>
          <p:nvPr/>
        </p:nvSpPr>
        <p:spPr>
          <a:xfrm>
            <a:off x="8655452" y="4884030"/>
            <a:ext cx="199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1bit</a:t>
            </a:r>
            <a:r>
              <a:rPr lang="en-US" altLang="zh-TW" sz="3200" dirty="0"/>
              <a:t> ALU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02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994</TotalTime>
  <Words>317</Words>
  <Application>Microsoft Office PowerPoint</Application>
  <PresentationFormat>寬螢幕</PresentationFormat>
  <Paragraphs>224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HaiChi Lo</dc:creator>
  <cp:lastModifiedBy>HaiChi Lo</cp:lastModifiedBy>
  <cp:revision>1</cp:revision>
  <dcterms:created xsi:type="dcterms:W3CDTF">2024-05-14T07:45:32Z</dcterms:created>
  <dcterms:modified xsi:type="dcterms:W3CDTF">2024-05-21T05:27:11Z</dcterms:modified>
</cp:coreProperties>
</file>