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66499-7A88-46B6-83E7-C9E2DA96517B}" v="2" dt="2024-05-20T15:40:35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40" d="100"/>
          <a:sy n="40" d="100"/>
        </p:scale>
        <p:origin x="235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Chi Lo" userId="56ce1fce5580bc72" providerId="LiveId" clId="{22166499-7A88-46B6-83E7-C9E2DA96517B}"/>
    <pc:docChg chg="undo custSel addSld delSld modSld">
      <pc:chgData name="HaiChi Lo" userId="56ce1fce5580bc72" providerId="LiveId" clId="{22166499-7A88-46B6-83E7-C9E2DA96517B}" dt="2024-05-21T05:11:15.642" v="5" actId="2696"/>
      <pc:docMkLst>
        <pc:docMk/>
      </pc:docMkLst>
      <pc:sldChg chg="addSp delSp modSp add del mod">
        <pc:chgData name="HaiChi Lo" userId="56ce1fce5580bc72" providerId="LiveId" clId="{22166499-7A88-46B6-83E7-C9E2DA96517B}" dt="2024-05-21T05:11:15.642" v="5" actId="2696"/>
        <pc:sldMkLst>
          <pc:docMk/>
          <pc:sldMk cId="2202558682" sldId="257"/>
        </pc:sldMkLst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2" creationId="{68B36F3B-92BA-C0BE-8F60-98B0E6BF5ECA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3" creationId="{3310CF4A-1867-F1D7-22A4-4CC8487B2F86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2" creationId="{C4D15ED8-8DB0-7412-4807-6045BA0D80CF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3" creationId="{2F75FB84-47A6-7BD5-09E7-0C4238406784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7" creationId="{5BF5D54F-55F1-F38E-3BB1-099F0774396B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8" creationId="{C3FDA41A-DF86-EF17-AEB1-9F0E6A0B9D8B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23" creationId="{C05A2338-0FE1-C55B-3005-B368C4AADC3A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24" creationId="{DE2195FB-27A8-3433-A081-0CC74FBA1EF9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45" creationId="{468216F4-B497-A102-DFB1-AF1AFAA50218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46" creationId="{DB75E1B3-5B0D-1CFD-7EF0-78739A87DAB6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49" creationId="{94FFBC46-2933-6841-33BA-BE7BD9662531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50" creationId="{189BCBA0-3378-4151-AF09-4C1FFD508CE7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56" creationId="{28831538-49E7-E4D5-A006-535114DB9FD4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57" creationId="{08617D0A-91C3-CE0A-2FD6-994D97B33172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62" creationId="{897710F5-4E5E-5DF9-7868-2A8D0617F30C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63" creationId="{2A1DD2C3-5078-D320-FB12-840E4C9B57EB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76" creationId="{AFAF5039-CB80-6EB3-B2B7-D0971B7A7E6D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77" creationId="{AB2321F2-BB08-81F1-8021-7E06553B9C58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82" creationId="{AD543CC9-D0DC-A0D0-AB0C-B727DC63A51A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83" creationId="{7168E0CD-E017-FDB9-8EAE-C381CFF031D6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98" creationId="{98FBF36A-093A-2420-AA2E-A56C009A7377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99" creationId="{A5C3FC43-C29E-1F0D-4228-135724D69A25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01" creationId="{681B61F5-8095-6C88-BB97-ECE562427BB6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03" creationId="{3798015A-F4DC-BE28-F228-8054842E4E07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12" creationId="{65BE6DAC-0B3C-498A-8E44-00493B44CC38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13" creationId="{934E9A9F-53C5-C931-3D07-C7F620FA72AB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14" creationId="{C4674072-8070-D94E-61ED-B3CB23E651A5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18" creationId="{7CB3B046-5A21-3C7F-5CB6-F6439AAD9555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19" creationId="{122B6506-4DE3-1AA8-67ED-85E88DAEB6D6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34" creationId="{D991B29B-1004-A0FE-A6B9-8BDC4DD782BD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35" creationId="{01EF68E9-BA0A-081A-CC3B-18CC7141D878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40" creationId="{1BB74E03-6AA3-3968-C12A-5AECC72A5E79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41" creationId="{B4E77DFC-525E-4599-6D70-6733B9BE4B4B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45" creationId="{A76BBF06-DE10-1F09-0288-1E9BB1B2B5B4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46" creationId="{2EAEA328-53ED-907D-1DF4-447BFC6F6A3C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56" creationId="{36F5B3D4-9936-873E-5A61-DB8B98F31033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57" creationId="{EDB24357-6697-C8D7-FEAE-3DC5DD14883F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61" creationId="{097AD029-F11E-C9ED-19CB-3BF67AE8705F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62" creationId="{C774F082-DD31-4ADC-DCB2-7553D8CFD340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69" creationId="{BD8DA17B-FB72-8FFE-B9C6-15850FD446ED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170" creationId="{A7375D62-AF78-759F-39B9-3091403CA705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176" creationId="{8A2D9153-0FF7-0491-2827-7F75BDDC2741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177" creationId="{C2ECCEA1-D928-4639-4D34-2EF05C4883E2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20" creationId="{EF5C1C62-DFEB-1331-1F87-63C5ABC602DB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21" creationId="{4E2556EF-79B2-B2CE-784E-AE6DB473B663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26" creationId="{FCC98941-C875-C6BA-BF51-A3605B4537E5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27" creationId="{BE7229E1-5E00-E37A-3206-38E6DE6571A2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32" creationId="{F21B7781-6FBC-742E-30D6-E2380831134E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33" creationId="{85CDDE81-81E2-26EA-AE96-1F4E5AE1A0B1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38" creationId="{934F8AF9-C8C6-F4CB-937E-F0866D75BADB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39" creationId="{FF1DBC34-300A-889C-434F-034B1414B2E0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248" creationId="{AD2F494F-395D-DBC7-F9C3-8004E14B72FC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249" creationId="{B122A06F-3DC9-C7AA-5B4B-232966EA1787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250" creationId="{7ADE406C-E32F-ED47-28A9-A63077B20761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251" creationId="{1E7B41F8-5C52-F0EE-180A-925B98F516A1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62" creationId="{235BFE13-711F-D0D0-17F6-0C740743DAD1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63" creationId="{9FF14424-F587-EC50-1A6D-3E7C06517446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68" creationId="{91C417B3-B130-821E-AD24-3EFBDE5EC2D4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69" creationId="{1BD2B554-BAFE-8CB2-0603-0BBAA24D6827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74" creationId="{EA3960B0-4D76-4970-55A2-9338137F62E0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75" creationId="{E82494F6-5A66-D464-DBA9-1E5B52E006A2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80" creationId="{A3D434B2-DD03-601C-0D28-D66C1069E170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81" creationId="{5FF138FE-AF0A-E92A-9832-66D0C9372E97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95" creationId="{C8D55509-28B7-986A-99A3-D0996207BFA1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296" creationId="{E207AA19-6CA1-5CC4-F85A-D7245B799691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301" creationId="{46FEBDD5-6DFA-E90C-87E9-0ED1604BBAA0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302" creationId="{12EA55C8-DB1D-EDF7-B16C-89FB5EF0F3E8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307" creationId="{94037817-CD90-D8FB-4661-0CBC3E350F51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308" creationId="{FCC723A2-7250-16B7-E67F-968DB2C48DBD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313" creationId="{B3D2527E-EA8B-A6E2-820A-CD4D56DECE40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314" creationId="{2A43BF70-3CFF-D0D7-801C-D76A6F983C7F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326" creationId="{1B50DF1E-D20A-D39F-F639-31FF649CE2B0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327" creationId="{29DF907C-46BE-E692-3902-9F3819CA36A5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328" creationId="{4A0B4B72-52DA-C7C1-FBAC-690C592CBCB9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329" creationId="{E186FEFB-6C35-A8E0-38DF-B652E027EE35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330" creationId="{7B71798F-C10A-9219-70C6-2FF9CAC601A3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331" creationId="{6BD26410-FBF1-0379-CC26-352606AA96BB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332" creationId="{C3A6640F-404D-58E0-9CAE-E09A38358430}"/>
          </ac:spMkLst>
        </pc:spChg>
        <pc:spChg chg="add mod">
          <ac:chgData name="HaiChi Lo" userId="56ce1fce5580bc72" providerId="LiveId" clId="{22166499-7A88-46B6-83E7-C9E2DA96517B}" dt="2024-05-20T15:40:34.578" v="4" actId="1076"/>
          <ac:spMkLst>
            <pc:docMk/>
            <pc:sldMk cId="2202558682" sldId="257"/>
            <ac:spMk id="333" creationId="{A95030AB-A0B2-E678-8B03-65F3B0F58663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335" creationId="{2BCECD28-289D-F190-F49B-82430AD578D3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336" creationId="{9AA19052-D660-76A9-2827-32D0A6ACC9C3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341" creationId="{6684ADFF-0FB1-EAB7-0B9C-110E588242AE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342" creationId="{1DE17D7A-BCDF-167B-459D-C237033E0504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347" creationId="{BFA40F74-AB98-B734-0C2B-184305F2D9C3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348" creationId="{3791BDB2-57DD-E930-4F0D-75C83C91B8E5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353" creationId="{4DF88600-9FD1-9D31-6716-CD55A1C13A76}"/>
          </ac:spMkLst>
        </pc:spChg>
        <pc:spChg chg="mod">
          <ac:chgData name="HaiChi Lo" userId="56ce1fce5580bc72" providerId="LiveId" clId="{22166499-7A88-46B6-83E7-C9E2DA96517B}" dt="2024-05-20T15:40:24.843" v="2"/>
          <ac:spMkLst>
            <pc:docMk/>
            <pc:sldMk cId="2202558682" sldId="257"/>
            <ac:spMk id="354" creationId="{14FFAAC9-352D-E16F-A060-0BC926435B42}"/>
          </ac:spMkLst>
        </pc:s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175" creationId="{1A1AFC7E-5928-D859-8BD9-DD03B9C35A53}"/>
          </ac:grpSpMkLst>
        </pc:grpChg>
        <pc:grpChg chg="del">
          <ac:chgData name="HaiChi Lo" userId="56ce1fce5580bc72" providerId="LiveId" clId="{22166499-7A88-46B6-83E7-C9E2DA96517B}" dt="2024-05-20T15:40:23.779" v="1" actId="478"/>
          <ac:grpSpMkLst>
            <pc:docMk/>
            <pc:sldMk cId="2202558682" sldId="257"/>
            <ac:grpSpMk id="211" creationId="{37847380-0F1D-B8BF-4601-40EE4217E0B3}"/>
          </ac:grpSpMkLst>
        </pc:gr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219" creationId="{440C5030-41E6-1998-823E-0278DD010B37}"/>
          </ac:grpSpMkLst>
        </pc:gr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225" creationId="{497AF1FF-09FB-7295-CDC7-DBEC0CBF4C7F}"/>
          </ac:grpSpMkLst>
        </pc:gr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231" creationId="{A0EA66D0-62A0-9D65-7B89-4BE6DDB719A8}"/>
          </ac:grpSpMkLst>
        </pc:gr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237" creationId="{734FE6B9-646A-6411-F0F1-D5D659065030}"/>
          </ac:grpSpMkLst>
        </pc:gr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261" creationId="{B6346E7C-3220-320E-D392-0A56EB04ED73}"/>
          </ac:grpSpMkLst>
        </pc:gr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267" creationId="{BAF33F2E-A348-2A42-2DEE-9F1993048F4E}"/>
          </ac:grpSpMkLst>
        </pc:gr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273" creationId="{8F19501C-AD14-2C30-96B2-C4C9D8144537}"/>
          </ac:grpSpMkLst>
        </pc:gr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279" creationId="{A8D8D754-C0EE-8503-7885-EF4880512532}"/>
          </ac:grpSpMkLst>
        </pc:gr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294" creationId="{EAE52EA5-5303-9436-13AE-C91CC842BCA5}"/>
          </ac:grpSpMkLst>
        </pc:gr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300" creationId="{ACD5DA7C-5532-7609-65DD-2D4E2DB39DB7}"/>
          </ac:grpSpMkLst>
        </pc:gr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306" creationId="{E058F348-EBCD-489D-1707-5894A3102166}"/>
          </ac:grpSpMkLst>
        </pc:gr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312" creationId="{E746349D-D9E5-C592-2557-052E71A9B82E}"/>
          </ac:grpSpMkLst>
        </pc:gr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334" creationId="{06A61858-DA4B-6D53-8EA6-C09175CB86C2}"/>
          </ac:grpSpMkLst>
        </pc:gr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340" creationId="{7E9F60D4-5FA8-6330-8F0D-2B866B305A59}"/>
          </ac:grpSpMkLst>
        </pc:gr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346" creationId="{099B2D82-7CCE-2205-15AB-F1ADD0397C12}"/>
          </ac:grpSpMkLst>
        </pc:grpChg>
        <pc:grpChg chg="add mod">
          <ac:chgData name="HaiChi Lo" userId="56ce1fce5580bc72" providerId="LiveId" clId="{22166499-7A88-46B6-83E7-C9E2DA96517B}" dt="2024-05-20T15:40:34.578" v="4" actId="1076"/>
          <ac:grpSpMkLst>
            <pc:docMk/>
            <pc:sldMk cId="2202558682" sldId="257"/>
            <ac:grpSpMk id="352" creationId="{01F9E242-8E28-1060-3523-03ED0D47009F}"/>
          </ac:grpSpMkLst>
        </pc:grp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9" creationId="{8D4117FF-5989-410B-DE4A-510051565B72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0" creationId="{153DD7E9-66B8-9D57-8A94-531DD64FCE2B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1" creationId="{E1629C97-CDFF-8364-E83C-356ED9E2216D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4" creationId="{0E71BFBE-D2C5-CE8A-E016-05F9184BA7AC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5" creationId="{5A2400D0-8D9C-DD99-7C64-C8EC281C7AC8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6" creationId="{904381CD-E8C8-4ED4-DA77-DB23C1FC9DF2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9" creationId="{65057DB4-5E0C-AE75-2EC7-BF45FB90DDD1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0" creationId="{863D0DF8-8774-D244-B624-CD2F114334FC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2" creationId="{8119F3FC-7207-66B6-2961-72D62496BDCD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5" creationId="{CD957339-8B70-5081-E982-2920013C3C6E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2" creationId="{5413F336-90C1-756C-2AF9-E0A25166C6B6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6" creationId="{A5F1C8A9-7D7D-2939-2ADC-E977D310BAD9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9" creationId="{945FE61A-1AA4-49D7-497A-F0CD56A03EC8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41" creationId="{559C4783-C204-FB2F-7198-A3A7B6DDE0E3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42" creationId="{94C63840-7D30-2072-4BF8-6FB35C40BB1B}"/>
          </ac:cxnSpMkLst>
        </pc:cxnChg>
        <pc:cxnChg chg="mod">
          <ac:chgData name="HaiChi Lo" userId="56ce1fce5580bc72" providerId="LiveId" clId="{22166499-7A88-46B6-83E7-C9E2DA96517B}" dt="2024-05-20T15:40:23.779" v="1" actId="478"/>
          <ac:cxnSpMkLst>
            <pc:docMk/>
            <pc:sldMk cId="2202558682" sldId="257"/>
            <ac:cxnSpMk id="43" creationId="{7553DCAC-B100-3498-6E59-E8EF2F250890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44" creationId="{2F051D5C-0816-8D7E-F1EC-AE0E93E8E85E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51" creationId="{8EDBADBD-A2EC-E9DE-2C09-8250E4460F39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52" creationId="{D56AE751-879E-6634-37BB-F468C7205367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54" creationId="{9BD2AEB1-BC77-997E-93D7-273F1E3D9027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55" creationId="{AA740737-65BC-884C-2DA0-2414C81172F0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58" creationId="{2A94DF4F-99FB-BCAB-AA34-85EF0D45F487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59" creationId="{7EFBC0B3-E756-0758-121F-F84F69401102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60" creationId="{84965B18-1A55-3F06-CEE1-793DA7E184AE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61" creationId="{FB7D34C7-FD99-EE7A-F146-55B195DEADF9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66" creationId="{2C2F4303-B8E2-FA8F-64E9-29515469E48B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72" creationId="{0945A0C5-891B-6C60-4B48-C643478C6806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74" creationId="{05048E06-BB47-E67A-E924-4C17C318A869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75" creationId="{B331D3BB-C833-F893-2F78-FF84CCD076D3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78" creationId="{21C92A5C-9948-01DA-A65C-0F52BA8BFFB9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80" creationId="{06578968-00B4-783B-1DB1-01F818D31FEB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81" creationId="{16613092-A079-3FE5-4B99-3773B7BEBC88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84" creationId="{B00927EC-D9D5-1969-D4F6-3E6ECAF02A8D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91" creationId="{DA8B7A96-0266-C6DD-F8FA-153B5630CE9B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92" creationId="{823918A0-9C14-D581-131B-52F9CF184C84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93" creationId="{6E5D5958-E060-574D-F09A-06232D5401CD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94" creationId="{CDF33540-B687-44EF-E770-6713240E3E76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95" creationId="{D2CF4D03-635D-DC1E-76C9-A26DF174B562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97" creationId="{81853CCD-708F-4D9E-8527-5A8C33946F03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04" creationId="{DBD1BAA6-9224-DC74-8893-A4FC00E9376C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05" creationId="{3F0CBD72-1F5C-A9EC-5C7B-11DAF2162907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09" creationId="{911A72BE-DA56-322F-4617-A981791CDCB2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10" creationId="{538246B7-0EFA-CE48-FAF5-833B0A4DBD2A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11" creationId="{A1E147E0-6991-563E-0BF2-DA327B13CA41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15" creationId="{7A14AABF-D190-294D-5FBB-5EC0B1C4EC31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16" creationId="{3DAF2602-2C16-41EE-EFBF-825E6BEDC1A6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21" creationId="{5055E056-DF39-184A-2B21-242E37C18D36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33" creationId="{BE9E0C76-19CD-F349-4F1B-AAFBC2AB6C10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37" creationId="{437D0838-93F6-FA1E-2B1B-CE33BDD8D965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38" creationId="{DC7911A0-F6D5-9DD6-FCA5-8F22D8C006C6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43" creationId="{25402647-CCEC-79E8-64C2-8D1AA9319971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44" creationId="{F86A7903-6B6E-D34D-A24E-7D6FEBA8DFAF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47" creationId="{160CF7B2-434C-3476-C4D8-1A97C75F1CC4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48" creationId="{0E4E4FD3-6014-7F9B-334A-90A2A386021B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49" creationId="{691F9B50-199C-86D7-DA8E-D533C0D514D7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50" creationId="{29DD2F50-47E4-05CF-A917-C6471B22A426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51" creationId="{7972E946-100F-A7FB-98E9-5EF0A9421106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53" creationId="{D6642DD0-A80B-3C2E-7EC3-D36EBE5C2F2F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54" creationId="{5671C7CB-0FF8-2D2D-FF73-84961ED9915E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55" creationId="{58384DF7-2E44-3115-8BA2-38C819C37AD7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58" creationId="{02C1B73C-EEE5-CC60-9E15-1182462DBB9D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59" creationId="{ECE4F8EC-BCEA-09EF-9BB1-754017A4014B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60" creationId="{6DB4353A-4AB6-20B0-554E-B4841420A624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63" creationId="{6C0694EA-9AB7-D72C-748D-26AE847ACB0D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65" creationId="{B5B45A30-A77A-AAB8-595C-2DCC5B2A13BB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67" creationId="{0DD5554E-59DE-0F2D-B5DF-D4A521211FB6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71" creationId="{AD7A30F7-2183-5E61-3892-69A49922DA1A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73" creationId="{BA034CF7-B148-047E-BC9F-6D58A087897E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74" creationId="{70147BC0-28F2-92D1-F693-FF933BCE11B6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178" creationId="{11E74FEF-4C64-3DF0-9EF4-6442CF705DCA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179" creationId="{1D8DD5A6-EBD3-1F0E-DAC8-26085DF77982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180" creationId="{D0FD1DFB-B2A2-DFA2-2200-5D0641C954DF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88" creationId="{9953D64F-74B8-025B-1379-8A5161ACD62E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190" creationId="{CAFB9936-F138-C6B4-DB09-553939FC3C98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12" creationId="{9ECFE638-5647-7B50-E3BE-0032B6D3406D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13" creationId="{8C24730A-F64F-DDE3-D6E1-56CB67D327DA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14" creationId="{AC30764A-E479-098F-65EA-1EB325527ADA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15" creationId="{140FACC4-4D86-488E-0C48-910C3E5AB049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16" creationId="{1C882B08-C5D4-540F-004D-B928EDFF4293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17" creationId="{35B08D85-0193-1C5B-F6A3-69124F052EAC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18" creationId="{964FF8DD-14A9-FB40-3878-BDC1582F0BEF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22" creationId="{DEB1EBFF-025D-FDC7-7516-3C75591FBC7A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23" creationId="{3DEA0A21-B6A7-3191-7773-D41190274A2F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24" creationId="{FF96B8EA-81B0-EE76-15CD-7D06121AFA2D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28" creationId="{E498BD55-4362-90C9-CB14-CA20CED62FE4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29" creationId="{36F37B59-9434-34F5-CC78-96EC2F6E1B15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30" creationId="{76D5C5F9-FFC2-5A7F-6387-F74C5C16C1B1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34" creationId="{334BA292-A5FF-39FE-EAD2-74F26A534855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35" creationId="{E260764E-EA97-861A-AB9E-F5A61A2392CE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36" creationId="{EFF03AFF-C183-3FFF-7897-F619ED215C76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40" creationId="{420396FA-6739-CDEF-581A-CA01A1D3C491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41" creationId="{D546FD46-A71B-24CC-9618-678893D98911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42" creationId="{908627B4-D974-FEA6-0929-4B7290825A50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43" creationId="{B46336D2-A2D5-C879-CF37-B907BAB838AA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44" creationId="{F92C9680-678F-F32D-8BA8-AD54004CE048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45" creationId="{630B3619-3393-DA2A-7EDE-FC89AD99E8B9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46" creationId="{EB80446E-887D-D306-5460-5265E6FA4EEC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47" creationId="{DA2FBCA6-5922-2490-60BF-53829A0F35E7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52" creationId="{F26B4B70-CA7B-F373-4652-C054537D2C42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53" creationId="{6FE506C9-4E6F-75BD-E4CD-A5453B6F0022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54" creationId="{1758ECBB-4E63-C3F5-BA29-5D4B53F9DBEC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55" creationId="{82DEF57F-C4C5-E07F-AEA3-0256EEB4242A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56" creationId="{E975673E-ADC7-3F5B-2219-70AA6EE9896D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57" creationId="{60C0BD8E-021E-E0E7-C46A-58468FE442AE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58" creationId="{6595905A-1641-F6F6-8A5D-D3EC2FAF1060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59" creationId="{33D14FC3-0A42-FBCF-EE5C-F4E73D9A911C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60" creationId="{05A4F9AD-2F99-E9D4-D99F-5FBF7BE80FFD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64" creationId="{248AAA04-CD7F-1DD1-BF41-F5E7299DC49B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65" creationId="{7B7C4A0F-B22E-B9EA-6431-F7EAE774D768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66" creationId="{9A2ABD90-1F26-51F7-74FA-345486F4F512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70" creationId="{E3652018-A7BF-CB3D-0DC9-BCED3130D18E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71" creationId="{040EB4FD-D3AA-2603-DA23-E1409A6EC3DD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72" creationId="{8C881617-5EBF-E046-1EDD-FC551BEC0162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76" creationId="{916EC7A1-A9E7-922B-4316-E3DDF90E0439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77" creationId="{45FC570C-7E9A-C049-509E-6D000996DDF6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78" creationId="{E439017F-F4F2-6FBB-6881-5E216AEC423C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82" creationId="{E85079F7-1AF5-E04F-ED9D-ADB02D6502EB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83" creationId="{7C782A41-A203-BDD2-8F43-F6FA916E3429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84" creationId="{614E8575-16BA-0DEF-853F-DC44391DADA2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85" creationId="{C2C114B4-DA2B-8DD4-17B5-69F825A33D6F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86" creationId="{F6EE095A-1B58-BC2D-0F53-E1E51A5AA9CE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87" creationId="{B4577FEE-1374-F43A-5196-58608D1FF60E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88" creationId="{FE13A72A-AF94-67D1-C9ED-0FD591864B24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89" creationId="{7E6F3F9B-925A-ED5B-67A5-C4592719F5FA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90" creationId="{7009EE01-6967-ABEC-8C72-3C56E116C6B9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91" creationId="{61936452-A1FB-9515-B531-9DDC59A247FC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92" creationId="{DF6E3B62-BF25-0A95-6167-4094F6131A0F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293" creationId="{27B4F3FB-B22E-E794-ADED-B3A842403A5A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97" creationId="{E6429874-0893-95BE-BE18-E38357913235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98" creationId="{87E3E53C-1603-6D66-EBD2-E3425E2F88BB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299" creationId="{2D8BB1C4-3647-3CDF-EF53-38691427DCB5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03" creationId="{E54EC903-F03E-EA80-BBDC-8289C3D65177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04" creationId="{B8C6E413-0422-D5D0-2571-1553FA66EDA1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05" creationId="{E9C5B6B6-85DF-F99A-EBE2-02334A030EEA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09" creationId="{6DDB32F0-0084-E446-DA63-A66CB4A7743E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10" creationId="{F30B252D-4A36-428E-E780-A19B418B94B1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11" creationId="{6A909C90-AA59-D93B-691C-F1CA4F5E73E5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15" creationId="{D8DBE4E4-C5CD-F546-55DA-72D2A0937EBF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16" creationId="{6401B7AD-0B48-8415-7A48-917E90CE1E98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17" creationId="{B223AB5B-7535-D835-0F84-88095F2FFBB7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18" creationId="{99805B9C-7D02-AA2C-D6A8-2A9FD77B67BE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19" creationId="{8BF78652-C17C-5D07-9957-CE4CF15A428E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20" creationId="{3CDC392C-276A-9DCF-05D7-2A215634F08C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21" creationId="{68BE2EBC-1CA4-A704-0A12-128E2D83A075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22" creationId="{661C1E58-EC63-B5C0-FEF7-A8DFDA1EB4DA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23" creationId="{73AF6E2F-3512-4A88-3497-33649923ECCF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24" creationId="{08A981E7-FE7D-FC22-7D67-4E07B2395289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25" creationId="{15FDC968-7647-4734-BAD6-1D94037A8EF5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37" creationId="{690A3408-825C-6297-27C0-8D591E5DF934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38" creationId="{CD9605DC-3179-F92E-1F46-8D9BD9FE63C6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39" creationId="{536E61FB-13CA-5328-530B-CCC84108DC1B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43" creationId="{57DEA9E4-288D-AF60-ED85-A28918E03CB1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44" creationId="{24255AEE-2EF1-6714-F185-E160810A954F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45" creationId="{DEBFB02E-97BF-51AF-2A7C-40996565E046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49" creationId="{BA52DE23-926B-1293-A7D6-3411A78E3487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50" creationId="{F46746C8-46BD-CD81-A9EA-E6D86866200C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51" creationId="{F71AD12F-75C1-1B00-110D-5D217502C7DF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55" creationId="{1831AC45-9A1A-A587-90B8-804256FEC216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56" creationId="{D582727E-84F6-7FBC-0640-4969DE070FC6}"/>
          </ac:cxnSpMkLst>
        </pc:cxnChg>
        <pc:cxnChg chg="mod">
          <ac:chgData name="HaiChi Lo" userId="56ce1fce5580bc72" providerId="LiveId" clId="{22166499-7A88-46B6-83E7-C9E2DA96517B}" dt="2024-05-20T15:40:24.843" v="2"/>
          <ac:cxnSpMkLst>
            <pc:docMk/>
            <pc:sldMk cId="2202558682" sldId="257"/>
            <ac:cxnSpMk id="357" creationId="{3F5B610C-985A-449D-ABBA-9A29B0BF2812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58" creationId="{0A4B6D1A-109D-FAAC-E37D-34C46EEEAA3C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59" creationId="{7027062D-1674-87BB-057B-DAAF10759FBA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60" creationId="{8009B50D-EB1A-9318-388D-2F0FDD8E4D7D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61" creationId="{70795188-BC9C-6038-5F02-382D0EEBFD5C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62" creationId="{A7A4A5FD-3048-7235-B532-54459172D1F3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63" creationId="{22607B55-F9BF-AE23-9B24-A613154EA3BA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64" creationId="{D6EB91AB-8F2A-137A-4BD3-47A94DA35401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65" creationId="{A69C08B8-511E-5D85-AAEA-D70724DBFAD5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66" creationId="{E7B4A8DB-886B-6591-13F9-CF3E72B69CD7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67" creationId="{5BB877F9-0A8E-E704-72D7-1E8F732E8C13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68" creationId="{1443EBFD-7D2A-FB2C-9A4B-6D5F65357321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69" creationId="{56CBF078-A502-369B-1E1F-E3C8750C49B5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70" creationId="{9B5D6E2A-688C-3054-2C1B-408CD468A41F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71" creationId="{6FDDAB83-BC9B-A998-3B0F-07D933AB5E55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72" creationId="{9D8645F5-5077-1FF1-F991-69B765C35585}"/>
          </ac:cxnSpMkLst>
        </pc:cxnChg>
        <pc:cxnChg chg="add mod">
          <ac:chgData name="HaiChi Lo" userId="56ce1fce5580bc72" providerId="LiveId" clId="{22166499-7A88-46B6-83E7-C9E2DA96517B}" dt="2024-05-20T15:40:34.578" v="4" actId="1076"/>
          <ac:cxnSpMkLst>
            <pc:docMk/>
            <pc:sldMk cId="2202558682" sldId="257"/>
            <ac:cxnSpMk id="373" creationId="{52C97ACD-16C8-0B21-07F5-FB1DC220DA12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3:27:30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3:27:30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756 0 24575,'3'3'0,"-3"-2"0,1-1 0,-1 0 0,1 0 0,-1 1 0,0-1 0,1 1 0,-1-1 0,0 1 0,1-1 0,-1 1 0,0-1 0,1 1 0,-1-1 0,-1 1 0,1-1 0,0 1 0,0-1 0,0 0 0,0 1 0,0-1 0,-1 0 0,1 0 0,0 1 0,0-1 0,-1 1 0,1-1 0,0 0 0,0 0 0,-1 1 0,1-1 0,0 0 0,-1 0 0,1 1 0,-19 10 0,16-9 0,-1 0 0,1 0 0,0 0 0,0 1 0,0 0 0,-1-1 0,-2 5 0,-11 13 0,11-14 0,-5 8 0,4-7 0,-10 12 0,-3 3 0,11-8 0,7-11 0,1-1 0,-1 1 0,0 0 0,0-1 0,-3 4 0,-38 37 0,43-43 0,-1 0 0,1 1 0,0-1 0,0 0 0,0 0 0,-1 1 0,1-1 0,0 0 0,0 0 0,0 1 0,0-1 0,-1 0 0,1 0 0,0 0 0,0 1 0,0 0 0,0-1 0,0 0 0,0 0 0,0 0 0,0 0 0,0 0 0,0 0 0,0 1 0,1-1 0,-1 0 0,0 0 0,0 0 0,0 0 0,0 0 0,0 0 0,0 0 0,0 0 0,0 0 0,1 0 0,-1 0 0,0 0 0,0 0 0,0 0 0,0 0 0,0 0 0,0 0 0,0 0 0,1 0 0,-1 0 0,1 0 0,0 0 0,0 0 0,0 0 0,0 0 0,0 0 0,0-1 0,0 1 0,1-1 0,4-2 0,0-1 0,0 0 0,-1 0 0,0 0 0,1-1 0,-2 1 0,7-8 0,2-5 0,11-19 0,-22 33 0,0 0 0,0 0 0,1 0 0,0 0 0,0 1 0,-1-1 0,1 0 0,1 1 0,-1 0 0,0 0 0,1 0 0,5-2 0,-9 4 0,0 0 0,0 0 0,0 0 0,0 0 0,0 0 0,0 0 0,0 0 0,0 0 0,0 0 0,0 0 0,1 0 0,-1 0 0,0 0 0,0 0 0,0 0 0,0 0 0,0 0 0,0 0 0,0 0 0,0 0 0,0 0 0,0 0 0,0 0 0,0 0 0,0 0 0,0 0 0,0 0 0,0 0 0,0 0 0,0 0 0,0 0 0,0 0 0,0 0 0,0 0 0,0 0 0,0 0 0,0 0 0,0 0 0,0 0 0,0 0 0,0 1 0,0-1 0,0 0 0,0 3 0,-3 4 0,2-7 0,-10 18 0,0-1 0,-26 28 0,36-44 0,-9 10 0,-1 0 0,-23 17 0,24-21 0,-1 1 0,2 1 0,-13 13 0,6-1 0,14-19 0,0 0 0,0 1 0,0-1 0,0 0 0,1 0 0,0 1 0,-3 4 0,5-7 0,-1 0 0,0 0 0,0 0 0,0 0 0,1 0 0,-1 0 0,0 0 0,0 0 0,1-1 0,-1 1 0,0 0 0,1 0 0,-1 0 0,0 0 0,0 0 0,1 0 0,-1 0 0,0 0 0,0-1 0,0 1 0,1 0 0,-1-1 0,8-4 0,13-11 0,-13 11 0,8-8 0,-19 19 0,-1 1 0,-7 7 0,-13 10 0,16-16 0,0 0 0,-13 17 0,-13 19 0,21-27 0,8-9 0,-13 12 0,6-9 0,4-4 0,0 1 0,-9 12 0,-14 16 0,29-33 0,-1 1 0,0 0 0,0 0 0,1 0 0,-4 6 0,6-10 0,0 1 0,0-1 0,0 0 0,0 0 0,0 0 0,0 0 0,0 0 0,0 0 0,0 0 0,0 0 0,0 0 0,0 0 0,0 0 0,0 0 0,0 0 0,0 0 0,0 1 0,0-1 0,0 0 0,0 0 0,0 0 0,0 0 0,0 0 0,0 0 0,0 0 0,0 0 0,0 0 0,0 1 0,0-1 0,0 0 0,0 0 0,0 0 0,0 0 0,1 0 0,-1 0 0,0 0 0,0 0 0,0 0 0,0 0 0,0 0 0,0 0 0,0 0 0,6 0 0,4-3 0,-7 1 0,-1 1 0,1-1 0,-1 1 0,0-1 0,1 0 0,-1 0 0,0 0 0,3-4 0,0-2 0,7-10 0,-9 11 0,2 0 0,7-9 0,-8 11 0,1 0 0,-1 0 0,1 1 0,0 0 0,0 0 0,1 1 0,-1-1 0,1 1 0,6-3 0,-12 6 0,0 0 0,1 0 0,-1 0 0,0 0 0,0 0 0,1 0 0,-1 0 0,0 0 0,0 0 0,0 0 0,1 0 0,-1 0 0,0 0 0,0 0 0,0 0 0,0 0 0,1 0 0,-1 0 0,0 0 0,0 0 0,1 0 0,-1 0 0,0 0 0,0 0 0,0 0 0,1 0 0,-1 1 0,0-1 0,0 0 0,0 0 0,1 1 0,-1-1 0,0 0 0,0 1 0,0-1 0,0 0 0,0 1 0,0-1 0,0 0 0,0 0 0,0 0 0,0 1 0,0-1 0,-1 1 0,-4 13 0,4-13 0,-10 21 0,-2-1 0,-21 26 0,0 1 0,31-43 0,-1 0 0,0 0 0,1-1 0,-1 0 0,0 0 0,-1 0 0,-8 6 0,1-1 0,1 0 0,0 2 0,-13 14 0,16-16 0,6-6 0,-2 1 0,3-4 0,3-3 0,12-19 0,34-36 0,-19 24 0,-28 32 0,0 2 0,0-1 0,0 1 0,-1-1 0,1 0 0,-1 0 0,1 1 0,-1-1 0,1 0 0,-1 0 0,0 0 0,1 0 0,-1 0 0,0 0 0,1 0 0,-1-1 0,-5 9 0,-1 3 0,0 0 0,-14 16 0,-19 16 0,17-18 0,-1 0 0,19-19 0,0 0 0,0 0 0,0 0 0,1 1 0,-4 8 0,-1-1 0,5-9 0,0 0 0,-1 5 0,3-7 0,-1 0 0,1 0 0,0 0 0,-1 0 0,1-1 0,-1 1 0,1-1 0,-1 1 0,-2 1 0,1-1 0,1 0 0,-1 1 0,-3 4 0,3-4 0,0 0 0,0 0 0,-5 4 0,6-5 0,0 0 0,-1 0 0,1 0 0,0 0 0,0 1 0,0-1 0,0 1 0,1-1 0,-3 5 0,1 1 0,-1-1 0,0-1 0,-9 12 0,11-16 0,-24 29 0,14-18 0,0-1 0,8-10 0,1 1 0,-5 5 0,-14 20 0,21-28-2,1 0-1,0 0 1,0 1 0,0-1-1,0 0 1,0 0-1,0 0 1,-1 0-1,1 0 1,0 0 0,0 1-1,0-1 1,0 0-1,0 0 1,0 0-1,0 0 1,0 0 0,0 0-1,0 0 1,0 0-1,0 1 1,0-1-1,0 0 1,0 0 0,0 0-1,0 0 1,0 1-1,0-1 1,0 0-1,0 0 1,0 0 0,0 0-1,0 0 1,0 1-1,5-2 202,0 1-378,-5 0 146,0 0-1,0 0 1,1 0 0,-1 1-1,0-1 1,0 0 0,0 0-1,0 0 1,0 0 0,0 0-1,0 1 1,0-1 0,0 0-1,0 0 1,0 0 0,0 0-1,0 0 1,0 0 0,0 0-1,0 1 1,0-1 0,0 0-1,0 0 1,0 0 0,0 0-1,0 0 1,0 1 0,0-1-1,0 0 1,0 0 0,-1 0-1,1 0 1,0 0 0,0 1-1,0-1 1,0 0 0,0 0-1,0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3:27:30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1 24575,'-2'9'0,"2"-8"0,0 0 0,0 0 0,0-1 0,-1 1 0,1 0 0,0 0 0,0 0 0,0 0 0,-1 0 0,1-1 0,0 1 0,-1 0 0,0 0 0,1-1 0,-1 1 0,0 0 0,-3 3 0,0-1 0,1-1 0,-2 1 0,-7 4 0,11-7 0,0 1 0,-1 0 0,0 1 0,0-1 0,0 1 0,-2 3 0,-2 1 0,11-9-1365,3-1-5461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3:27:30.1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 24575,'-1'24'0,"1"-21"0,0-1 0,-1 0 0,1-1 0,0 1 0,1-1 0,-1 1 0,0-1 0,1 1 0,-1-1 0,0 1 0,1 0 0,-1-1 0,1 1 0,0-1 0,1 3 0,-1-2 0,1 0 0,-1 0 0,2 5 0,-2-5 0,0 1 0,0-1 0,3 4 0,3 7 0,-2-3 0,11 21 0,-16-31 0,0 0 0,0 0 0,0 0 0,0 0 0,0 0 0,0 0 0,0 0 0,0 0 0,0 0 0,0 0 0,0 0 0,0 0 0,0 0 0,0 0 0,0 0 0,0 0 0,0 0 0,0 0 0,0 0 0,0 0 0,0 0 0,0 0 0,0 0 0,0 0 0,0 0 0,0 0 0,0 0 0,0 0 0,0 0 0,0 0 0,0 0 0,0 0 0,-3-3 0,-4-4 0,-14-24 0,-4-5 0,25 36 0,0-1 0,-1 0 0,1 0 0,-1 0 0,1 0 0,0 1 0,0-1 0,-1 0 0,1 0 0,0 0 0,0 0 0,0 0 0,0 0 0,0 0 0,0 1 0,0-1 0,0 0 0,1-2 0,-1 3 0,0 0 0,0 0 0,0 0 0,0 0 0,0 0 0,1 0 0,-1 0 0,0 0 0,0 0 0,0 0 0,0 0 0,0 0 0,0 0 0,0 0 0,0 0 0,0 0 0,0 0 0,0 0 0,0 0 0,0 0 0,1 0 0,-1 0 0,0 0 0,0 0 0,0 0 0,0 0 0,0 0 0,0 0 0,0 0 0,0 0 0,0 0 0,0 0 0,0 0 0,0 0 0,0 0 0,0 0 0,0 0 0,0 0 0,1 0 0,-1 0 0,0 0 0,0 0 0,0 0 0,0 0 0,0 0 0,0 0 0,0 0 0,0 0 0,0 0 0,0 0 0,0 0 0,4 4 0,-4-4 0,30 47 0,-9-15 0,-19-28 0,0 0 0,0 0 0,-1 0 0,3 6 0,-3-6 0,0 0 0,1 1 0,0-1 0,3 5 0,10 18 0,-14-36 0,-1 2 0,-1 0 0,0 0 0,0-1 0,-4-10 0,1 6 0,-11-22 0,12 28 0,1 2 0,0 0 0,0 1 0,-5-7 0,3 6 0,4 4 0,-1-1 0,0 1 0,0-1 0,1 0 0,-1 1 0,1-1 0,-1 0 0,0-1 0,0-1 0,0 2 0,1 0 0,-1-1 0,1 1 0,-1 0 0,0 0 0,0-1 0,1 2 0,-1-2 0,0 2 0,-2-3 0,8 13 0,29 45 0,-28-46 0,0 1 0,0-1 0,1 0 0,10 9 0,-13-13 0,0 0 0,5 7 0,-8-10 0,4 6 0,-4-6 0,1 1 0,0-1 0,0 1 0,0-1 0,0 0 0,4 4 0,-1-1 0,-4-4 0,0 0 0,0 0 0,-1 0 0,1-1 0,0 1 0,2 1 0,-1-1 0,1 1 0,-1 0 0,4 3 0,5 5 0,-8-9 0,-1 1 0,1 0 0,-1 0 0,0 0 0,0 0 0,-1 0 0,1 1 0,0-1 0,0 0 0,-1 1 0,0 0 0,2 4 0,-2-6 0,-1 0 0,1 0 0,0 1 0,0-1 0,0 0 0,0 0 0,2 2 0,-2-1 0,0-1 0,0 0 0,0 0 0,0 1 0,0-1 0,1 2 0,-1-2 0,-1 1 0,1-1 0,0 0 0,0 0 0,0 0 0,0 0 0,0 0 0,0 0 0,0 0 0,0-1 0,1 1 0,1 1 0,-2-1 0,1 0 0,-1-1 0,1 2 0,-1-1 0,0-1 0,1 2 0,-2-1 0,3 2 0,6 10 0,5 9 0,-12-19 0,-1 0 0,0 0 0,0 0 0,0 0 0,0 0 0,1 4 0,-2-6 0,0 0 0,0 0 0,1 1 0,0-1 0,-1 0 0,1 0 0,-1 1 0,1-2 0,0 2 0,1 0 0,4 7 0,-1 1 0,2 6 0,-5-13 0,0 1 0,0-1 0,0 1 0,0-1 0,5 6 0,-4-5 0,0 0 0,0 0 0,-1 1 0,4 5 0,6 13 0,6 16 0,-7-20 0,-8-14 0,0 0 0,-1 0 0,5 11 0,-4-9 0,-2-6 0,-1-1 0,1 0 0,-1 1 0,1 0 0,-1-1 0,0 1 0,0 0 0,1 0 0,-1-1 0,0 1 0,0 0 0,1 0 0,-1 0 0,0 0 0,1 1 0,-1-1 0,0 0 0,1 0 0,0 1 0,0-1 0,-1 0 0,1 0 0,0 0 0,0 0 0,1 1 0,12 11 0,-2-1 0,-12-12 0,0 0 0,0 0 0,0 0 0,0 0 0,0 0 0,0 0 0,0 0 0,0 0 0,0 0 0,0 0 0,0 0 0,0 0 0,0 0 0,0 0 0,0 0 0,1 0 0,-1 0 0,0 0 0,0 0 0,0 0 0,0 0 0,0 0 0,0 0 0,0 0 0,0 0 0,0 0 0,0 0 0,0 0 0,0 0 0,0 0 0,0 0 0,0 0 0,0 0 0,0 0 0,0 0 0,0 0 0,0 0 0,0 0 0,0 0 0,0 0 0,0 0 0,0 0 0,0 0 0,0 0 0,0 0 0,0 0 0,0 0 0,0 0 0,0 0 0,0 0 0,0 0 0,0 0 0,0 0 0,0-1 0,0 1 0,1-3 0,-2-4 0,0 3 0,-1 0 0,0 1 0,1-1 0,-2 1 0,1 0 0,0 0 0,0 0 0,-1 0 0,0 0 0,1 0 0,-1 1 0,-1-1 0,1 1 0,0 0 0,-1 0 0,-4-2 0,7 3 0,0 0 0,0 1 0,0-1 0,0 1 0,0-1 0,0 0 0,1 0 0,-1 0 0,0 0 0,1 1 0,-1-1 0,0-1 0,-6-13 0,3 5 0,1 4 0,0 1 0,0-1 0,-7-8 0,10 14 0,0-1 0,0 1 0,0 0 0,-1 0 0,1 0 0,0-1 0,0 1 0,0 0 0,-1 0 0,1 0 0,0 0 0,0 0 0,0 0 0,-1-1 0,1 1 0,0 0 0,-1 0 0,1 0 0,0 0 0,0 0 0,0 0 0,-1 0 0,1 0 0,0 0 0,0 1 0,0-1 0,0 0 0,0 0 0,0 0 0,0 0 0,0 0 0,0 0 0,0 0 0,0 0 0,0 0 0,0 0 0,0 0 0,0 0 0,0 1 0,0-1 0,0 0 0,0 0 0,0 0 0,0 0 0,0 1 0,0 0 0,-1-1 0,1 2 0,1-2 0,-1 2 0,0-1 0,0 0 0,0 1 0,5 8 0,9 15 0,-11-20 0,1 1 0,0-1 0,1 1 0,7 6 0,3 3 0,17 20 0,-24-25 0,-5-7 0,-1-1 0,1 1 0,3 5 0,-33-64 0,19 36 0,-17-28 0,9 24 0,15 23 0,0-1 0,-1 1 0,1 0 0,-1-1 0,1 1 0,-1 0 0,1 0 0,-1 0 0,-2-1 0,2 0 0,0 2 0,0-2 0,0 1 0,0-1 0,-2-1 0,4 2 0,2 1 0,2 1 0,29 19 0,-28-18 0,-2 1 0,1-1 0,0 1 0,0 0 0,-1 0 0,4 4 0,17 24 0,-13-17 0,16 21 0,-1-4 0,-16-18 0,-9-11 0,1 1 0,0-1 0,0 1 0,4 3 0,-3-4 0,0 1 0,-1 0 0,1 0 0,0 0 0,-1 0 0,1 1 0,2 4 0,-5-8 0,0 0 0,0 0 0,0 1 0,0-1 0,0 0 0,0 0 0,0 0 0,0 0 0,0 0 0,0 0 0,0 0 0,0 1 0,0-1 0,0 0 0,0 0 0,0 0 0,0 0 0,0 0 0,0 0 0,0 0 0,0 0 0,0 0 0,0 0 0,0 0 0,-1 0 0,1 0 0,0 0 0,0 1 0,0-1 0,0 0 0,0 0 0,0 0 0,0 0 0,0 0 0,-5 1 0,-4 0 0,9-1 0,-3-1 0,0 1 0,1-1 0,-1 0 0,0 0 0,1 0 0,-1 0 0,1 0 0,-1-1 0,1 1 0,-1-1 0,1 1 0,0-1 0,0 0 0,0 0 0,0 0 0,-2-3 0,3 4 0,0-1 0,1 1 0,0 0 0,-1-1 0,0 1 0,1-1 0,0 0 0,-1 1 0,1-1 0,0 1 0,0-1 0,0 0 0,1-1 0,-1 3 0,1 0 0,-1 1 0,1-1 0,-1 0 0,0 1 0,1-1 0,-1 0 0,1 1 0,-1-1 0,1 0 0,-1 2 0,16 17 0,-9-11 0,-1 0 0,11 9 0,8 9 0,-13-12 0,-12-14 0,0 0 0,1 0 0,-1 0 0,0 0 0,0 0 0,0 0 0,0 0 0,0 0 0,0 0 0,0 0 0,0 0 0,1 0 0,-1 1 0,0-1 0,0 0 0,0 0 0,0 0 0,0 0 0,0 0 0,0 1 0,0-1 0,0 0 0,0 0 0,0 0 0,0 0 0,0 0 0,0 0 0,0 0 0,0 0 0,0 0 0,0 1 0,0-1 0,0 0 0,-5 2 0,-6 0 0,10-2 0,-4 0 0,-1 0 0,-10-1 0,15 0 0,-1 1 0,1 0 0,-1 0 0,1-1 0,-1 1 0,1-1 0,0 0 0,-1 1 0,1-1 0,0 0 0,-1 1 0,1-1 0,0-1 0,0 2 0,-2-3 0,3 2 0,0 0 0,-1 0 0,1 0 0,-1 0 0,1 0 0,-1 0 0,1 0 0,0 0 0,0 0 0,0-3 0,1-11 0,-1 12 0,0 3 0,0 0 0,0 0 0,0 0 0,0 0 0,0 0 0,0 0 0,0 0 0,0 0 0,0 0 0,0 0 0,0 0 0,0 0 0,0 0 0,0 0 0,0 0 0,0 0 0,0 0 0,0 0 0,0 0 0,0 0 0,0 0 0,0 0 0,0 0 0,0 0 0,0 0 0,0 0 0,0 0 0,0 0 0,0 0 0,0 0 0,0 0 0,1 0 0,-1 0 0,0 0 0,0 0 0,0 0 0,0 0 0,0 0 0,0 0 0,0 0 0,0 0 0,0 0 0,0 0 0,0 0 0,0 0 0,0 0 0,0 0 0,0 0 0,0 0 0,0 0 0,0 0 0,1 0 0,-1 0 0,0 0 0,0 0 0,0 0 0,0 0 0,0 0 0,0 0 0,0 0 0,0 0 0,0 0 0,0 0 0,0 0 0,3 3 0,-3-3 0,91 104 0,-82-92 0,-3-4 0,8 9 0,-11-14 0,0 0 0,4 7 0,-6-8 0,0-1 0,1 2 0,-1 1 0,2-1 0,-1-1 0,0 1 0,1 0 0,4 4 0,-6-7 0,0 2 0,1-1 0,-1 1 0,0-1 0,0 0 0,-1 1 0,2 2 0,-1-2 0,0-1 0,0 0 0,-1 0 0,1 1 0,0-1 0,0 1 0,0-2 0,0 2 0,3 1 0,-2-2 0,0 1 0,0 0 0,0-1 0,-1 1 0,1 0 0,0 1 0,0-1 0,0 2 0,-1 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3:27:30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1 24575,'2'2'0,"0"0"0,-1 0 0,2 0 0,-2-1 0,2 1 0,-1 0 0,0-1 0,5 3 0,-3-1 0,14 7 0,-31-9 0,0-1 0,6-1 0,-1 1 0,-12 1 0,20-1 0,-1 0 0,1 0 0,0 0 0,0 0 0,0 0 0,-1 1 0,1-1 0,0 0 0,0 0 0,0 0 0,0 0 0,-1 0 0,1 0 0,0 1 0,0-1 0,0 0 0,0 0 0,0 0 0,0 0 0,-1 1 0,1-1 0,0 0 0,0 0 0,0 0 0,0 0 0,0 0 0,0 1 0,0-1 0,0 0 0,0 0 0,0 0 0,0 1 0,0-1 0,0 0 0,0 0 0,0 0 0,0 1 0,0-1 0,0 0 0,0 0 0,0 0 0,1 1 0,-1-1 0,0 0 0,0 0 0,0 0 0,0 0 0,1 0 0,-1 1 0,1 0 0,-1 0 0,1 0 0,0 0 0,-1-1 0,1 1 0,0 0 0,0 0 0,3 1 0,0 0 0,1 0 0,-1-1 0,0 1 0,1-1 0,5 0 0,1 1 0,15 0 0,-20-3 0,-5-1 0,-5-3 0,1 1 0,5 7 0,0-1 0,0 1 0,0-1 0,0 1 0,0-1 0,4 3 0,6 6 0,53 72 0,-65-83 0,0 0 0,1 1 0,-1-1 0,0 0 0,0 1 0,0-1 0,0 0 0,1 0 0,-1 1 0,0-1 0,0 0 0,0 0 0,0 0 0,1 0 0,-1 0 0,0 0 0,1 1 0,-1-1 0,0 0 0,1 0 0,-1 0 0,1 0 0,-1 0 0,0 0 0,0-1 0,0 1 0,0 0 0,0 0 0,0 0 0,0 0 0,0 0 0,0 0 0,1 0 0,-1-1 0,0 1 0,0 0 0,0 0 0,0 0 0,0-1 0,0 1 0,0 0 0,0 0 0,0 0 0,0-1 0,0-1 0,1-1 0,-1 1 0,-1-5 0,1 4 0,-1-1 0,1 1 0,-1 0 0,-1 0 0,1 0 0,0 0 0,-1 0 0,1 0 0,-1 0 0,0 0 0,0 1 0,0-1 0,-4-3 0,6 6 0,0 0 0,0 0 0,0-1 0,-1 1 0,1 0 0,0 0 0,0-1 0,-1 1 0,1 0 0,0 0 0,0 0 0,0 0 0,-1-1 0,1 1 0,0 0 0,-1 0 0,1 0 0,0 0 0,-1 0 0,1 0 0,0 0 0,-1 0 0,1 0 0,0 0 0,0 0 0,-1 0 0,1 0 0,0 0 0,-1 0 0,1 0 0,0 0 0,-1 1 0,1-1 0,-1 0 0,1 1 0,-1-1 0,1 1 0,0-1 0,0 1 0,0-1 0,-1 1 0,1 0 0,0-1 0,0 1 0,-1-1 0,1 1 0,0 0 0,0-1 0,0 1 0,0 0 0,0 3 0,1 0 0,0 0 0,-1-1 0,1 1 0,0 0 0,1-1 0,-1 1 0,1-1 0,3 6 0,-3-3 0,-1-4 0,0 0 0,1 0 0,-1 0 0,0-1 0,0 1 0,1 0 0,-1 0 0,1 0 0,-1-1 0,1 1 0,0-1 0,3 3 0,0 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3:27:30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210 166 24575,'30'13'0,"-22"-9"0,0 0 0,0-1 0,0 0 0,1-1 0,14 3 0,50 1 0,-52-4 0,-1-1 0,-7-1 0,0 1 0,19 4 0,-32-5 0,1 1 0,-1-1 0,1 0 0,0 0 0,-1 0 0,1 0 0,0 0 0,-1 0 0,1 0 0,0 0 0,-1 0 0,1 0 0,0 0 0,-1-1 0,1 1 0,-1 0 0,1 0 0,0-1 0,0 1 0,-1-1 0,1 1 0,-1 0 0,1-1 0,-1 1 0,0-1 0,0 0 0,0 1 0,1-1 0,-1 1 0,0 0 0,0-1 0,0 0 0,0 1 0,1-1 0,-1 0 0,0 1 0,0 0 0,0-1 0,0 0 0,0 1 0,-1-1 0,1 0 0,-1-2 0,1-1 0,-2 2 0,1-1 0,0 0 0,0 0 0,-1 0 0,0 1 0,1-1 0,-2 1 0,-2-4 0,-2-1 0,0 0 0,-10-7 0,1 2 0,-35-19 0,44 28 0,-1-1 0,0 0 0,0 2 0,-1-1 0,1 1 0,-1 0 0,-11-1 0,-75 2 0,83 1 0,0 1 0,0 0 0,0 1 0,1 0 0,-1 1 0,1 0 0,0 1 0,0 1 0,0-1 0,1 1 0,-1 1 0,1 0 0,-13 11 0,19-14 0,-1 1 0,2-1 0,-7 9 0,9-10 0,0 0 0,-1 0 0,1 0 0,0 1 0,0-1 0,0 0 0,0 1 0,0-1 0,0 4 0,1-5 0,0-1 0,0 1 0,0-1 0,0 1 0,0-1 0,0 0 0,0 1 0,0-1 0,0 1 0,0-1 0,0 1 0,0-1 0,0 1 0,0-1 0,0 0 0,1 1 0,-1-1 0,0 1 0,0-1 0,1 1 0,-1-1 0,0 1 0,1-1 0,-1 0 0,0 0 0,1 1 0,-1-1 0,1 0 0,-1 1 0,0-1 0,1 0 0,-1 0 0,1 1 0,-1-1 0,1 0 0,0 0 0,0 1 0,1-1 0,0 0 0,-1 0 0,1 0 0,0-1 0,-1 1 0,1 0 0,0-1 0,2 0 0,1 0 0,0-2 0,0 1 0,0 0 0,0-1 0,9-6 0,19-19 0,-27 22 0,65-69 0,-30 28 0,-38 45 0,6-7 0,-9 9 0,1-1 0,-1 1 0,1-1 0,-1 1 0,1 0 0,-1-1 0,1 1 0,0 0 0,-1 0 0,0 0 0,1-1 0,-1 1 0,1 0 0,0 0 0,-1 0 0,2 0 0,-2 0 0,0 0 0,0 0 0,1 0 0,-1 1 0,0-1 0,1 0 0,-1 0 0,0 0 0,1 1 0,-1-1 0,0 0 0,0 0 0,1 0 0,-1 1 0,0-1 0,0 0 0,0 1 0,1-1 0,-1 0 0,0 0 0,0 0 0,0 1 0,0 0 0,2 7 0,-2-2 0,1 0 0,-1 1 0,-1 8 0,1-13 0,-1 0 0,1 0 0,0-1 0,-1 1 0,1-1 0,-1 1 0,1 0 0,-1 0 0,0-1 0,0 1 0,0-1 0,0 1 0,0-1 0,0 1 0,-1-1 0,-1 2 0,2-3 3,1 1 1,-1-1-1,1 0 0,-1 1 0,1-1 0,-1 0 1,0 0-1,0 1 0,1-1 0,-1 0 0,1 0 1,-1 0-1,0 0 0,1 0 0,-1 0 0,0 0 1,1 0-1,-1 0 0,0 0 0,1-1 0,-1 1 1,0 0-1,1 0 0,-1-1 0,1 1 0,-2-1 0,0 0-210,1 0 0,-1 0-1,0-1 1,1 0 0,0 1-1,-3-4 1,-5-8-6619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3:27:30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194 269 24575,'0'0'0,"-1"0"0,1 0 0,0 0 0,-1 0 0,1 1 0,-1-1 0,1 0 0,0 0 0,-1 1 0,1-1 0,-1 0 0,1 0 0,0 1 0,-1-1 0,1 0 0,0 1 0,0 0 0,-6 8 0,4-7 0,-2 7 0,1-2 0,2-9 0,1-3 0,0 1 0,0 3 0,0 0 0,0 0 0,0-1 0,0 1 0,0 0 0,-1-3 0,1 4 0,0 0 0,0 0 0,0-1 0,0 1 0,-1 0 0,1 0 0,0 0 0,0-1 0,0 1 0,-1 0 0,1 0 0,0 0 0,0-1 0,0 1 0,0 0 0,0 0 0,-1 0 0,1 0 0,0 0 0,-1 0 0,1-1 0,0 1 0,0 0 0,-1 0 0,1 0 0,0 0 0,-1 0 0,1 0 0,0 0 0,0 0 0,-1 0 0,1 0 0,0 1 0,0-1 0,0 0 0,-1 0 0,1 0 0,0 0 0,-1 0 0,-4 3 0,0 0 0,0-1 0,1 1 0,-1 0 0,1 1 0,-9 7 0,2-1 0,10-10 0,1 1 0,0-1 0,-1 1 0,1-1 0,-1 0 0,1 1 0,-1-1 0,1 0 0,-1 0 0,1 0 0,-1 1 0,0-1 0,0 0 0,1 0 0,0 0 0,0 0 0,0 0 0,0 0 0,-1 0 0,1 0 0,0 0 0,0 0 0,0-1 0,0 1 0,0 0 0,0 0 0,0 0 0,-1 0 0,1 0 0,0 0 0,0 0 0,0 0 0,0 0 0,0 0 0,0-1 0,0 1 0,0 0 0,0 0 0,0 0 0,0 0 0,0-1 0,0 1 0,0 0 0,0 0 0,0 0 0,0 0 0,0-1 0,1-2 0,-1 1 0,1-2 0,0 2 0,1-4 0,30-66 0,-33 72 0,1-1 0,3-5 0,51-81 0,-49 81 0,-5 6 0,0 0 0,0 0 0,0 0 0,0 0 0,0 1 0,0-1 0,0 0 0,0 0 0,1 0 0,-1 0 0,0 0 0,0 0 0,0 0 0,0 0 0,0 0 0,0 1 0,0-1 0,0 0 0,0 0 0,0 0 0,0 0 0,0 0 0,0 0 0,0 0 0,0 0 0,0 0 0,0 0 0,0 0 0,0 0 0,0 0 0,-1 0 0,1 0 0,0 1 0,0-1 0,0 0 0,0 0 0,0 0 0,0 0 0,-6 14 0,-28 44 0,34-58 0,-1 1 0,1 0 0,-1-1 0,1 1 0,-1 0 0,1-1 0,0 0 0,-1 1 0,0-1 0,1 0 0,-2 2 0,2-2 0,0 0 0,0 0 0,0 0 0,-1 0 0,1 0 0,0 0 0,0 0 0,0 0 0,0 0 0,0 0 0,0 0 0,0 0 0,0 0 0,0 0 0,0 0 0,0 0 0,0 0 0,0-1 0,0 1 0,0 0 0,-1 0 0,1 0 0,0 0 0,0 0 0,0 0 0,0 0 0,0 0 0,0 0 0,0 0 0,0 0 0,0 0 0,0-1 0,-1-4 0,3-2 0,3-13 0,-4 14 0,1-1 0,-1 1 0,1-12 0,-2 14 0,-2 6 0,-1 5 0,3 3 0,0-8 0,-1 0 0,1 0 0,0-1 0,0 1 0,0 0 0,-1 0 0,0 2 0,1-4 0,0 0 0,0 0 0,-1 0 0,1 0 0,0 0 0,0 0 0,0 0 0,0 1 0,0-1 0,0 0 0,-1 0 0,1 0 0,0 0 0,0 0 0,0 0 0,0 0 0,0 0 0,-1 0 0,1 0 0,0 0 0,0 0 0,0 0 0,0 0 0,0 0 0,0 0 0,0 0 0,0 0 0,-1 0 0,1 0 0,0 0 0,0 0 0,0 0 0,0 0 0,0-1 0,0 1 0,-1 0 0,1 0 0,0 0 0,0 0 0,0 0 0,0 0 0,0 0 0,0-1 0,-6-4 0,5 4 0,-8-10 0,-1 0 0,0 1 0,-16-12 0,24 21 0,1 0 0,-1 0 0,0 0 0,0 0 0,-2-1 0,4 2 0,0 0 0,0 0 0,0 0 0,-1 0 0,1 0 0,0 0 0,0 0 0,-1 0 0,1 0 0,0 0 0,0 0 0,-1 0 0,1 0 0,0 0 0,0 0 0,0 0 0,-1 0 0,1 0 0,0 0 0,0 0 0,-1 0 0,1 1 0,0-1 0,0 0 0,0 1 0,0-1 0,0 0 0,0 1 0,0-1 0,0 0 0,0 1 0,0-1 0,0 0 0,0 0 0,0 0 0,0 1 0,0-1 0,0 0 0,0 1 0,0-1 0,0 0 0,0 1 0,0-1 0,0 0 0,2 3 0,-1-1 0,0 0 0,0 0 0,1 0 0,0 0 0,-1 0 0,1 0 0,0 0 0,-1-1 0,2 1 0,2 2 0,-1-1 0,2 0 0,-1 0 0,10 4 0,-11-6 0,-2-1 0,2 1 0,-1 0 0,-1 0 0,2-1 0,-1 0 0,4 0 0,-5 0 0,-1 0 0,1 0 0,-2 0 0,2 0 0,-1-1 0,0 1 0,0-1 0,1 1 0,-1-1 0,0 1 0,0-1 0,0 1 0,0-1 0,0 0 0,0 0 0,0 1 0,0-1 0,0 0 0,0 0 0,0 0 0,0-1 0,2-3 0,-1 1 0,1-1 0,-1 0 0,0 0 0,1-5 0,-3 8 0,1 1 0,-1-1 0,0 1 0,0-1 0,0 1 0,0-1 0,0 1 0,0-1 0,0 1 0,0-1 0,-1 1 0,1 0 0,-1-1 0,1 1 0,-1-1 0,1 1 0,-1 0 0,0-1 0,0 1 0,0 0 0,0 0 0,-2-2 0,0 0 0,-1 0 0,0 1 0,0-1 0,0 1 0,0 0 0,0 0 0,0 1 0,0-1 0,-1 1 0,1 0 0,-1 0 0,-4 0 0,-5 0 0,0 0 0,-23 3 0,36-2 0,1 0 0,-1 0 0,0 0 0,1 1 0,0-1 0,-1 0 0,0 0 0,1 0 0,-1 0 0,1 1 0,-1-1 0,0 0 0,1 1 0,0-1 0,-1 1 0,1-1 0,-1 1 0,0 1 0,0-1 0,0 0 0,1 0 0,-1 1 0,1-1 0,-1 0 0,0 2 0,0 2 0,1 0 0,-1 0 0,1 6 0,0-8 0,0 1 0,1-1 0,0 0 0,-1 0 0,1 1 0,1-1 0,-1 0 0,0 0 0,2 3 0,1-1 0,-1 0 0,0 1 0,9 7 0,-11-12 0,0 0 0,0 0 0,0-1 0,1 1 0,-1 0 0,0 0 0,0 0 0,1-1 0,-1 0 0,0 1 0,1-1 0,-1 1 0,0-1 0,1 0 0,-1 1 0,3-1 0,-3 0 0,0 0 0,-1 0 0,2 0 0,-1-1 0,0 1 0,0 0 0,-1 0 0,1-1 0,0 1 0,0-1 0,0 1 0,0 0 0,0-1 0,-1 1 0,1-1 0,0 0 0,0 1 0,-1-1 0,1 1 0,0-1 0,-1 0 0,1 0 0,-1 0 0,2-1 0,-1-1 0,0 0 0,0-1 0,0 0 0,0 1 0,-1 0 0,1-1 0,-1-3 0,0-2 0,-1-13 0,0 18 0,0-1 0,0 1 0,-1 0 0,1 0 0,0 0 0,-1 0 0,0 0 0,0 1 0,0-1 0,-1 1 0,1-1 0,-1 1 0,0 0 0,-4-4 0,3 3 0,-1 1 0,1 0 0,0 0 0,-1 0 0,0 0 0,0 1 0,0 0 0,0 0 0,0 0 0,0 1 0,-6-1 0,10 1 0,0 1 0,0 0 0,0 0 0,1 0 0,-1 0 0,0 0 0,1 0 0,-1 0 0,0 0 0,0 0 0,0 0 0,1 0 0,-1 1 0,1-1 0,-1 0 0,0 1 0,0-1 0,1 0 0,-1 1 0,1-1 0,-1 1 0,1-1 0,-1 0 0,0 1 0,1 0 0,-1 0 0,0 0 0,0 1 0,1 0 0,-1-1 0,0 1 0,1-1 0,0 1 0,-1 0 0,1 0 0,0-1 0,0 3 0,0-2 0,0 17 0,0-17 0,1-1 0,-1 1 0,0 0 0,1 0 0,-1-1 0,1 1 0,0-1 0,1 4 0,-2-5 0,1 1 0,-1-1 0,1 1 0,0-1 0,-1 1 0,1-1 0,-1 1 0,1-1 0,0 0 0,0 1 0,0-1 0,-1 0 0,1 1 0,0-1 0,-1 0 0,1 0 0,1 0 0,16 0 0,-12 0 0,9 0 0,-7 0 0,-1 0 0,1 0 0,8-2 0,-15 2 5,0-1 1,0 1-1,0 0 0,-1-1 0,1 1 0,0 0 1,0-1-1,-1 1 0,1-1 0,0 1 1,-1 0-1,1-1 0,-1 0 0,1 1 0,0-1 1,-1 0-1,1 1 0,-1-1 0,0 1 0,1-1 1,-1 0-1,1-1 0,0 0-191,-1 0 1,0 0-1,1 0 0,-1-1 1,0 1-1,0 0 1,-1-3-1,1 1-6640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3:27:30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92 24575,'0'-3'0,"-1"-1"0,1 1 0,0 0 0,-1 0 0,0 0 0,-2-5 0,-10-18 0,7 14 0,5 9 0,-1 0 0,0 0 0,1 0 0,-1 0 0,1 0 0,-2 1 0,-1-3 0,1 3 0,3 5 0,4 7 0,-3-7 0,2 6 0,-1 1 0,-1-1 0,0 0 0,1 11 0,-1 4 0,-1-24-57,0 1 0,0-1 1,0 1-1,0-1 0,0 1 0,1-1 0,-1 1 0,0-1 0,0 0 0,0 1 0,1-1 1,-1 1-1,0-1 0,1 1 0,-1-1 0,0 1 0,1-1 0,-1 0 0,0 0 1,0 1-1,1-1 0,-1 0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5E0E3-C2B2-4195-A015-000FEA47BE02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00B71-54E9-4E30-B0B4-E5801C6EF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81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0B71-54E9-4E30-B0B4-E5801C6EFA1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78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228-8419-4EEC-827D-561613A2ACFC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129-AEEA-4E98-9E16-D81DD2E4A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09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228-8419-4EEC-827D-561613A2ACFC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129-AEEA-4E98-9E16-D81DD2E4A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89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228-8419-4EEC-827D-561613A2ACFC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129-AEEA-4E98-9E16-D81DD2E4A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72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228-8419-4EEC-827D-561613A2ACFC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129-AEEA-4E98-9E16-D81DD2E4A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75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228-8419-4EEC-827D-561613A2ACFC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129-AEEA-4E98-9E16-D81DD2E4A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52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228-8419-4EEC-827D-561613A2ACFC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129-AEEA-4E98-9E16-D81DD2E4A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5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228-8419-4EEC-827D-561613A2ACFC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129-AEEA-4E98-9E16-D81DD2E4A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2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228-8419-4EEC-827D-561613A2ACFC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129-AEEA-4E98-9E16-D81DD2E4A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57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228-8419-4EEC-827D-561613A2ACFC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129-AEEA-4E98-9E16-D81DD2E4A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228-8419-4EEC-827D-561613A2ACFC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129-AEEA-4E98-9E16-D81DD2E4A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228-8419-4EEC-827D-561613A2ACFC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E129-AEEA-4E98-9E16-D81DD2E4A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87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A228-8419-4EEC-827D-561613A2ACFC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E129-AEEA-4E98-9E16-D81DD2E4A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21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37847380-0F1D-B8BF-4601-40EE4217E0B3}"/>
              </a:ext>
            </a:extLst>
          </p:cNvPr>
          <p:cNvGrpSpPr/>
          <p:nvPr/>
        </p:nvGrpSpPr>
        <p:grpSpPr>
          <a:xfrm>
            <a:off x="110237" y="1333937"/>
            <a:ext cx="6599583" cy="10545954"/>
            <a:chOff x="110237" y="1333937"/>
            <a:chExt cx="6599583" cy="10545954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66F284D2-0C47-708B-7FA1-9DBF7B8291C4}"/>
                </a:ext>
              </a:extLst>
            </p:cNvPr>
            <p:cNvSpPr/>
            <p:nvPr/>
          </p:nvSpPr>
          <p:spPr>
            <a:xfrm>
              <a:off x="110237" y="1333937"/>
              <a:ext cx="6599583" cy="102140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E7F3F53F-7477-1156-E8B4-692F178579EB}"/>
                </a:ext>
              </a:extLst>
            </p:cNvPr>
            <p:cNvSpPr/>
            <p:nvPr/>
          </p:nvSpPr>
          <p:spPr>
            <a:xfrm>
              <a:off x="512571" y="1713539"/>
              <a:ext cx="5885542" cy="93938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824A7C8-59E7-ED04-618A-4E9A9C72C2AE}"/>
                </a:ext>
              </a:extLst>
            </p:cNvPr>
            <p:cNvSpPr/>
            <p:nvPr/>
          </p:nvSpPr>
          <p:spPr>
            <a:xfrm>
              <a:off x="2966746" y="2574671"/>
              <a:ext cx="886566" cy="87131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13"/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8F1399D-54B1-25A2-A096-A78622AF20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0721" y="9127067"/>
              <a:ext cx="7451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92DFC3E-D43C-0BE7-7E49-636DE8EF5F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376" y="3227779"/>
              <a:ext cx="7321" cy="26954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7553DCAC-B100-3498-6E59-E8EF2F250890}"/>
                </a:ext>
              </a:extLst>
            </p:cNvPr>
            <p:cNvCxnSpPr>
              <a:cxnSpLocks/>
              <a:stCxn id="85" idx="2"/>
            </p:cNvCxnSpPr>
            <p:nvPr/>
          </p:nvCxnSpPr>
          <p:spPr>
            <a:xfrm flipH="1">
              <a:off x="3553084" y="6561759"/>
              <a:ext cx="1" cy="833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1D999D3-3310-07BB-B189-F641C306D4F8}"/>
                </a:ext>
              </a:extLst>
            </p:cNvPr>
            <p:cNvCxnSpPr>
              <a:cxnSpLocks/>
            </p:cNvCxnSpPr>
            <p:nvPr/>
          </p:nvCxnSpPr>
          <p:spPr>
            <a:xfrm>
              <a:off x="2531348" y="5476284"/>
              <a:ext cx="508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A14AE8A-255E-15D4-0695-1C03C59B3BD5}"/>
                </a:ext>
              </a:extLst>
            </p:cNvPr>
            <p:cNvSpPr txBox="1"/>
            <p:nvPr/>
          </p:nvSpPr>
          <p:spPr>
            <a:xfrm>
              <a:off x="3787555" y="1341882"/>
              <a:ext cx="1291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/>
                <a:t>TotalALU</a:t>
              </a:r>
              <a:endParaRPr lang="zh-TW" altLang="en-US" sz="1600" dirty="0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021C38A2-3C31-655E-0E39-BDA5C6263E17}"/>
                </a:ext>
              </a:extLst>
            </p:cNvPr>
            <p:cNvSpPr txBox="1"/>
            <p:nvPr/>
          </p:nvSpPr>
          <p:spPr>
            <a:xfrm>
              <a:off x="2897104" y="2687164"/>
              <a:ext cx="1025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ALU</a:t>
              </a:r>
            </a:p>
            <a:p>
              <a:pPr algn="ctr"/>
              <a:r>
                <a:rPr lang="en-US" altLang="zh-TW" dirty="0"/>
                <a:t>Control</a:t>
              </a:r>
              <a:endParaRPr lang="zh-TW" altLang="en-US" dirty="0"/>
            </a:p>
          </p:txBody>
        </p: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BC6480BC-74AD-9BFC-61A7-6168D1B073A5}"/>
                </a:ext>
              </a:extLst>
            </p:cNvPr>
            <p:cNvCxnSpPr>
              <a:cxnSpLocks/>
            </p:cNvCxnSpPr>
            <p:nvPr/>
          </p:nvCxnSpPr>
          <p:spPr>
            <a:xfrm>
              <a:off x="1841193" y="2211202"/>
              <a:ext cx="15688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A5C81D4-A87A-BA6F-7973-87438142AE25}"/>
                </a:ext>
              </a:extLst>
            </p:cNvPr>
            <p:cNvSpPr txBox="1"/>
            <p:nvPr/>
          </p:nvSpPr>
          <p:spPr>
            <a:xfrm>
              <a:off x="3080262" y="8942401"/>
              <a:ext cx="65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DFCFE382-E299-3927-2448-4B8ABCF607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8052" y="8810766"/>
              <a:ext cx="4506922" cy="8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C476BF40-A59A-122B-F1E1-F147168AE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6723" y="9432603"/>
              <a:ext cx="40205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47AF8708-A84B-180F-75F7-7196D37DB20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141585" y="9008036"/>
              <a:ext cx="633793" cy="2380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DB5455F-B007-2D4F-CFD2-E0B5786DFE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70491" y="9008035"/>
              <a:ext cx="633793" cy="2380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AB069C42-B2A0-7900-D0C0-E5FE6F5C4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4655" y="2871772"/>
              <a:ext cx="25227" cy="6255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194BC067-AF8F-C2CE-F4C0-D532EEA6E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9054" y="2871772"/>
              <a:ext cx="2370828" cy="10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54957751-3042-DB79-6572-802F13E3A004}"/>
                </a:ext>
              </a:extLst>
            </p:cNvPr>
            <p:cNvCxnSpPr>
              <a:cxnSpLocks/>
            </p:cNvCxnSpPr>
            <p:nvPr/>
          </p:nvCxnSpPr>
          <p:spPr>
            <a:xfrm>
              <a:off x="1170375" y="3224724"/>
              <a:ext cx="1790055" cy="12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E374962-C9D3-CBF3-A785-9CE5F2DE6CF5}"/>
                </a:ext>
              </a:extLst>
            </p:cNvPr>
            <p:cNvCxnSpPr>
              <a:cxnSpLocks/>
            </p:cNvCxnSpPr>
            <p:nvPr/>
          </p:nvCxnSpPr>
          <p:spPr>
            <a:xfrm>
              <a:off x="750594" y="4249229"/>
              <a:ext cx="4278665" cy="21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F6CE36AD-A443-2B4D-6614-6BC89C84B3BA}"/>
                </a:ext>
              </a:extLst>
            </p:cNvPr>
            <p:cNvCxnSpPr>
              <a:cxnSpLocks/>
            </p:cNvCxnSpPr>
            <p:nvPr/>
          </p:nvCxnSpPr>
          <p:spPr>
            <a:xfrm>
              <a:off x="750594" y="4600920"/>
              <a:ext cx="4929318" cy="102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3832791C-DBCD-07C3-1FD4-F5B46FCA95D2}"/>
                </a:ext>
              </a:extLst>
            </p:cNvPr>
            <p:cNvCxnSpPr>
              <a:cxnSpLocks/>
            </p:cNvCxnSpPr>
            <p:nvPr/>
          </p:nvCxnSpPr>
          <p:spPr>
            <a:xfrm>
              <a:off x="3853312" y="3231491"/>
              <a:ext cx="1483982" cy="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6E6B779B-ABDA-5569-5ED2-4AE9C94179AE}"/>
                </a:ext>
              </a:extLst>
            </p:cNvPr>
            <p:cNvCxnSpPr>
              <a:cxnSpLocks/>
            </p:cNvCxnSpPr>
            <p:nvPr/>
          </p:nvCxnSpPr>
          <p:spPr>
            <a:xfrm>
              <a:off x="2531348" y="5476284"/>
              <a:ext cx="0" cy="1560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FD12BCDC-747E-1DF4-C842-D22931D4A1BD}"/>
                </a:ext>
              </a:extLst>
            </p:cNvPr>
            <p:cNvCxnSpPr>
              <a:cxnSpLocks/>
            </p:cNvCxnSpPr>
            <p:nvPr/>
          </p:nvCxnSpPr>
          <p:spPr>
            <a:xfrm>
              <a:off x="4679894" y="4909030"/>
              <a:ext cx="0" cy="8243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F56894E4-05AB-6BC7-BD8F-8AE855560F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0029" y="2210352"/>
              <a:ext cx="0" cy="36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6F03651D-ED0D-A097-CCC3-9755DB234599}"/>
                </a:ext>
              </a:extLst>
            </p:cNvPr>
            <p:cNvSpPr txBox="1"/>
            <p:nvPr/>
          </p:nvSpPr>
          <p:spPr>
            <a:xfrm>
              <a:off x="4182687" y="2535035"/>
              <a:ext cx="1881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/>
                <a:t>SignaltoMUX</a:t>
              </a:r>
              <a:r>
                <a:rPr lang="en-US" altLang="zh-TW" sz="1600" dirty="0"/>
                <a:t>[5:0]</a:t>
              </a:r>
              <a:endParaRPr lang="zh-TW" altLang="en-US" sz="16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C45C6456-2B11-8292-2EE9-0894823C0270}"/>
                </a:ext>
              </a:extLst>
            </p:cNvPr>
            <p:cNvSpPr txBox="1"/>
            <p:nvPr/>
          </p:nvSpPr>
          <p:spPr>
            <a:xfrm>
              <a:off x="3780346" y="2889225"/>
              <a:ext cx="1678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/>
                <a:t>SignaltoSHT</a:t>
              </a:r>
              <a:r>
                <a:rPr lang="en-US" altLang="zh-TW" sz="1600" dirty="0"/>
                <a:t>[5:0]</a:t>
              </a:r>
              <a:endParaRPr lang="zh-TW" altLang="en-US" sz="1600" dirty="0"/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308BE3BD-C5B0-4D0F-A5DE-E22CE3B3136D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94" y="3230276"/>
              <a:ext cx="0" cy="2503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FBEB01F2-D018-8376-29CB-BAFC8C89DB1D}"/>
                </a:ext>
              </a:extLst>
            </p:cNvPr>
            <p:cNvSpPr txBox="1"/>
            <p:nvPr/>
          </p:nvSpPr>
          <p:spPr>
            <a:xfrm>
              <a:off x="961610" y="2897154"/>
              <a:ext cx="1881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/>
                <a:t>SignaltoALU</a:t>
              </a:r>
              <a:r>
                <a:rPr lang="en-US" altLang="zh-TW" sz="1600" dirty="0"/>
                <a:t>[5:0]</a:t>
              </a:r>
              <a:endParaRPr lang="zh-TW" altLang="en-US" sz="1600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E53630B-C6FE-E43B-4040-0694CED4618B}"/>
                </a:ext>
              </a:extLst>
            </p:cNvPr>
            <p:cNvSpPr txBox="1"/>
            <p:nvPr/>
          </p:nvSpPr>
          <p:spPr>
            <a:xfrm>
              <a:off x="3455342" y="3900853"/>
              <a:ext cx="1881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/>
                <a:t>SignaltoMULTU</a:t>
              </a:r>
              <a:r>
                <a:rPr lang="en-US" altLang="zh-TW" sz="1600" dirty="0"/>
                <a:t>[5:0]</a:t>
              </a:r>
              <a:endParaRPr lang="zh-TW" altLang="en-US" sz="1600" dirty="0"/>
            </a:p>
          </p:txBody>
        </p: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04B68CB-A6D7-A4AF-DCAA-FE3FF42D05A6}"/>
                </a:ext>
              </a:extLst>
            </p:cNvPr>
            <p:cNvCxnSpPr>
              <a:cxnSpLocks/>
            </p:cNvCxnSpPr>
            <p:nvPr/>
          </p:nvCxnSpPr>
          <p:spPr>
            <a:xfrm>
              <a:off x="5024317" y="4274071"/>
              <a:ext cx="0" cy="1459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8BE62CDC-A6D5-C154-024B-3D0D1C68E194}"/>
                </a:ext>
              </a:extLst>
            </p:cNvPr>
            <p:cNvCxnSpPr>
              <a:cxnSpLocks/>
            </p:cNvCxnSpPr>
            <p:nvPr/>
          </p:nvCxnSpPr>
          <p:spPr>
            <a:xfrm>
              <a:off x="2414275" y="7670953"/>
              <a:ext cx="0" cy="11392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4F1326B3-D56B-F9BE-3BC8-9840D0245200}"/>
                </a:ext>
              </a:extLst>
            </p:cNvPr>
            <p:cNvCxnSpPr>
              <a:cxnSpLocks/>
            </p:cNvCxnSpPr>
            <p:nvPr/>
          </p:nvCxnSpPr>
          <p:spPr>
            <a:xfrm>
              <a:off x="2769007" y="7670953"/>
              <a:ext cx="0" cy="11392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1D6C050-2019-AFE2-E74F-6A3DE42BBF07}"/>
                </a:ext>
              </a:extLst>
            </p:cNvPr>
            <p:cNvSpPr/>
            <p:nvPr/>
          </p:nvSpPr>
          <p:spPr>
            <a:xfrm>
              <a:off x="4520406" y="5742040"/>
              <a:ext cx="1377471" cy="81971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13"/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943B6B95-78C4-5782-6524-AF21AF155219}"/>
                </a:ext>
              </a:extLst>
            </p:cNvPr>
            <p:cNvSpPr txBox="1"/>
            <p:nvPr/>
          </p:nvSpPr>
          <p:spPr>
            <a:xfrm>
              <a:off x="4696216" y="5958140"/>
              <a:ext cx="102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Shifter</a:t>
              </a:r>
              <a:endParaRPr lang="zh-TW" altLang="en-US" dirty="0"/>
            </a:p>
          </p:txBody>
        </p: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814EC8DD-6E51-1C39-9F19-D00C206CA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256" y="4902235"/>
              <a:ext cx="3928638" cy="67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B310FBE1-365D-C3D4-CBE0-2BF81460AFCF}"/>
                </a:ext>
              </a:extLst>
            </p:cNvPr>
            <p:cNvCxnSpPr>
              <a:cxnSpLocks/>
            </p:cNvCxnSpPr>
            <p:nvPr/>
          </p:nvCxnSpPr>
          <p:spPr>
            <a:xfrm>
              <a:off x="5679912" y="4615850"/>
              <a:ext cx="0" cy="11175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B4F3718-2D90-E9F8-6E92-471675F6961C}"/>
                </a:ext>
              </a:extLst>
            </p:cNvPr>
            <p:cNvSpPr/>
            <p:nvPr/>
          </p:nvSpPr>
          <p:spPr>
            <a:xfrm>
              <a:off x="2864349" y="5742040"/>
              <a:ext cx="1377471" cy="81971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13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735B2C19-0CD2-2F6E-712D-63353F040642}"/>
                </a:ext>
              </a:extLst>
            </p:cNvPr>
            <p:cNvSpPr txBox="1"/>
            <p:nvPr/>
          </p:nvSpPr>
          <p:spPr>
            <a:xfrm>
              <a:off x="2964773" y="5961232"/>
              <a:ext cx="1120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Multiplier</a:t>
              </a:r>
              <a:endParaRPr lang="zh-TW" altLang="en-US" dirty="0"/>
            </a:p>
          </p:txBody>
        </p: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3CA30217-9E13-DFF3-B33D-CD571F873412}"/>
                </a:ext>
              </a:extLst>
            </p:cNvPr>
            <p:cNvCxnSpPr>
              <a:cxnSpLocks/>
            </p:cNvCxnSpPr>
            <p:nvPr/>
          </p:nvCxnSpPr>
          <p:spPr>
            <a:xfrm>
              <a:off x="3040325" y="5251735"/>
              <a:ext cx="0" cy="481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B4457813-2882-5F5C-4931-D32AF9745013}"/>
                </a:ext>
              </a:extLst>
            </p:cNvPr>
            <p:cNvCxnSpPr>
              <a:cxnSpLocks/>
            </p:cNvCxnSpPr>
            <p:nvPr/>
          </p:nvCxnSpPr>
          <p:spPr>
            <a:xfrm>
              <a:off x="3990248" y="4609055"/>
              <a:ext cx="0" cy="11243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B6E83748-B2C0-068A-7021-601DB1BAFEF2}"/>
                </a:ext>
              </a:extLst>
            </p:cNvPr>
            <p:cNvCxnSpPr>
              <a:cxnSpLocks/>
            </p:cNvCxnSpPr>
            <p:nvPr/>
          </p:nvCxnSpPr>
          <p:spPr>
            <a:xfrm>
              <a:off x="3653251" y="4274071"/>
              <a:ext cx="0" cy="14679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>
              <a:extLst>
                <a:ext uri="{FF2B5EF4-FFF2-40B4-BE49-F238E27FC236}">
                  <a16:creationId xmlns:a16="http://schemas.microsoft.com/office/drawing/2014/main" id="{D1BD321D-086E-2A1E-AE9F-1A768CD64992}"/>
                </a:ext>
              </a:extLst>
            </p:cNvPr>
            <p:cNvCxnSpPr>
              <a:cxnSpLocks/>
            </p:cNvCxnSpPr>
            <p:nvPr/>
          </p:nvCxnSpPr>
          <p:spPr>
            <a:xfrm>
              <a:off x="3330343" y="3445989"/>
              <a:ext cx="0" cy="22873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734CFFD9-D2BA-2FE2-B719-E2FD4652E571}"/>
                </a:ext>
              </a:extLst>
            </p:cNvPr>
            <p:cNvSpPr txBox="1"/>
            <p:nvPr/>
          </p:nvSpPr>
          <p:spPr>
            <a:xfrm>
              <a:off x="2769007" y="4916856"/>
              <a:ext cx="526282" cy="37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Clk</a:t>
              </a:r>
              <a:endParaRPr lang="zh-TW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02A88AF-7DDA-DD12-C29D-4645C398FA54}"/>
                </a:ext>
              </a:extLst>
            </p:cNvPr>
            <p:cNvSpPr/>
            <p:nvPr/>
          </p:nvSpPr>
          <p:spPr>
            <a:xfrm>
              <a:off x="2133413" y="7079752"/>
              <a:ext cx="886566" cy="59120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13"/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451C1760-AD2F-DD33-8C19-D6833E215371}"/>
                </a:ext>
              </a:extLst>
            </p:cNvPr>
            <p:cNvSpPr txBox="1"/>
            <p:nvPr/>
          </p:nvSpPr>
          <p:spPr>
            <a:xfrm>
              <a:off x="2063771" y="7195552"/>
              <a:ext cx="102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HiLo</a:t>
              </a:r>
              <a:endParaRPr lang="zh-TW" altLang="en-US" dirty="0"/>
            </a:p>
          </p:txBody>
        </p:sp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0E6B36FF-AFA8-5058-2DC3-42E1082A4C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3612" y="7386760"/>
              <a:ext cx="529472" cy="8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04FB83DB-F272-9A65-EA2F-F5E03B9025A4}"/>
                </a:ext>
              </a:extLst>
            </p:cNvPr>
            <p:cNvSpPr txBox="1"/>
            <p:nvPr/>
          </p:nvSpPr>
          <p:spPr>
            <a:xfrm>
              <a:off x="3535439" y="6872938"/>
              <a:ext cx="1463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/>
                <a:t>MULAns</a:t>
              </a:r>
              <a:r>
                <a:rPr lang="en-US" altLang="zh-TW" sz="1600" dirty="0"/>
                <a:t>[63:0]</a:t>
              </a:r>
              <a:endParaRPr lang="zh-TW" altLang="en-US" sz="1600" dirty="0"/>
            </a:p>
          </p:txBody>
        </p:sp>
        <p:sp>
          <p:nvSpPr>
            <p:cNvPr id="122" name="平行四邊形 121">
              <a:extLst>
                <a:ext uri="{FF2B5EF4-FFF2-40B4-BE49-F238E27FC236}">
                  <a16:creationId xmlns:a16="http://schemas.microsoft.com/office/drawing/2014/main" id="{04A84E6E-98F3-1D3A-39D8-2A80F4711BB5}"/>
                </a:ext>
              </a:extLst>
            </p:cNvPr>
            <p:cNvSpPr/>
            <p:nvPr/>
          </p:nvSpPr>
          <p:spPr>
            <a:xfrm>
              <a:off x="1140262" y="5929962"/>
              <a:ext cx="978108" cy="557971"/>
            </a:xfrm>
            <a:prstGeom prst="parallelogram">
              <a:avLst>
                <a:gd name="adj" fmla="val 70300"/>
              </a:avLst>
            </a:prstGeom>
            <a:solidFill>
              <a:schemeClr val="bg1">
                <a:alpha val="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3" name="平行四邊形 122">
              <a:extLst>
                <a:ext uri="{FF2B5EF4-FFF2-40B4-BE49-F238E27FC236}">
                  <a16:creationId xmlns:a16="http://schemas.microsoft.com/office/drawing/2014/main" id="{7E5EE51A-55D6-3DF4-D51B-44E908C29EC4}"/>
                </a:ext>
              </a:extLst>
            </p:cNvPr>
            <p:cNvSpPr/>
            <p:nvPr/>
          </p:nvSpPr>
          <p:spPr>
            <a:xfrm flipH="1">
              <a:off x="731436" y="5929962"/>
              <a:ext cx="978108" cy="557971"/>
            </a:xfrm>
            <a:prstGeom prst="parallelogram">
              <a:avLst>
                <a:gd name="adj" fmla="val 70300"/>
              </a:avLst>
            </a:prstGeom>
            <a:solidFill>
              <a:schemeClr val="bg1">
                <a:alpha val="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4" name="筆跡 123">
                  <a:extLst>
                    <a:ext uri="{FF2B5EF4-FFF2-40B4-BE49-F238E27FC236}">
                      <a16:creationId xmlns:a16="http://schemas.microsoft.com/office/drawing/2014/main" id="{069C9CDB-9069-CAA2-4C0C-D3359229576B}"/>
                    </a:ext>
                  </a:extLst>
                </p14:cNvPr>
                <p14:cNvContentPartPr/>
                <p14:nvPr/>
              </p14:nvContentPartPr>
              <p14:xfrm>
                <a:off x="1362460" y="6091013"/>
                <a:ext cx="163" cy="159"/>
              </p14:xfrm>
            </p:contentPart>
          </mc:Choice>
          <mc:Fallback xmlns="">
            <p:pic>
              <p:nvPicPr>
                <p:cNvPr id="124" name="筆跡 123">
                  <a:extLst>
                    <a:ext uri="{FF2B5EF4-FFF2-40B4-BE49-F238E27FC236}">
                      <a16:creationId xmlns:a16="http://schemas.microsoft.com/office/drawing/2014/main" id="{069C9CDB-9069-CAA2-4C0C-D3359229576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54310" y="6083063"/>
                  <a:ext cx="16300" cy="15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5" name="筆跡 124">
                  <a:extLst>
                    <a:ext uri="{FF2B5EF4-FFF2-40B4-BE49-F238E27FC236}">
                      <a16:creationId xmlns:a16="http://schemas.microsoft.com/office/drawing/2014/main" id="{903BB74A-898B-2A24-827A-ED373C546548}"/>
                    </a:ext>
                  </a:extLst>
                </p14:cNvPr>
                <p14:cNvContentPartPr/>
                <p14:nvPr/>
              </p14:nvContentPartPr>
              <p14:xfrm>
                <a:off x="1143363" y="6099940"/>
                <a:ext cx="274685" cy="369377"/>
              </p14:xfrm>
            </p:contentPart>
          </mc:Choice>
          <mc:Fallback xmlns="">
            <p:pic>
              <p:nvPicPr>
                <p:cNvPr id="125" name="筆跡 124">
                  <a:extLst>
                    <a:ext uri="{FF2B5EF4-FFF2-40B4-BE49-F238E27FC236}">
                      <a16:creationId xmlns:a16="http://schemas.microsoft.com/office/drawing/2014/main" id="{903BB74A-898B-2A24-827A-ED373C5465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5386" y="6081957"/>
                  <a:ext cx="310279" cy="404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6" name="筆跡 125">
                  <a:extLst>
                    <a:ext uri="{FF2B5EF4-FFF2-40B4-BE49-F238E27FC236}">
                      <a16:creationId xmlns:a16="http://schemas.microsoft.com/office/drawing/2014/main" id="{732108A6-CC2D-7E6F-7CA3-55E10BC86697}"/>
                    </a:ext>
                  </a:extLst>
                </p14:cNvPr>
                <p14:cNvContentPartPr/>
                <p14:nvPr/>
              </p14:nvContentPartPr>
              <p14:xfrm>
                <a:off x="1160984" y="6440944"/>
                <a:ext cx="20051" cy="21681"/>
              </p14:xfrm>
            </p:contentPart>
          </mc:Choice>
          <mc:Fallback xmlns="">
            <p:pic>
              <p:nvPicPr>
                <p:cNvPr id="126" name="筆跡 125">
                  <a:extLst>
                    <a:ext uri="{FF2B5EF4-FFF2-40B4-BE49-F238E27FC236}">
                      <a16:creationId xmlns:a16="http://schemas.microsoft.com/office/drawing/2014/main" id="{732108A6-CC2D-7E6F-7CA3-55E10BC866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3395" y="6423173"/>
                  <a:ext cx="54876" cy="568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7" name="筆跡 126">
                  <a:extLst>
                    <a:ext uri="{FF2B5EF4-FFF2-40B4-BE49-F238E27FC236}">
                      <a16:creationId xmlns:a16="http://schemas.microsoft.com/office/drawing/2014/main" id="{6388C850-4AA7-AB6B-DB80-DC5C42BF7204}"/>
                    </a:ext>
                  </a:extLst>
                </p14:cNvPr>
                <p14:cNvContentPartPr/>
                <p14:nvPr/>
              </p14:nvContentPartPr>
              <p14:xfrm>
                <a:off x="1439222" y="6108283"/>
                <a:ext cx="263102" cy="352690"/>
              </p14:xfrm>
            </p:contentPart>
          </mc:Choice>
          <mc:Fallback xmlns="">
            <p:pic>
              <p:nvPicPr>
                <p:cNvPr id="127" name="筆跡 126">
                  <a:extLst>
                    <a:ext uri="{FF2B5EF4-FFF2-40B4-BE49-F238E27FC236}">
                      <a16:creationId xmlns:a16="http://schemas.microsoft.com/office/drawing/2014/main" id="{6388C850-4AA7-AB6B-DB80-DC5C42BF72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21226" y="6090289"/>
                  <a:ext cx="298734" cy="388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8" name="筆跡 127">
                  <a:extLst>
                    <a:ext uri="{FF2B5EF4-FFF2-40B4-BE49-F238E27FC236}">
                      <a16:creationId xmlns:a16="http://schemas.microsoft.com/office/drawing/2014/main" id="{299B9D10-8195-E44C-0460-77AB75778E13}"/>
                    </a:ext>
                  </a:extLst>
                </p14:cNvPr>
                <p14:cNvContentPartPr/>
                <p14:nvPr/>
              </p14:nvContentPartPr>
              <p14:xfrm>
                <a:off x="1635026" y="6405199"/>
                <a:ext cx="68468" cy="68391"/>
              </p14:xfrm>
            </p:contentPart>
          </mc:Choice>
          <mc:Fallback xmlns="">
            <p:pic>
              <p:nvPicPr>
                <p:cNvPr id="128" name="筆跡 127">
                  <a:extLst>
                    <a:ext uri="{FF2B5EF4-FFF2-40B4-BE49-F238E27FC236}">
                      <a16:creationId xmlns:a16="http://schemas.microsoft.com/office/drawing/2014/main" id="{299B9D10-8195-E44C-0460-77AB75778E1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17102" y="6387296"/>
                  <a:ext cx="103957" cy="1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0" name="筆跡 129">
                  <a:extLst>
                    <a:ext uri="{FF2B5EF4-FFF2-40B4-BE49-F238E27FC236}">
                      <a16:creationId xmlns:a16="http://schemas.microsoft.com/office/drawing/2014/main" id="{102659CC-673F-228C-12B7-549F3018E67B}"/>
                    </a:ext>
                  </a:extLst>
                </p14:cNvPr>
                <p14:cNvContentPartPr/>
                <p14:nvPr/>
              </p14:nvContentPartPr>
              <p14:xfrm>
                <a:off x="1334369" y="6339751"/>
                <a:ext cx="177201" cy="77957"/>
              </p14:xfrm>
            </p:contentPart>
          </mc:Choice>
          <mc:Fallback xmlns="">
            <p:pic>
              <p:nvPicPr>
                <p:cNvPr id="130" name="筆跡 129">
                  <a:extLst>
                    <a:ext uri="{FF2B5EF4-FFF2-40B4-BE49-F238E27FC236}">
                      <a16:creationId xmlns:a16="http://schemas.microsoft.com/office/drawing/2014/main" id="{102659CC-673F-228C-12B7-549F3018E67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25383" y="6330770"/>
                  <a:ext cx="194813" cy="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1" name="筆跡 130">
                  <a:extLst>
                    <a:ext uri="{FF2B5EF4-FFF2-40B4-BE49-F238E27FC236}">
                      <a16:creationId xmlns:a16="http://schemas.microsoft.com/office/drawing/2014/main" id="{EFA5729E-33F4-14C0-518E-759599E8EB71}"/>
                    </a:ext>
                  </a:extLst>
                </p14:cNvPr>
                <p14:cNvContentPartPr/>
                <p14:nvPr/>
              </p14:nvContentPartPr>
              <p14:xfrm>
                <a:off x="1127742" y="6340832"/>
                <a:ext cx="71402" cy="115101"/>
              </p14:xfrm>
            </p:contentPart>
          </mc:Choice>
          <mc:Fallback xmlns="">
            <p:pic>
              <p:nvPicPr>
                <p:cNvPr id="131" name="筆跡 130">
                  <a:extLst>
                    <a:ext uri="{FF2B5EF4-FFF2-40B4-BE49-F238E27FC236}">
                      <a16:creationId xmlns:a16="http://schemas.microsoft.com/office/drawing/2014/main" id="{EFA5729E-33F4-14C0-518E-759599E8EB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18772" y="6331840"/>
                  <a:ext cx="88983" cy="1327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2" name="筆跡 131">
                  <a:extLst>
                    <a:ext uri="{FF2B5EF4-FFF2-40B4-BE49-F238E27FC236}">
                      <a16:creationId xmlns:a16="http://schemas.microsoft.com/office/drawing/2014/main" id="{57A00911-4F6E-5D46-9636-B0731BBAB28A}"/>
                    </a:ext>
                  </a:extLst>
                </p14:cNvPr>
                <p14:cNvContentPartPr/>
                <p14:nvPr/>
              </p14:nvContentPartPr>
              <p14:xfrm>
                <a:off x="1175017" y="6383716"/>
                <a:ext cx="15976" cy="38580"/>
              </p14:xfrm>
            </p:contentPart>
          </mc:Choice>
          <mc:Fallback xmlns="">
            <p:pic>
              <p:nvPicPr>
                <p:cNvPr id="132" name="筆跡 131">
                  <a:extLst>
                    <a:ext uri="{FF2B5EF4-FFF2-40B4-BE49-F238E27FC236}">
                      <a16:creationId xmlns:a16="http://schemas.microsoft.com/office/drawing/2014/main" id="{57A00911-4F6E-5D46-9636-B0731BBAB28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66141" y="6374785"/>
                  <a:ext cx="33372" cy="5608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9983843C-8960-2449-3D2E-43F2CA6B37DA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42" y="6485979"/>
              <a:ext cx="60292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B6367838-20A5-CF1A-9502-3C388EECA058}"/>
                </a:ext>
              </a:extLst>
            </p:cNvPr>
            <p:cNvCxnSpPr>
              <a:cxnSpLocks/>
            </p:cNvCxnSpPr>
            <p:nvPr/>
          </p:nvCxnSpPr>
          <p:spPr>
            <a:xfrm>
              <a:off x="731436" y="5929962"/>
              <a:ext cx="396306" cy="556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B38556EE-78C9-59D3-B155-8C0F98058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3541" y="5938751"/>
              <a:ext cx="382309" cy="5452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線單箭頭接點 151">
              <a:extLst>
                <a:ext uri="{FF2B5EF4-FFF2-40B4-BE49-F238E27FC236}">
                  <a16:creationId xmlns:a16="http://schemas.microsoft.com/office/drawing/2014/main" id="{324E9799-98C4-9B87-CCCC-B9CECB575584}"/>
                </a:ext>
              </a:extLst>
            </p:cNvPr>
            <p:cNvCxnSpPr>
              <a:cxnSpLocks/>
            </p:cNvCxnSpPr>
            <p:nvPr/>
          </p:nvCxnSpPr>
          <p:spPr>
            <a:xfrm>
              <a:off x="920061" y="4908981"/>
              <a:ext cx="0" cy="10085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C61DA2B5-7CF1-1E44-F61B-824DDC78BF5F}"/>
                </a:ext>
              </a:extLst>
            </p:cNvPr>
            <p:cNvSpPr txBox="1"/>
            <p:nvPr/>
          </p:nvSpPr>
          <p:spPr>
            <a:xfrm>
              <a:off x="1089977" y="6034639"/>
              <a:ext cx="694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ALU</a:t>
              </a:r>
              <a:endParaRPr lang="zh-TW" altLang="en-US" dirty="0"/>
            </a:p>
          </p:txBody>
        </p:sp>
        <p:cxnSp>
          <p:nvCxnSpPr>
            <p:cNvPr id="164" name="直線單箭頭接點 163">
              <a:extLst>
                <a:ext uri="{FF2B5EF4-FFF2-40B4-BE49-F238E27FC236}">
                  <a16:creationId xmlns:a16="http://schemas.microsoft.com/office/drawing/2014/main" id="{D6B3183E-6061-1909-2086-C20FCA20E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3541" y="4615850"/>
              <a:ext cx="7122" cy="13017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>
              <a:extLst>
                <a:ext uri="{FF2B5EF4-FFF2-40B4-BE49-F238E27FC236}">
                  <a16:creationId xmlns:a16="http://schemas.microsoft.com/office/drawing/2014/main" id="{93CB8D19-47FD-7ECD-0875-D74BA5099E57}"/>
                </a:ext>
              </a:extLst>
            </p:cNvPr>
            <p:cNvCxnSpPr>
              <a:cxnSpLocks/>
            </p:cNvCxnSpPr>
            <p:nvPr/>
          </p:nvCxnSpPr>
          <p:spPr>
            <a:xfrm>
              <a:off x="1985126" y="4259753"/>
              <a:ext cx="0" cy="16578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>
              <a:extLst>
                <a:ext uri="{FF2B5EF4-FFF2-40B4-BE49-F238E27FC236}">
                  <a16:creationId xmlns:a16="http://schemas.microsoft.com/office/drawing/2014/main" id="{C37CFC37-9D9F-179B-7BB4-3299A113C4C8}"/>
                </a:ext>
              </a:extLst>
            </p:cNvPr>
            <p:cNvCxnSpPr>
              <a:cxnSpLocks/>
            </p:cNvCxnSpPr>
            <p:nvPr/>
          </p:nvCxnSpPr>
          <p:spPr>
            <a:xfrm>
              <a:off x="1415823" y="6484026"/>
              <a:ext cx="10863" cy="23261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>
              <a:extLst>
                <a:ext uri="{FF2B5EF4-FFF2-40B4-BE49-F238E27FC236}">
                  <a16:creationId xmlns:a16="http://schemas.microsoft.com/office/drawing/2014/main" id="{A3DA0799-8FAF-243E-CCEE-66C3FF935E2D}"/>
                </a:ext>
              </a:extLst>
            </p:cNvPr>
            <p:cNvCxnSpPr>
              <a:cxnSpLocks/>
            </p:cNvCxnSpPr>
            <p:nvPr/>
          </p:nvCxnSpPr>
          <p:spPr>
            <a:xfrm>
              <a:off x="5177677" y="6561759"/>
              <a:ext cx="0" cy="22484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9D4B6E60-0280-4FB6-CC7C-86F15159395C}"/>
                </a:ext>
              </a:extLst>
            </p:cNvPr>
            <p:cNvSpPr txBox="1"/>
            <p:nvPr/>
          </p:nvSpPr>
          <p:spPr>
            <a:xfrm>
              <a:off x="3147110" y="9789687"/>
              <a:ext cx="1463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/>
                <a:t>dataOut</a:t>
              </a:r>
              <a:endParaRPr lang="zh-TW" altLang="en-US" sz="1600" dirty="0"/>
            </a:p>
          </p:txBody>
        </p: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44DB9696-F2E5-6A10-1752-DCF82A201A0D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9443964"/>
              <a:ext cx="0" cy="11392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57AF43DC-6657-36C6-10F7-9C0F23D7FEDC}"/>
                </a:ext>
              </a:extLst>
            </p:cNvPr>
            <p:cNvSpPr txBox="1"/>
            <p:nvPr/>
          </p:nvSpPr>
          <p:spPr>
            <a:xfrm>
              <a:off x="2697111" y="10601712"/>
              <a:ext cx="1463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Output</a:t>
              </a:r>
              <a:endParaRPr lang="zh-TW" altLang="en-US" sz="1600" dirty="0"/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0BD600AE-147C-FA96-1245-923E51E4D408}"/>
                </a:ext>
              </a:extLst>
            </p:cNvPr>
            <p:cNvSpPr txBox="1"/>
            <p:nvPr/>
          </p:nvSpPr>
          <p:spPr>
            <a:xfrm>
              <a:off x="407977" y="3925950"/>
              <a:ext cx="8248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/>
                <a:t>dataA</a:t>
              </a:r>
              <a:endParaRPr lang="zh-TW" altLang="en-US" sz="1600" dirty="0"/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A83ED74B-0862-7E6D-2C7A-55B2C2452894}"/>
                </a:ext>
              </a:extLst>
            </p:cNvPr>
            <p:cNvSpPr txBox="1"/>
            <p:nvPr/>
          </p:nvSpPr>
          <p:spPr>
            <a:xfrm>
              <a:off x="1567265" y="7960124"/>
              <a:ext cx="886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/>
                <a:t>HiOut</a:t>
              </a:r>
              <a:endParaRPr lang="zh-TW" altLang="en-US" sz="1600" dirty="0"/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A7A8FD90-5342-1259-BC13-B59521427431}"/>
                </a:ext>
              </a:extLst>
            </p:cNvPr>
            <p:cNvSpPr txBox="1"/>
            <p:nvPr/>
          </p:nvSpPr>
          <p:spPr>
            <a:xfrm>
              <a:off x="2625355" y="8112524"/>
              <a:ext cx="1463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/>
                <a:t>LoOut</a:t>
              </a:r>
              <a:endParaRPr lang="zh-TW" altLang="en-US" sz="1600" dirty="0"/>
            </a:p>
          </p:txBody>
        </p:sp>
        <p:sp>
          <p:nvSpPr>
            <p:cNvPr id="189" name="文字方塊 188">
              <a:extLst>
                <a:ext uri="{FF2B5EF4-FFF2-40B4-BE49-F238E27FC236}">
                  <a16:creationId xmlns:a16="http://schemas.microsoft.com/office/drawing/2014/main" id="{63DC45C6-755F-89D0-EA6F-B2BF2FB45FB3}"/>
                </a:ext>
              </a:extLst>
            </p:cNvPr>
            <p:cNvSpPr txBox="1"/>
            <p:nvPr/>
          </p:nvSpPr>
          <p:spPr>
            <a:xfrm>
              <a:off x="407977" y="4288494"/>
              <a:ext cx="8248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/>
                <a:t>dataB</a:t>
              </a:r>
              <a:endParaRPr lang="zh-TW" altLang="en-US" sz="1600" dirty="0"/>
            </a:p>
          </p:txBody>
        </p:sp>
        <p:sp>
          <p:nvSpPr>
            <p:cNvPr id="191" name="文字方塊 190">
              <a:extLst>
                <a:ext uri="{FF2B5EF4-FFF2-40B4-BE49-F238E27FC236}">
                  <a16:creationId xmlns:a16="http://schemas.microsoft.com/office/drawing/2014/main" id="{FC61A976-1C83-FEAD-BDDB-F6AC83C81897}"/>
                </a:ext>
              </a:extLst>
            </p:cNvPr>
            <p:cNvSpPr txBox="1"/>
            <p:nvPr/>
          </p:nvSpPr>
          <p:spPr>
            <a:xfrm>
              <a:off x="411281" y="4607315"/>
              <a:ext cx="8248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reset</a:t>
              </a:r>
              <a:endParaRPr lang="zh-TW" altLang="en-US" sz="1600" dirty="0"/>
            </a:p>
          </p:txBody>
        </p:sp>
        <p:sp>
          <p:nvSpPr>
            <p:cNvPr id="192" name="文字方塊 191">
              <a:extLst>
                <a:ext uri="{FF2B5EF4-FFF2-40B4-BE49-F238E27FC236}">
                  <a16:creationId xmlns:a16="http://schemas.microsoft.com/office/drawing/2014/main" id="{F5E868A8-B6BA-5524-5590-C78222D41431}"/>
                </a:ext>
              </a:extLst>
            </p:cNvPr>
            <p:cNvSpPr txBox="1"/>
            <p:nvPr/>
          </p:nvSpPr>
          <p:spPr>
            <a:xfrm>
              <a:off x="4969156" y="7395607"/>
              <a:ext cx="1463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/>
                <a:t>ShifterOut</a:t>
              </a:r>
              <a:endParaRPr lang="zh-TW" altLang="en-US" sz="1600" dirty="0"/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7BEE8A5F-C4D1-E0A9-E7B1-E648989750FB}"/>
                </a:ext>
              </a:extLst>
            </p:cNvPr>
            <p:cNvSpPr txBox="1"/>
            <p:nvPr/>
          </p:nvSpPr>
          <p:spPr>
            <a:xfrm>
              <a:off x="270164" y="7332399"/>
              <a:ext cx="1463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/>
                <a:t>ALUOut</a:t>
              </a:r>
              <a:endParaRPr lang="zh-TW" altLang="en-US" sz="1600" dirty="0"/>
            </a:p>
          </p:txBody>
        </p:sp>
        <p:sp>
          <p:nvSpPr>
            <p:cNvPr id="194" name="文字方塊 193">
              <a:extLst>
                <a:ext uri="{FF2B5EF4-FFF2-40B4-BE49-F238E27FC236}">
                  <a16:creationId xmlns:a16="http://schemas.microsoft.com/office/drawing/2014/main" id="{CD79F83B-4A48-85F5-F029-FECE55B64DC0}"/>
                </a:ext>
              </a:extLst>
            </p:cNvPr>
            <p:cNvSpPr txBox="1"/>
            <p:nvPr/>
          </p:nvSpPr>
          <p:spPr>
            <a:xfrm>
              <a:off x="1798565" y="1857676"/>
              <a:ext cx="1291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Signal[5:0]</a:t>
              </a:r>
              <a:endParaRPr lang="zh-TW" altLang="en-US" sz="1600" dirty="0"/>
            </a:p>
          </p:txBody>
        </p:sp>
        <p:sp>
          <p:nvSpPr>
            <p:cNvPr id="196" name="文字方塊 195">
              <a:extLst>
                <a:ext uri="{FF2B5EF4-FFF2-40B4-BE49-F238E27FC236}">
                  <a16:creationId xmlns:a16="http://schemas.microsoft.com/office/drawing/2014/main" id="{E2AD04EE-C3AA-5241-0D7C-BCC1B0A38442}"/>
                </a:ext>
              </a:extLst>
            </p:cNvPr>
            <p:cNvSpPr txBox="1"/>
            <p:nvPr/>
          </p:nvSpPr>
          <p:spPr>
            <a:xfrm>
              <a:off x="2434734" y="11541337"/>
              <a:ext cx="1291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/>
                <a:t>tb_ALU</a:t>
              </a:r>
              <a:endParaRPr lang="zh-TW" altLang="en-US" sz="1600" dirty="0"/>
            </a:p>
          </p:txBody>
        </p:sp>
        <p:sp>
          <p:nvSpPr>
            <p:cNvPr id="197" name="橢圓 196">
              <a:extLst>
                <a:ext uri="{FF2B5EF4-FFF2-40B4-BE49-F238E27FC236}">
                  <a16:creationId xmlns:a16="http://schemas.microsoft.com/office/drawing/2014/main" id="{E1E4DF8E-7001-99A3-CD21-77D521F14475}"/>
                </a:ext>
              </a:extLst>
            </p:cNvPr>
            <p:cNvSpPr/>
            <p:nvPr/>
          </p:nvSpPr>
          <p:spPr>
            <a:xfrm>
              <a:off x="3002149" y="5435008"/>
              <a:ext cx="70559" cy="716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>
              <a:extLst>
                <a:ext uri="{FF2B5EF4-FFF2-40B4-BE49-F238E27FC236}">
                  <a16:creationId xmlns:a16="http://schemas.microsoft.com/office/drawing/2014/main" id="{A1AD4773-FA3A-277C-D0D0-A9B5F0FC3124}"/>
                </a:ext>
              </a:extLst>
            </p:cNvPr>
            <p:cNvSpPr/>
            <p:nvPr/>
          </p:nvSpPr>
          <p:spPr>
            <a:xfrm>
              <a:off x="1702240" y="4571985"/>
              <a:ext cx="70559" cy="716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>
              <a:extLst>
                <a:ext uri="{FF2B5EF4-FFF2-40B4-BE49-F238E27FC236}">
                  <a16:creationId xmlns:a16="http://schemas.microsoft.com/office/drawing/2014/main" id="{67A396A5-1D4F-2129-3923-E1ED897DD450}"/>
                </a:ext>
              </a:extLst>
            </p:cNvPr>
            <p:cNvSpPr/>
            <p:nvPr/>
          </p:nvSpPr>
          <p:spPr>
            <a:xfrm>
              <a:off x="1959278" y="4217701"/>
              <a:ext cx="70559" cy="716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>
              <a:extLst>
                <a:ext uri="{FF2B5EF4-FFF2-40B4-BE49-F238E27FC236}">
                  <a16:creationId xmlns:a16="http://schemas.microsoft.com/office/drawing/2014/main" id="{4AB5379E-0E96-3E93-D585-8D0A9ED707FB}"/>
                </a:ext>
              </a:extLst>
            </p:cNvPr>
            <p:cNvSpPr/>
            <p:nvPr/>
          </p:nvSpPr>
          <p:spPr>
            <a:xfrm>
              <a:off x="3620361" y="4231334"/>
              <a:ext cx="70559" cy="716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>
              <a:extLst>
                <a:ext uri="{FF2B5EF4-FFF2-40B4-BE49-F238E27FC236}">
                  <a16:creationId xmlns:a16="http://schemas.microsoft.com/office/drawing/2014/main" id="{6533D27F-AEC9-72FC-0803-D451E6C3B972}"/>
                </a:ext>
              </a:extLst>
            </p:cNvPr>
            <p:cNvSpPr/>
            <p:nvPr/>
          </p:nvSpPr>
          <p:spPr>
            <a:xfrm>
              <a:off x="3956797" y="4570182"/>
              <a:ext cx="70559" cy="716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>
              <a:extLst>
                <a:ext uri="{FF2B5EF4-FFF2-40B4-BE49-F238E27FC236}">
                  <a16:creationId xmlns:a16="http://schemas.microsoft.com/office/drawing/2014/main" id="{0235E040-E07B-51C5-6039-F32C2C557B62}"/>
                </a:ext>
              </a:extLst>
            </p:cNvPr>
            <p:cNvSpPr/>
            <p:nvPr/>
          </p:nvSpPr>
          <p:spPr>
            <a:xfrm>
              <a:off x="5644652" y="4577647"/>
              <a:ext cx="70559" cy="716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>
              <a:extLst>
                <a:ext uri="{FF2B5EF4-FFF2-40B4-BE49-F238E27FC236}">
                  <a16:creationId xmlns:a16="http://schemas.microsoft.com/office/drawing/2014/main" id="{6D90E954-894A-F8A9-8BA5-D35E57BEEFA8}"/>
                </a:ext>
              </a:extLst>
            </p:cNvPr>
            <p:cNvSpPr/>
            <p:nvPr/>
          </p:nvSpPr>
          <p:spPr>
            <a:xfrm>
              <a:off x="4634649" y="4877837"/>
              <a:ext cx="70559" cy="716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橢圓 203">
              <a:extLst>
                <a:ext uri="{FF2B5EF4-FFF2-40B4-BE49-F238E27FC236}">
                  <a16:creationId xmlns:a16="http://schemas.microsoft.com/office/drawing/2014/main" id="{30610809-489D-8D8F-53DD-27FC2230A7CC}"/>
                </a:ext>
              </a:extLst>
            </p:cNvPr>
            <p:cNvSpPr/>
            <p:nvPr/>
          </p:nvSpPr>
          <p:spPr>
            <a:xfrm>
              <a:off x="5302014" y="3207566"/>
              <a:ext cx="70559" cy="716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橢圓 204">
              <a:extLst>
                <a:ext uri="{FF2B5EF4-FFF2-40B4-BE49-F238E27FC236}">
                  <a16:creationId xmlns:a16="http://schemas.microsoft.com/office/drawing/2014/main" id="{F6E92AEC-41B8-AB76-3F11-87FF6ED015D6}"/>
                </a:ext>
              </a:extLst>
            </p:cNvPr>
            <p:cNvSpPr/>
            <p:nvPr/>
          </p:nvSpPr>
          <p:spPr>
            <a:xfrm>
              <a:off x="6210156" y="2835923"/>
              <a:ext cx="70559" cy="716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橢圓 205">
              <a:extLst>
                <a:ext uri="{FF2B5EF4-FFF2-40B4-BE49-F238E27FC236}">
                  <a16:creationId xmlns:a16="http://schemas.microsoft.com/office/drawing/2014/main" id="{4CF48643-DB55-93FC-3C82-E348FAC2F4AB}"/>
                </a:ext>
              </a:extLst>
            </p:cNvPr>
            <p:cNvSpPr/>
            <p:nvPr/>
          </p:nvSpPr>
          <p:spPr>
            <a:xfrm>
              <a:off x="3377414" y="2175846"/>
              <a:ext cx="70559" cy="716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>
              <a:extLst>
                <a:ext uri="{FF2B5EF4-FFF2-40B4-BE49-F238E27FC236}">
                  <a16:creationId xmlns:a16="http://schemas.microsoft.com/office/drawing/2014/main" id="{B9DF3B49-0C39-ADA5-9F20-BAE812473FEE}"/>
                </a:ext>
              </a:extLst>
            </p:cNvPr>
            <p:cNvSpPr/>
            <p:nvPr/>
          </p:nvSpPr>
          <p:spPr>
            <a:xfrm>
              <a:off x="1138084" y="3194649"/>
              <a:ext cx="70559" cy="716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>
              <a:extLst>
                <a:ext uri="{FF2B5EF4-FFF2-40B4-BE49-F238E27FC236}">
                  <a16:creationId xmlns:a16="http://schemas.microsoft.com/office/drawing/2014/main" id="{0D4E7702-9A92-55BB-BC67-DD2C8DAE6FE6}"/>
                </a:ext>
              </a:extLst>
            </p:cNvPr>
            <p:cNvSpPr/>
            <p:nvPr/>
          </p:nvSpPr>
          <p:spPr>
            <a:xfrm>
              <a:off x="882739" y="4866293"/>
              <a:ext cx="70559" cy="716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橢圓 208">
              <a:extLst>
                <a:ext uri="{FF2B5EF4-FFF2-40B4-BE49-F238E27FC236}">
                  <a16:creationId xmlns:a16="http://schemas.microsoft.com/office/drawing/2014/main" id="{95DBCCB3-1DF6-6B4F-BE42-99284C482404}"/>
                </a:ext>
              </a:extLst>
            </p:cNvPr>
            <p:cNvSpPr/>
            <p:nvPr/>
          </p:nvSpPr>
          <p:spPr>
            <a:xfrm>
              <a:off x="3503188" y="7350911"/>
              <a:ext cx="70559" cy="716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橢圓 209">
              <a:extLst>
                <a:ext uri="{FF2B5EF4-FFF2-40B4-BE49-F238E27FC236}">
                  <a16:creationId xmlns:a16="http://schemas.microsoft.com/office/drawing/2014/main" id="{608638D6-3CD4-C522-6B0E-DD367866B6B2}"/>
                </a:ext>
              </a:extLst>
            </p:cNvPr>
            <p:cNvSpPr/>
            <p:nvPr/>
          </p:nvSpPr>
          <p:spPr>
            <a:xfrm>
              <a:off x="4990992" y="4237698"/>
              <a:ext cx="70559" cy="716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67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141</TotalTime>
  <Words>46</Words>
  <Application>Microsoft Office PowerPoint</Application>
  <PresentationFormat>寬螢幕</PresentationFormat>
  <Paragraphs>26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HaiChi Lo</dc:creator>
  <cp:lastModifiedBy>HaiChi Lo</cp:lastModifiedBy>
  <cp:revision>1</cp:revision>
  <dcterms:created xsi:type="dcterms:W3CDTF">2024-05-19T01:25:40Z</dcterms:created>
  <dcterms:modified xsi:type="dcterms:W3CDTF">2024-05-21T05:11:26Z</dcterms:modified>
</cp:coreProperties>
</file>