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125999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0D6CB-4D7D-423C-8C8D-439B6BDFF135}" v="74" dt="2024-06-12T06:42:13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9" autoAdjust="0"/>
    <p:restoredTop sz="95182" autoAdjust="0"/>
  </p:normalViewPr>
  <p:slideViewPr>
    <p:cSldViewPr snapToGrid="0">
      <p:cViewPr varScale="1">
        <p:scale>
          <a:sx n="71" d="100"/>
          <a:sy n="71" d="100"/>
        </p:scale>
        <p:origin x="72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Chi Lo" userId="56ce1fce5580bc72" providerId="LiveId" clId="{E120D6CB-4D7D-423C-8C8D-439B6BDFF135}"/>
    <pc:docChg chg="undo redo custSel modSld sldOrd">
      <pc:chgData name="HaiChi Lo" userId="56ce1fce5580bc72" providerId="LiveId" clId="{E120D6CB-4D7D-423C-8C8D-439B6BDFF135}" dt="2024-06-12T06:42:13.503" v="692" actId="164"/>
      <pc:docMkLst>
        <pc:docMk/>
      </pc:docMkLst>
      <pc:sldChg chg="addSp delSp modSp mod">
        <pc:chgData name="HaiChi Lo" userId="56ce1fce5580bc72" providerId="LiveId" clId="{E120D6CB-4D7D-423C-8C8D-439B6BDFF135}" dt="2024-06-11T06:36:53.312" v="651" actId="113"/>
        <pc:sldMkLst>
          <pc:docMk/>
          <pc:sldMk cId="1568195958" sldId="257"/>
        </pc:sldMkLst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22" creationId="{FD075C11-B55B-DB1D-6C9B-5E6710E11D3F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23" creationId="{8421FC88-FE6C-051A-C799-1F796DA63195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24" creationId="{D25B08FE-A4F0-8CB2-DD76-0160BB9336E7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7" creationId="{0C9BA7EB-0DC0-BDC1-D459-9E815339650F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2" creationId="{2C44CF02-8CED-B64C-4F0E-F1FB129CF85E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9" creationId="{DB180C0C-5C32-751D-A8D0-783BF3838A8C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73" creationId="{5A9AF7B6-F6C8-1C5E-0E5A-60B6D1CDC125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104" creationId="{4489D6AF-5D82-716C-E4B5-F049F6D0FF6D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150" creationId="{FF212EAF-6BAD-904A-654A-AB8E9BF063A3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157" creationId="{F471985E-C5A6-1A25-1ACB-86B749D20471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163" creationId="{B0D37B07-E470-7AB7-989C-B8357F109757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190" creationId="{BFD6A4EF-14A5-5277-3A38-1A0DE6A2514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215" creationId="{AD4D671D-2B66-7574-103E-B6A10078353F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20" creationId="{545D39B5-4F48-6C8E-111F-223545A8B2BA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40" creationId="{2E5E9BD9-02DE-7ED6-E942-2209AC7FD091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41" creationId="{F30B713D-AB4C-094A-D62F-B4834EE65B18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61" creationId="{B8C543B2-B676-B128-1275-5131CD2D6AFB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63" creationId="{21AD0B10-E2A9-F029-7775-EBC28F7EFB1D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89" creationId="{1B72244E-6074-8E0F-3E8D-E2591C1B6E2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392" creationId="{0F579C2A-7664-2CAA-BF05-37217571B6FC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06" creationId="{67BB669F-CA34-AD24-31E4-4095E6647DE4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07" creationId="{5D31E3EA-95A6-DE80-736F-39A5E2EE854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08" creationId="{187AC850-6D97-3F76-0FD2-84DC10553F3A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0" creationId="{7B14F04B-1684-2E26-7E21-DD73B92DB594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1" creationId="{AE75061F-E7BA-494E-4290-D2882F42A143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2" creationId="{ACE3F61E-D00E-57AE-D8ED-C098D62FBDA4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3" creationId="{3044D015-5E2C-B136-CBAE-38F4ACC13D3F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4" creationId="{016843F5-0C97-DBBE-D274-AB19527A8E0E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8" creationId="{6A088A8D-41D0-D706-781F-E1B6DA4E89CA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19" creationId="{E68C8CE8-F0E2-ACB5-CD00-CCFD265ADCCE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44" creationId="{ADFD4417-8111-FA5A-A4C9-0C3CDCAF4224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45" creationId="{875A9332-65F2-66D9-583C-0638A7E4EA30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446" creationId="{C076C6AA-5260-AD04-4986-6CB723121644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11" creationId="{D56BCA9E-88C6-105D-2750-D75E74A4B9EB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12" creationId="{592FE48B-5A9D-4A3F-3A36-3DCA3D29A291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29" creationId="{5F2D72ED-F4A3-EF03-42BA-EBCE8F15F1F3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92" creationId="{B31702ED-4EC6-29AE-1AC9-3DD44AEB6FD1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93" creationId="{08A9E903-7101-5F51-50DF-1BE88E75833A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94" creationId="{B677A5CC-911A-09C7-2B08-43DDE46680CB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595" creationId="{022E4683-85DA-ED3A-1E77-C41B4AF0AB43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11" creationId="{1F8B009A-11CE-C6D4-6C28-8C7ADAF0518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64" creationId="{7B884A1D-5F36-E878-8C70-1104DECC4C57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65" creationId="{1675AF67-7584-3CB3-DA21-35F7A7FC45D3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80" creationId="{986B39A4-3A58-31C8-8AA8-4CBDED16B930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88" creationId="{364401AE-6786-9472-53A1-CEEF4363DE1A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90" creationId="{C67D0AF5-D8C5-EE18-4655-1AFEBBBF3519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91" creationId="{A7A6939E-4F57-18D1-6704-F2D1C960990D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694" creationId="{8B503503-28D1-10BE-EC90-B19FC58B295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718" creationId="{F27B3F0A-79BA-B3DC-51DA-AA49656BAC1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734" creationId="{9020F1A8-03A9-D05E-6BA0-313F84EAD142}"/>
          </ac:spMkLst>
        </pc:spChg>
        <pc:spChg chg="del">
          <ac:chgData name="HaiChi Lo" userId="56ce1fce5580bc72" providerId="LiveId" clId="{E120D6CB-4D7D-423C-8C8D-439B6BDFF135}" dt="2024-06-11T05:55:06.488" v="33" actId="478"/>
          <ac:spMkLst>
            <pc:docMk/>
            <pc:sldMk cId="1568195958" sldId="257"/>
            <ac:spMk id="735" creationId="{B3F53423-AE01-2326-D8D5-4724DC0FAE1B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776" creationId="{0361E5EC-03B2-A8B9-8B62-15311FEF9E72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777" creationId="{90EE193D-2E5C-87C8-7AE9-6A61C905F9EE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778" creationId="{E2C80111-F81B-1EEA-2B98-344166D11600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779" creationId="{52B66A93-180C-873B-3833-B2FA968B5993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780" creationId="{7F63BFF3-93C6-6AFD-129E-6DBF74383E72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781" creationId="{738FEA78-0CB0-223E-3D90-405E60A9EC8B}"/>
          </ac:spMkLst>
        </pc:spChg>
        <pc:spChg chg="del mod topLvl">
          <ac:chgData name="HaiChi Lo" userId="56ce1fce5580bc72" providerId="LiveId" clId="{E120D6CB-4D7D-423C-8C8D-439B6BDFF135}" dt="2024-06-11T05:59:25.237" v="87" actId="478"/>
          <ac:spMkLst>
            <pc:docMk/>
            <pc:sldMk cId="1568195958" sldId="257"/>
            <ac:spMk id="806" creationId="{D0FF8C74-2543-B048-AC32-DB1E6490998F}"/>
          </ac:spMkLst>
        </pc:spChg>
        <pc:spChg chg="mod topLvl">
          <ac:chgData name="HaiChi Lo" userId="56ce1fce5580bc72" providerId="LiveId" clId="{E120D6CB-4D7D-423C-8C8D-439B6BDFF135}" dt="2024-06-11T06:14:31.337" v="412" actId="1076"/>
          <ac:spMkLst>
            <pc:docMk/>
            <pc:sldMk cId="1568195958" sldId="257"/>
            <ac:spMk id="807" creationId="{F6EE950F-E92D-BDC1-B3AD-B8C4AB65BB81}"/>
          </ac:spMkLst>
        </pc:spChg>
        <pc:spChg chg="mod topLvl">
          <ac:chgData name="HaiChi Lo" userId="56ce1fce5580bc72" providerId="LiveId" clId="{E120D6CB-4D7D-423C-8C8D-439B6BDFF135}" dt="2024-06-11T06:15:56.227" v="439" actId="1035"/>
          <ac:spMkLst>
            <pc:docMk/>
            <pc:sldMk cId="1568195958" sldId="257"/>
            <ac:spMk id="808" creationId="{957F4E0E-7C88-3F29-5D89-19079B12BA44}"/>
          </ac:spMkLst>
        </pc:spChg>
        <pc:spChg chg="del mod topLvl">
          <ac:chgData name="HaiChi Lo" userId="56ce1fce5580bc72" providerId="LiveId" clId="{E120D6CB-4D7D-423C-8C8D-439B6BDFF135}" dt="2024-06-11T05:59:20.179" v="84" actId="478"/>
          <ac:spMkLst>
            <pc:docMk/>
            <pc:sldMk cId="1568195958" sldId="257"/>
            <ac:spMk id="809" creationId="{27AC3B71-EE3E-917E-4B4C-3E5956A82C12}"/>
          </ac:spMkLst>
        </pc:spChg>
        <pc:spChg chg="mod topLvl">
          <ac:chgData name="HaiChi Lo" userId="56ce1fce5580bc72" providerId="LiveId" clId="{E120D6CB-4D7D-423C-8C8D-439B6BDFF135}" dt="2024-06-11T06:00:59.825" v="109" actId="1076"/>
          <ac:spMkLst>
            <pc:docMk/>
            <pc:sldMk cId="1568195958" sldId="257"/>
            <ac:spMk id="810" creationId="{D55106A6-8AB5-5B76-5062-C16F37B1BFDC}"/>
          </ac:spMkLst>
        </pc:spChg>
        <pc:spChg chg="mod topLvl">
          <ac:chgData name="HaiChi Lo" userId="56ce1fce5580bc72" providerId="LiveId" clId="{E120D6CB-4D7D-423C-8C8D-439B6BDFF135}" dt="2024-06-11T06:02:07.879" v="129" actId="1076"/>
          <ac:spMkLst>
            <pc:docMk/>
            <pc:sldMk cId="1568195958" sldId="257"/>
            <ac:spMk id="811" creationId="{AA32A495-9B73-E8B8-84CE-CEE64F017F6A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812" creationId="{7FC1A10A-7C93-F1BD-AAEB-6F999A9F6EEE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813" creationId="{26B6E651-31F5-3D90-B733-70EA1EAB0DDD}"/>
          </ac:spMkLst>
        </pc:spChg>
        <pc:spChg chg="mod topLvl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814" creationId="{8F74CD4F-A1C6-134B-CBE9-319EE81CA68D}"/>
          </ac:spMkLst>
        </pc:spChg>
        <pc:spChg chg="mod topLvl">
          <ac:chgData name="HaiChi Lo" userId="56ce1fce5580bc72" providerId="LiveId" clId="{E120D6CB-4D7D-423C-8C8D-439B6BDFF135}" dt="2024-06-11T06:16:05.583" v="443" actId="1076"/>
          <ac:spMkLst>
            <pc:docMk/>
            <pc:sldMk cId="1568195958" sldId="257"/>
            <ac:spMk id="815" creationId="{4CA2ED5C-E2DC-B535-4050-5C1D938B3C0F}"/>
          </ac:spMkLst>
        </pc:spChg>
        <pc:spChg chg="mod topLvl">
          <ac:chgData name="HaiChi Lo" userId="56ce1fce5580bc72" providerId="LiveId" clId="{E120D6CB-4D7D-423C-8C8D-439B6BDFF135}" dt="2024-06-11T06:16:14.175" v="446" actId="1076"/>
          <ac:spMkLst>
            <pc:docMk/>
            <pc:sldMk cId="1568195958" sldId="257"/>
            <ac:spMk id="816" creationId="{D001896B-0BB4-B54D-196B-1EDF329196A9}"/>
          </ac:spMkLst>
        </pc:spChg>
        <pc:spChg chg="mod topLvl">
          <ac:chgData name="HaiChi Lo" userId="56ce1fce5580bc72" providerId="LiveId" clId="{E120D6CB-4D7D-423C-8C8D-439B6BDFF135}" dt="2024-06-11T06:12:03.191" v="347" actId="1076"/>
          <ac:spMkLst>
            <pc:docMk/>
            <pc:sldMk cId="1568195958" sldId="257"/>
            <ac:spMk id="817" creationId="{E02AEC7F-1541-85F8-9D81-499D8A0655F8}"/>
          </ac:spMkLst>
        </pc:spChg>
        <pc:spChg chg="mod topLvl">
          <ac:chgData name="HaiChi Lo" userId="56ce1fce5580bc72" providerId="LiveId" clId="{E120D6CB-4D7D-423C-8C8D-439B6BDFF135}" dt="2024-06-11T06:12:15.171" v="352" actId="1076"/>
          <ac:spMkLst>
            <pc:docMk/>
            <pc:sldMk cId="1568195958" sldId="257"/>
            <ac:spMk id="818" creationId="{006B501F-9D46-211B-0A15-3999962B655A}"/>
          </ac:spMkLst>
        </pc:spChg>
        <pc:spChg chg="mod topLvl">
          <ac:chgData name="HaiChi Lo" userId="56ce1fce5580bc72" providerId="LiveId" clId="{E120D6CB-4D7D-423C-8C8D-439B6BDFF135}" dt="2024-06-11T06:11:48.338" v="343" actId="1076"/>
          <ac:spMkLst>
            <pc:docMk/>
            <pc:sldMk cId="1568195958" sldId="257"/>
            <ac:spMk id="819" creationId="{F143C2C2-5E75-19D0-C840-F73FCDC5C27C}"/>
          </ac:spMkLst>
        </pc:spChg>
        <pc:spChg chg="add del mod">
          <ac:chgData name="HaiChi Lo" userId="56ce1fce5580bc72" providerId="LiveId" clId="{E120D6CB-4D7D-423C-8C8D-439B6BDFF135}" dt="2024-06-11T05:56:20.812" v="37" actId="478"/>
          <ac:spMkLst>
            <pc:docMk/>
            <pc:sldMk cId="1568195958" sldId="257"/>
            <ac:spMk id="837" creationId="{F8401C6B-EBC5-FD2E-1CE7-5B2FB90F0C8B}"/>
          </ac:spMkLst>
        </pc:spChg>
        <pc:spChg chg="del mod topLvl">
          <ac:chgData name="HaiChi Lo" userId="56ce1fce5580bc72" providerId="LiveId" clId="{E120D6CB-4D7D-423C-8C8D-439B6BDFF135}" dt="2024-06-11T05:57:03.595" v="51" actId="478"/>
          <ac:spMkLst>
            <pc:docMk/>
            <pc:sldMk cId="1568195958" sldId="257"/>
            <ac:spMk id="843" creationId="{69D756A6-F365-3E83-4015-DE139D7F3447}"/>
          </ac:spMkLst>
        </pc:spChg>
        <pc:spChg chg="add mod">
          <ac:chgData name="HaiChi Lo" userId="56ce1fce5580bc72" providerId="LiveId" clId="{E120D6CB-4D7D-423C-8C8D-439B6BDFF135}" dt="2024-06-11T06:36:53.312" v="651" actId="113"/>
          <ac:spMkLst>
            <pc:docMk/>
            <pc:sldMk cId="1568195958" sldId="257"/>
            <ac:spMk id="848" creationId="{8BBB5A81-F9B5-79A9-0C35-1F24F3D6DEBA}"/>
          </ac:spMkLst>
        </pc:spChg>
        <pc:spChg chg="add mod">
          <ac:chgData name="HaiChi Lo" userId="56ce1fce5580bc72" providerId="LiveId" clId="{E120D6CB-4D7D-423C-8C8D-439B6BDFF135}" dt="2024-06-11T05:58:09.831" v="72"/>
          <ac:spMkLst>
            <pc:docMk/>
            <pc:sldMk cId="1568195958" sldId="257"/>
            <ac:spMk id="850" creationId="{2D17E06F-7E22-9889-7A69-9E639BAE6A7F}"/>
          </ac:spMkLst>
        </pc:spChg>
        <pc:spChg chg="add mod">
          <ac:chgData name="HaiChi Lo" userId="56ce1fce5580bc72" providerId="LiveId" clId="{E120D6CB-4D7D-423C-8C8D-439B6BDFF135}" dt="2024-06-11T05:59:12.404" v="83" actId="1076"/>
          <ac:spMkLst>
            <pc:docMk/>
            <pc:sldMk cId="1568195958" sldId="257"/>
            <ac:spMk id="851" creationId="{4D42682D-55BE-6A09-9E3E-23E36475F872}"/>
          </ac:spMkLst>
        </pc:spChg>
        <pc:spChg chg="add mod">
          <ac:chgData name="HaiChi Lo" userId="56ce1fce5580bc72" providerId="LiveId" clId="{E120D6CB-4D7D-423C-8C8D-439B6BDFF135}" dt="2024-06-11T06:11:41.932" v="342" actId="1076"/>
          <ac:spMkLst>
            <pc:docMk/>
            <pc:sldMk cId="1568195958" sldId="257"/>
            <ac:spMk id="877" creationId="{EEC9ABC8-D0E6-0F4B-82F5-A28406DB9DF8}"/>
          </ac:spMkLst>
        </pc:spChg>
        <pc:spChg chg="add mod">
          <ac:chgData name="HaiChi Lo" userId="56ce1fce5580bc72" providerId="LiveId" clId="{E120D6CB-4D7D-423C-8C8D-439B6BDFF135}" dt="2024-06-11T06:11:41.932" v="342" actId="1076"/>
          <ac:spMkLst>
            <pc:docMk/>
            <pc:sldMk cId="1568195958" sldId="257"/>
            <ac:spMk id="878" creationId="{13986419-C6B4-3C76-7728-CF18D7B9C7D6}"/>
          </ac:spMkLst>
        </pc:spChg>
        <pc:spChg chg="add mod">
          <ac:chgData name="HaiChi Lo" userId="56ce1fce5580bc72" providerId="LiveId" clId="{E120D6CB-4D7D-423C-8C8D-439B6BDFF135}" dt="2024-06-11T06:05:38.068" v="211" actId="1035"/>
          <ac:spMkLst>
            <pc:docMk/>
            <pc:sldMk cId="1568195958" sldId="257"/>
            <ac:spMk id="881" creationId="{3B255F32-602C-183D-A61B-DB20C91A4C2E}"/>
          </ac:spMkLst>
        </pc:spChg>
        <pc:spChg chg="add mod">
          <ac:chgData name="HaiChi Lo" userId="56ce1fce5580bc72" providerId="LiveId" clId="{E120D6CB-4D7D-423C-8C8D-439B6BDFF135}" dt="2024-06-11T06:05:46.161" v="213" actId="1076"/>
          <ac:spMkLst>
            <pc:docMk/>
            <pc:sldMk cId="1568195958" sldId="257"/>
            <ac:spMk id="883" creationId="{4CAE716B-A100-1CCF-464C-83379E3378FE}"/>
          </ac:spMkLst>
        </pc:spChg>
        <pc:spChg chg="add mod">
          <ac:chgData name="HaiChi Lo" userId="56ce1fce5580bc72" providerId="LiveId" clId="{E120D6CB-4D7D-423C-8C8D-439B6BDFF135}" dt="2024-06-11T06:12:56.827" v="368" actId="20577"/>
          <ac:spMkLst>
            <pc:docMk/>
            <pc:sldMk cId="1568195958" sldId="257"/>
            <ac:spMk id="922" creationId="{52B70CBC-E842-EDB9-7197-C7567513113B}"/>
          </ac:spMkLst>
        </pc:spChg>
        <pc:spChg chg="add mod">
          <ac:chgData name="HaiChi Lo" userId="56ce1fce5580bc72" providerId="LiveId" clId="{E120D6CB-4D7D-423C-8C8D-439B6BDFF135}" dt="2024-06-11T06:13:25.348" v="393" actId="20577"/>
          <ac:spMkLst>
            <pc:docMk/>
            <pc:sldMk cId="1568195958" sldId="257"/>
            <ac:spMk id="923" creationId="{1ED87AD0-FB76-9E6B-790C-51C882ED7486}"/>
          </ac:spMkLst>
        </pc:spChg>
        <pc:spChg chg="add mod">
          <ac:chgData name="HaiChi Lo" userId="56ce1fce5580bc72" providerId="LiveId" clId="{E120D6CB-4D7D-423C-8C8D-439B6BDFF135}" dt="2024-06-11T06:14:09.859" v="411" actId="1076"/>
          <ac:spMkLst>
            <pc:docMk/>
            <pc:sldMk cId="1568195958" sldId="257"/>
            <ac:spMk id="926" creationId="{2E5F2BF5-5140-4D1E-931A-D3890E7B4848}"/>
          </ac:spMkLst>
        </pc:spChg>
        <pc:spChg chg="add mod">
          <ac:chgData name="HaiChi Lo" userId="56ce1fce5580bc72" providerId="LiveId" clId="{E120D6CB-4D7D-423C-8C8D-439B6BDFF135}" dt="2024-06-11T06:15:51.640" v="435" actId="1076"/>
          <ac:spMkLst>
            <pc:docMk/>
            <pc:sldMk cId="1568195958" sldId="257"/>
            <ac:spMk id="930" creationId="{DAB96A03-178F-592E-38CB-B8CCB48C1B1B}"/>
          </ac:spMkLst>
        </pc:spChg>
        <pc:spChg chg="add mod">
          <ac:chgData name="HaiChi Lo" userId="56ce1fce5580bc72" providerId="LiveId" clId="{E120D6CB-4D7D-423C-8C8D-439B6BDFF135}" dt="2024-06-11T06:15:44.493" v="433" actId="1076"/>
          <ac:spMkLst>
            <pc:docMk/>
            <pc:sldMk cId="1568195958" sldId="257"/>
            <ac:spMk id="931" creationId="{C210ADB5-4FA0-3977-1160-F1786078F200}"/>
          </ac:spMkLst>
        </pc:spChg>
        <pc:spChg chg="add mod">
          <ac:chgData name="HaiChi Lo" userId="56ce1fce5580bc72" providerId="LiveId" clId="{E120D6CB-4D7D-423C-8C8D-439B6BDFF135}" dt="2024-06-11T06:16:03.622" v="442" actId="1076"/>
          <ac:spMkLst>
            <pc:docMk/>
            <pc:sldMk cId="1568195958" sldId="257"/>
            <ac:spMk id="932" creationId="{0210FA3A-5D22-5FFB-2770-AFE4B901DA3E}"/>
          </ac:spMkLst>
        </pc:spChg>
        <pc:spChg chg="add mod">
          <ac:chgData name="HaiChi Lo" userId="56ce1fce5580bc72" providerId="LiveId" clId="{E120D6CB-4D7D-423C-8C8D-439B6BDFF135}" dt="2024-06-11T06:16:10.763" v="445" actId="1076"/>
          <ac:spMkLst>
            <pc:docMk/>
            <pc:sldMk cId="1568195958" sldId="257"/>
            <ac:spMk id="933" creationId="{086A7B7E-A5F3-B227-D674-6BAE92BDCFE8}"/>
          </ac:spMkLst>
        </pc:spChg>
        <pc:spChg chg="add mod">
          <ac:chgData name="HaiChi Lo" userId="56ce1fce5580bc72" providerId="LiveId" clId="{E120D6CB-4D7D-423C-8C8D-439B6BDFF135}" dt="2024-06-11T06:16:23.138" v="449" actId="1076"/>
          <ac:spMkLst>
            <pc:docMk/>
            <pc:sldMk cId="1568195958" sldId="257"/>
            <ac:spMk id="934" creationId="{6CB20569-95C0-B767-FC24-C2A2B3FE3128}"/>
          </ac:spMkLst>
        </pc:spChg>
        <pc:spChg chg="add mod">
          <ac:chgData name="HaiChi Lo" userId="56ce1fce5580bc72" providerId="LiveId" clId="{E120D6CB-4D7D-423C-8C8D-439B6BDFF135}" dt="2024-06-11T06:16:38.073" v="456" actId="1076"/>
          <ac:spMkLst>
            <pc:docMk/>
            <pc:sldMk cId="1568195958" sldId="257"/>
            <ac:spMk id="935" creationId="{63DBB5E5-857E-45AC-518F-68A9C23EF9A1}"/>
          </ac:spMkLst>
        </pc:spChg>
        <pc:spChg chg="add mod">
          <ac:chgData name="HaiChi Lo" userId="56ce1fce5580bc72" providerId="LiveId" clId="{E120D6CB-4D7D-423C-8C8D-439B6BDFF135}" dt="2024-06-11T06:17:42.923" v="474" actId="1035"/>
          <ac:spMkLst>
            <pc:docMk/>
            <pc:sldMk cId="1568195958" sldId="257"/>
            <ac:spMk id="936" creationId="{BCD9345D-3AB2-5DFD-DB67-E0E71C92DBB3}"/>
          </ac:spMkLst>
        </pc:spChg>
        <pc:spChg chg="add mod">
          <ac:chgData name="HaiChi Lo" userId="56ce1fce5580bc72" providerId="LiveId" clId="{E120D6CB-4D7D-423C-8C8D-439B6BDFF135}" dt="2024-06-11T06:17:27.895" v="472" actId="1076"/>
          <ac:spMkLst>
            <pc:docMk/>
            <pc:sldMk cId="1568195958" sldId="257"/>
            <ac:spMk id="937" creationId="{4C846F86-C4BB-AB6A-28D3-B33B03B25C0A}"/>
          </ac:spMkLst>
        </pc:spChg>
        <pc:spChg chg="add mod">
          <ac:chgData name="HaiChi Lo" userId="56ce1fce5580bc72" providerId="LiveId" clId="{E120D6CB-4D7D-423C-8C8D-439B6BDFF135}" dt="2024-06-11T06:17:24.346" v="471" actId="1076"/>
          <ac:spMkLst>
            <pc:docMk/>
            <pc:sldMk cId="1568195958" sldId="257"/>
            <ac:spMk id="938" creationId="{D1015BCC-B668-5AC0-621D-7B3189BD6592}"/>
          </ac:spMkLst>
        </pc:spChg>
        <pc:spChg chg="add mod">
          <ac:chgData name="HaiChi Lo" userId="56ce1fce5580bc72" providerId="LiveId" clId="{E120D6CB-4D7D-423C-8C8D-439B6BDFF135}" dt="2024-06-11T06:17:22.693" v="469" actId="1076"/>
          <ac:spMkLst>
            <pc:docMk/>
            <pc:sldMk cId="1568195958" sldId="257"/>
            <ac:spMk id="939" creationId="{184967B7-4D9C-73E4-828C-34315D6FD058}"/>
          </ac:spMkLst>
        </pc:spChg>
        <pc:spChg chg="add mod">
          <ac:chgData name="HaiChi Lo" userId="56ce1fce5580bc72" providerId="LiveId" clId="{E120D6CB-4D7D-423C-8C8D-439B6BDFF135}" dt="2024-06-11T06:31:02.800" v="650" actId="1076"/>
          <ac:spMkLst>
            <pc:docMk/>
            <pc:sldMk cId="1568195958" sldId="257"/>
            <ac:spMk id="940" creationId="{21AFE69D-0926-92B7-DE46-447D832F6AFA}"/>
          </ac:spMkLst>
        </pc:s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15" creationId="{8587D73B-125E-5827-1E1D-E8F443118466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4" creationId="{556F97D7-1BA9-C008-AB2D-9B8026706450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5" creationId="{2B9B30A5-A2F2-A633-A059-C22B75E6FBEC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85" creationId="{0B43DF41-8823-E2C1-CC47-11F52F7378FD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86" creationId="{2666FFAF-D44F-43D3-870D-53A21799A4F4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98" creationId="{3B1AAC80-8020-A2C5-D9C6-7677ED3B2FDE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99" creationId="{10311DEA-D01F-B977-6DDE-089CDC5C3844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105" creationId="{677D5629-A1C4-4EF5-EDDF-CCADB9822388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135" creationId="{46AB0FAE-CEDB-9CBB-FBB4-239EA13C7B86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217" creationId="{36038E22-BB0E-C9B9-5888-6ADC817FA1B4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223" creationId="{347B700A-B4D2-5256-4A6D-59A4F0DA1B9E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257" creationId="{6D077AE4-E66D-7670-1E54-BCC5C4643A46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309" creationId="{8264B77E-B089-AC40-2D82-A36EEC12D711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451" creationId="{2CFCC99E-0819-23E1-4A4B-D477927A4D66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456" creationId="{E4D14184-70AC-357A-0999-F7A3BEF7301F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466" creationId="{3ACE346E-21DF-26F4-F381-8C799177218C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505" creationId="{98603764-A496-87D8-EEF5-C9608A29E588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627" creationId="{7D634770-1EB9-162F-221C-D2AF1BC55E98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687" creationId="{64AC7CE3-2565-A51F-277F-89894647F3E6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699" creationId="{546684BA-4F69-FE87-8D50-9C26189A69DF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52" creationId="{93DB1C93-8ED8-0B68-1E89-1074A70FFD60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53" creationId="{CC7CA31E-DC4F-3546-2BD4-81D3001F7A32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56" creationId="{3CE5B333-5DC5-6C7E-0990-7556C90C3A48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60" creationId="{96366473-24FF-193B-BB44-B58162C3B937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63" creationId="{4D2E6B81-51BD-1137-403F-F9FF4AEF921B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66" creationId="{DB21B38C-747A-E532-7A85-32AD509DDE00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69" creationId="{37D68F70-B27A-E190-4956-36420C37521F}"/>
          </ac:grpSpMkLst>
        </pc:grpChg>
        <pc:grpChg chg="del">
          <ac:chgData name="HaiChi Lo" userId="56ce1fce5580bc72" providerId="LiveId" clId="{E120D6CB-4D7D-423C-8C8D-439B6BDFF135}" dt="2024-06-11T05:55:06.488" v="33" actId="478"/>
          <ac:grpSpMkLst>
            <pc:docMk/>
            <pc:sldMk cId="1568195958" sldId="257"/>
            <ac:grpSpMk id="772" creationId="{1BD0B9CE-F855-FB19-5DD8-5D1F1A5E1A06}"/>
          </ac:grpSpMkLst>
        </pc:grpChg>
        <pc:grpChg chg="add del mod">
          <ac:chgData name="HaiChi Lo" userId="56ce1fce5580bc72" providerId="LiveId" clId="{E120D6CB-4D7D-423C-8C8D-439B6BDFF135}" dt="2024-06-11T05:56:48.529" v="48" actId="165"/>
          <ac:grpSpMkLst>
            <pc:docMk/>
            <pc:sldMk cId="1568195958" sldId="257"/>
            <ac:grpSpMk id="775" creationId="{4955DC0C-5EB3-E459-8428-98F9FD71811C}"/>
          </ac:grpSpMkLst>
        </pc:grpChg>
        <pc:grpChg chg="add del mod">
          <ac:chgData name="HaiChi Lo" userId="56ce1fce5580bc72" providerId="LiveId" clId="{E120D6CB-4D7D-423C-8C8D-439B6BDFF135}" dt="2024-06-11T05:57:03.595" v="51" actId="478"/>
          <ac:grpSpMkLst>
            <pc:docMk/>
            <pc:sldMk cId="1568195958" sldId="257"/>
            <ac:grpSpMk id="841" creationId="{4B7AE918-9350-E834-0A83-E67C7CAF7024}"/>
          </ac:grpSpMkLst>
        </pc:grpChg>
        <pc:grpChg chg="mod topLvl">
          <ac:chgData name="HaiChi Lo" userId="56ce1fce5580bc72" providerId="LiveId" clId="{E120D6CB-4D7D-423C-8C8D-439B6BDFF135}" dt="2024-06-11T05:59:12.404" v="83" actId="1076"/>
          <ac:grpSpMkLst>
            <pc:docMk/>
            <pc:sldMk cId="1568195958" sldId="257"/>
            <ac:grpSpMk id="842" creationId="{09017CC5-73DC-9324-97BC-8278C140FB94}"/>
          </ac:grpSpMkLst>
        </pc:grp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1" creationId="{820512C2-83F4-787B-FD65-E37A3F3750F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9" creationId="{5DCC7A77-079E-B08B-50EF-BA390038A0F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0" creationId="{C473C9CF-5F62-6E1B-E70E-EF4B093D823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83" creationId="{C59B052C-FB94-97BB-2E3F-3078B55E331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10" creationId="{FBC9DCDE-157E-3ADE-43A8-E487E0F7C4B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13" creationId="{11EDC187-E6AE-5208-1C41-8C9F6A7F44B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16" creationId="{7D5C0318-5C78-14ED-6B31-5599DA85FF6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17" creationId="{74D7B69E-DC47-2445-610E-E9F91433789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18" creationId="{54396FAD-E194-236C-CDC5-386F16F7FA6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20" creationId="{6962B1BD-A639-354D-A787-7AE930C08C92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22" creationId="{81AB4578-EBF2-6F42-13B2-5A58C8AFFF76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27" creationId="{437D96AD-680A-014B-6D2B-0795206DBCCA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42" creationId="{522AC290-02C4-A928-8833-1D8CC8036F0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48" creationId="{100DEB5D-826E-4E97-476E-069F7A7D665F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54" creationId="{2D6A7AF6-C3EF-40C0-2276-42466F797E0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64" creationId="{41780A46-D332-915B-45CD-8B6E35E1830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65" creationId="{C0C22053-49BD-4E68-8C6B-19B08267123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67" creationId="{AB2A924D-AD72-12BA-104A-BFF245D6C8B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69" creationId="{A5F9CC07-0FE3-0360-913E-117D70F6022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70" creationId="{B730D64A-C5AD-64DD-B471-EDB8B6826D7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73" creationId="{6397E427-F02D-6FBE-4EAF-C561D8206F1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75" creationId="{6890A1E0-BC28-A70B-D1E2-143A1AF3BFE6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78" creationId="{7CDD59FA-786B-6DEC-09E7-12C9A2222BC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82" creationId="{E1F63C5D-51FF-59D4-4577-49A3D488A146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88" creationId="{D95E7CB1-476D-EB35-2C0C-BA021BAB4A9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199" creationId="{93D9CD5F-F0AD-451E-0377-86D1E608296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01" creationId="{0DC0F78E-4418-C48B-0BF7-6F965B9108B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04" creationId="{2FD1AF34-7B77-B4EC-BAE5-A69AA1A5D3F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09" creationId="{C119FA98-40A8-28A0-6A7C-BA17024A09A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13" creationId="{AD44FAED-3006-42B9-444B-B51234728B3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14" creationId="{9490DE47-A77F-457B-1630-F9D8E265441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24" creationId="{BBBB0E73-7D4D-784B-A248-7632DE4586E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26" creationId="{EE53EE7C-6330-1C33-CF5E-38CCB9D81E4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27" creationId="{D99EEF2D-CCFB-D06F-321A-A533775ECFC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28" creationId="{A22CC35B-C05A-72FE-1A6D-FDED36382F52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29" creationId="{7A81CA11-FC1D-40C5-0399-A59E574C112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30" creationId="{3BDF2AC5-0AD5-B4F8-EBD3-C1C5B587BE2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33" creationId="{C4F97937-90BA-5AB9-28DD-0D2BC7A5480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42" creationId="{4A6FCB60-6506-D3C1-769C-7424AB5B5F1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44" creationId="{DB46891E-4636-B247-3440-29E659250116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46" creationId="{ECB31959-9DA6-3557-E4B1-5BA2E0DEC31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48" creationId="{9D4529DA-F6B5-0B1A-47B7-27D96CD8853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50" creationId="{B5A83DF5-3F73-2192-1058-39969A17022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60" creationId="{BFB620C3-9028-E1D0-B4CF-8702B4CE363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66" creationId="{6732FA19-CFFD-6CF2-DD63-C541C0DAAB5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67" creationId="{2D2D02F7-0074-6830-5B30-B20A63A2BB3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73" creationId="{B4B90AC1-9AC9-BB6B-1E5F-A03EE13484F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75" creationId="{0077448C-9DDB-6823-F816-F5B72C7B0E8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78" creationId="{85CF9DD7-BD1D-AAB9-5C44-D818DB43408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80" creationId="{448AE06F-975D-9272-8A17-BC8A166ED50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85" creationId="{EFACA4F0-C471-7587-17C1-A17EB540410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90" creationId="{817295BA-53C3-1D2F-B66F-B5B1895B16D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95" creationId="{2C263A8C-C566-6781-5819-8EFF988B9322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299" creationId="{BD3A3E16-BD4B-56C5-AF23-4698B189B75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03" creationId="{06A1B766-7CA2-6EBB-3D03-907ABC09D6A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07" creationId="{6A7EF893-97B3-9645-8B48-DD69C73328E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21" creationId="{AC0E661A-60ED-440A-BCDD-3730829CBED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23" creationId="{3377FDF1-AD28-7533-5D5E-D3694839114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30" creationId="{4092A602-D251-54A0-BEED-EEC0AF4D48D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32" creationId="{14986F02-A6C1-3F1A-D769-71AE4283FA9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33" creationId="{52265A76-F843-DA26-DEBF-442C24BABF7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34" creationId="{00983601-FCC1-1BBD-0A5B-CDA1D6F2FFE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42" creationId="{F94D5A2A-9ECC-FA2E-D786-A2206808A06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45" creationId="{68F56862-116F-5971-B3A8-B24504D6FFAA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48" creationId="{CD7A9094-8A26-6AF4-09E9-F1B3C258D41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49" creationId="{9D175D13-09EC-226E-711F-B6943F14667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55" creationId="{FE01CC94-59BD-AC6D-EDC3-8FEF78F6BE0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60" creationId="{601CE0D5-319D-08AE-C54D-0C078781507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62" creationId="{E60B6E91-802F-11FD-1B68-2F0FD011F9C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65" creationId="{599FE48F-9599-78DE-5F51-7E833123C13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70" creationId="{835CCD0D-716F-D63D-36BC-2158C334B80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73" creationId="{10DB9B18-9602-06F0-F732-47A5957ECFC2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81" creationId="{E96BAAE7-B8A0-826A-E10C-ADE791E4CFE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85" creationId="{B140E0A7-8DD4-8BA8-D065-AFED7843731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399" creationId="{69DF8ACE-8BD1-6AE6-E36E-42219E5AB4F2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02" creationId="{A2F79894-CBD4-D8F8-2FCD-EA087CB770B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20" creationId="{53399037-85EA-39D9-53C4-FEE1D14A0F05}"/>
          </ac:cxnSpMkLst>
        </pc:cxnChg>
        <pc:cxnChg chg="del mod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21" creationId="{099E1F7A-AC0C-FFBF-13E9-44E50AB9D3A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25" creationId="{0430924C-1F8A-A0CA-8B3D-9C517D8800B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29" creationId="{010ADF93-019C-A890-A24F-48E3D25F331E}"/>
          </ac:cxnSpMkLst>
        </pc:cxnChg>
        <pc:cxnChg chg="del mod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30" creationId="{A12B90D4-7EBC-4409-549A-41C2A9C07F62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31" creationId="{0F9D9C74-10B5-19EB-68A9-5D225F61BBA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37" creationId="{808C1B1F-1956-645A-5631-5690FB67176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38" creationId="{CDA17065-3CA9-B0AB-5024-5B1FFA9B319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39" creationId="{C84F454D-F2EF-4C18-946E-EDC0FC6C9A2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42" creationId="{C106F02F-9279-A2CC-B3B3-94AB4DBF98E4}"/>
          </ac:cxnSpMkLst>
        </pc:cxnChg>
        <pc:cxnChg chg="del mod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47" creationId="{749AFD48-F767-0E38-FA07-BA68B983732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83" creationId="{0359F913-A4D3-2C04-A6B7-44C9670FD9B6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85" creationId="{01A53951-BAFF-EB84-896D-AA23E5A7C6E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88" creationId="{48B188F6-C800-EA38-E40B-E58366F410A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90" creationId="{AA829988-7E5A-F1B8-840D-06255092E94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91" creationId="{028DE066-8665-3E13-B18C-A830C950F2C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496" creationId="{28286481-06FC-D929-5A34-EA92F53495F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09" creationId="{42922405-DE39-B268-078C-7BCEBCE05965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13" creationId="{B5EECC1A-ADED-F139-0856-12F960FB678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17" creationId="{B071B757-07BC-8B2B-0B3A-B59D5B383BA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19" creationId="{B399543F-295F-79D0-1C24-5E6C320A9DA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22" creationId="{05AE0BCD-E072-6124-3A82-8DA716FBE49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26" creationId="{AB87B6C9-4382-93D7-7848-57BCFB7DCAE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36" creationId="{2ED99172-AA36-7203-5312-C6E5D93DA06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39" creationId="{FA6F881A-543C-340F-90D1-AA80DFF1AA4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42" creationId="{C5DE79CC-8426-057B-F0AA-AF933655036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49" creationId="{FE0FD158-EDD2-9C02-1CFF-ACB9B1086DF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57" creationId="{12ED6F25-A13B-3154-6AD5-83B5A7574521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60" creationId="{3A0A29FD-D27A-0C13-3195-B60A3B6B72C8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65" creationId="{A012F865-3AA9-3C51-B177-D7D6908FF17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67" creationId="{E7B36C80-AC41-9436-FEB5-3ED30CDA045F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75" creationId="{2A2665E7-8264-FF25-D225-7ADCD04945E9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77" creationId="{421003A5-715A-57BC-7075-91F760A46F2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80" creationId="{6CB62C23-EAE2-15C0-00B5-22B3CA0CF89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585" creationId="{66031A49-E1D3-A278-12B5-086F8EE9E31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00" creationId="{F61F6400-E643-581D-27FC-196D439FBE7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01" creationId="{F7E085B7-7C07-95AA-0310-E178344DC73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03" creationId="{13AAF8AA-323B-44F8-8F4F-C1FE62E27E6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08" creationId="{350ABF31-5E16-2778-4B6A-871897D6A91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16" creationId="{E52DDBE2-0A0F-6328-A66A-1634164942A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30" creationId="{B5DD3596-C1E3-F662-5E28-D3BFFFBED8B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31" creationId="{B0B0D729-E379-9398-E147-C765C72800B0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34" creationId="{F84460AE-07FE-CEA1-4195-C8E4E4064C1A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37" creationId="{2ECF1311-881F-4165-25CD-265AD303647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40" creationId="{CF3EA186-738F-254D-A12B-E8619409E0B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48" creationId="{0F04ED93-766B-5BBE-7361-81C352A80F9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50" creationId="{FEA976CA-05B6-C601-6AE7-53CF7D5DA96F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52" creationId="{8FE72FD1-E4CF-9CEC-012C-92504D7E97F4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59" creationId="{8713C853-E89A-9984-6D78-D666ACDE56AA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68" creationId="{46C77D04-26D5-B4E3-11D5-A6BA9637595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93" creationId="{EEF1AB5C-229F-167E-7527-4B3D418F17C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97" creationId="{47013D21-C415-0CE8-68E6-8FCF4AB5CF7C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698" creationId="{E9D31F0A-DE17-BDE7-F649-AECC9EE550C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09" creationId="{639AD197-7416-E7F1-BEE1-8B6CF41C52AE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11" creationId="{EC6F2660-A109-B880-23DA-A080E7F2978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16" creationId="{416ECB1D-9C38-5D1C-00C0-D566908A59C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21" creationId="{88F70EBA-56A2-56D0-E0E7-AAA90D75128B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23" creationId="{E95639A1-8F0E-92EC-368A-9B3E94531F3D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26" creationId="{698FE4BD-F9A6-05AA-F88E-48E7DDA8B133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27" creationId="{F359D2AA-137A-95B5-CF75-CFB52F711E8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36" creationId="{0B255CDC-2BCF-EADC-C593-C633044F60B6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39" creationId="{55F1420D-30DC-5EC9-75DE-C5E1121D8897}"/>
          </ac:cxnSpMkLst>
        </pc:cxnChg>
        <pc:cxnChg chg="del">
          <ac:chgData name="HaiChi Lo" userId="56ce1fce5580bc72" providerId="LiveId" clId="{E120D6CB-4D7D-423C-8C8D-439B6BDFF135}" dt="2024-06-11T05:55:06.488" v="33" actId="478"/>
          <ac:cxnSpMkLst>
            <pc:docMk/>
            <pc:sldMk cId="1568195958" sldId="257"/>
            <ac:cxnSpMk id="745" creationId="{F676B33A-DEB3-743A-805B-55DD60A8FE49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2" creationId="{7DE65A93-ED8B-7D63-BFA4-D6E68FE076D9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3" creationId="{D0319D15-E032-7957-97EE-07A09AA8A759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4" creationId="{E6D81441-9E5E-2052-2014-4A4963CAD5F9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5" creationId="{5A2717CA-C724-5A9A-77A6-FFB100D5DFC0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6" creationId="{EE8F57D6-DA81-554A-4650-8F17CF8992FD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7" creationId="{B7EB17DB-8A42-97D4-FFB2-B120324B84A9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8" creationId="{6C5E75FF-A432-B4B0-D40F-BF2C8EE8AB3D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89" creationId="{278DC5EF-3C06-D056-A997-459C5747E76B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90" creationId="{ABD0BE5C-4909-0B1B-D697-9239A9CA2DDB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91" creationId="{76A22AA8-2D82-84A8-941F-3ED71708A831}"/>
          </ac:cxnSpMkLst>
        </pc:cxnChg>
        <pc:cxnChg chg="mod topLvl">
          <ac:chgData name="HaiChi Lo" userId="56ce1fce5580bc72" providerId="LiveId" clId="{E120D6CB-4D7D-423C-8C8D-439B6BDFF135}" dt="2024-06-11T06:12:07.560" v="351" actId="1038"/>
          <ac:cxnSpMkLst>
            <pc:docMk/>
            <pc:sldMk cId="1568195958" sldId="257"/>
            <ac:cxnSpMk id="792" creationId="{483AA9DF-6638-5A39-491D-9AB8639DD17F}"/>
          </ac:cxnSpMkLst>
        </pc:cxnChg>
        <pc:cxnChg chg="mod topLvl">
          <ac:chgData name="HaiChi Lo" userId="56ce1fce5580bc72" providerId="LiveId" clId="{E120D6CB-4D7D-423C-8C8D-439B6BDFF135}" dt="2024-06-11T06:10:50.110" v="329" actId="14100"/>
          <ac:cxnSpMkLst>
            <pc:docMk/>
            <pc:sldMk cId="1568195958" sldId="257"/>
            <ac:cxnSpMk id="793" creationId="{F0DBE247-83BD-013D-DAC2-AD95C73CD6E2}"/>
          </ac:cxnSpMkLst>
        </pc:cxnChg>
        <pc:cxnChg chg="mod topLvl">
          <ac:chgData name="HaiChi Lo" userId="56ce1fce5580bc72" providerId="LiveId" clId="{E120D6CB-4D7D-423C-8C8D-439B6BDFF135}" dt="2024-06-11T06:10:59.881" v="331" actId="14100"/>
          <ac:cxnSpMkLst>
            <pc:docMk/>
            <pc:sldMk cId="1568195958" sldId="257"/>
            <ac:cxnSpMk id="794" creationId="{CCB5F221-EA41-A8B0-CD5F-CBF836974EB5}"/>
          </ac:cxnSpMkLst>
        </pc:cxnChg>
        <pc:cxnChg chg="mod topLvl">
          <ac:chgData name="HaiChi Lo" userId="56ce1fce5580bc72" providerId="LiveId" clId="{E120D6CB-4D7D-423C-8C8D-439B6BDFF135}" dt="2024-06-11T06:07:02.746" v="246" actId="1035"/>
          <ac:cxnSpMkLst>
            <pc:docMk/>
            <pc:sldMk cId="1568195958" sldId="257"/>
            <ac:cxnSpMk id="795" creationId="{1E9325AF-9896-F902-69C1-9E0CFF8EF177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96" creationId="{71930E22-22B5-F998-1282-17116D46B113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97" creationId="{3DA48C24-7819-03CD-2C2D-447B31AEE141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98" creationId="{7D657F38-07C7-59F9-01D9-B53392E23BF4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799" creationId="{FB94A678-A2EE-7A84-7FB3-F67AE787912B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00" creationId="{3283E212-7834-570D-6B27-94AEFFFCC99F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01" creationId="{8774EDBB-A06E-651E-AAB7-1A1662BBA122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02" creationId="{51EE2ED3-C74D-C758-1A75-E36799925943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03" creationId="{B9211B61-5F66-A3CA-430A-23A5A9A1B251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04" creationId="{EC60416D-4A24-2B37-DEDC-9EB2C967A269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05" creationId="{FE3D6999-2536-F220-CCFA-2A54D2D8BAFC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0" creationId="{E491F050-1047-93E6-D381-A2A667B05FF3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1" creationId="{98A363A9-8721-051F-5432-F965A00EAD1B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2" creationId="{06135EA2-60CA-1AFF-B993-E97A48044038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3" creationId="{2DF92A00-11E0-BA1C-FD22-EFDA18CFEA3A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4" creationId="{3AA56238-2C29-2F90-AEA8-FA3B8BF10D52}"/>
          </ac:cxnSpMkLst>
        </pc:cxnChg>
        <pc:cxnChg chg="mod topLvl">
          <ac:chgData name="HaiChi Lo" userId="56ce1fce5580bc72" providerId="LiveId" clId="{E120D6CB-4D7D-423C-8C8D-439B6BDFF135}" dt="2024-06-11T06:02:32.799" v="138" actId="14100"/>
          <ac:cxnSpMkLst>
            <pc:docMk/>
            <pc:sldMk cId="1568195958" sldId="257"/>
            <ac:cxnSpMk id="825" creationId="{8481533C-B615-E9A2-7243-6869C005319E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6" creationId="{3473943B-1CA5-C2D5-C233-DC3709FB4D4D}"/>
          </ac:cxnSpMkLst>
        </pc:cxnChg>
        <pc:cxnChg chg="mod topLvl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27" creationId="{AA9B56FC-63B4-5198-A18A-8A1BAA88D663}"/>
          </ac:cxnSpMkLst>
        </pc:cxnChg>
        <pc:cxnChg chg="add del mod topLvl">
          <ac:chgData name="HaiChi Lo" userId="56ce1fce5580bc72" providerId="LiveId" clId="{E120D6CB-4D7D-423C-8C8D-439B6BDFF135}" dt="2024-06-11T06:00:38.552" v="102" actId="1076"/>
          <ac:cxnSpMkLst>
            <pc:docMk/>
            <pc:sldMk cId="1568195958" sldId="257"/>
            <ac:cxnSpMk id="828" creationId="{0EE2BBE5-0DB1-ADCA-6865-18F939D1FC87}"/>
          </ac:cxnSpMkLst>
        </pc:cxnChg>
        <pc:cxnChg chg="del mod topLvl">
          <ac:chgData name="HaiChi Lo" userId="56ce1fce5580bc72" providerId="LiveId" clId="{E120D6CB-4D7D-423C-8C8D-439B6BDFF135}" dt="2024-06-11T05:59:23.065" v="86" actId="478"/>
          <ac:cxnSpMkLst>
            <pc:docMk/>
            <pc:sldMk cId="1568195958" sldId="257"/>
            <ac:cxnSpMk id="829" creationId="{38E73239-7A0A-9043-D34D-CB1C6445CC7A}"/>
          </ac:cxnSpMkLst>
        </pc:cxnChg>
        <pc:cxnChg chg="mod topLvl">
          <ac:chgData name="HaiChi Lo" userId="56ce1fce5580bc72" providerId="LiveId" clId="{E120D6CB-4D7D-423C-8C8D-439B6BDFF135}" dt="2024-06-11T06:07:20.239" v="257" actId="1035"/>
          <ac:cxnSpMkLst>
            <pc:docMk/>
            <pc:sldMk cId="1568195958" sldId="257"/>
            <ac:cxnSpMk id="830" creationId="{AE3499B5-BA2D-3ACD-6444-564CD811CFC1}"/>
          </ac:cxnSpMkLst>
        </pc:cxnChg>
        <pc:cxnChg chg="mod topLvl">
          <ac:chgData name="HaiChi Lo" userId="56ce1fce5580bc72" providerId="LiveId" clId="{E120D6CB-4D7D-423C-8C8D-439B6BDFF135}" dt="2024-06-11T06:14:36.605" v="414" actId="14100"/>
          <ac:cxnSpMkLst>
            <pc:docMk/>
            <pc:sldMk cId="1568195958" sldId="257"/>
            <ac:cxnSpMk id="831" creationId="{3308291E-0735-D34B-888F-FB08D7FC0EDA}"/>
          </ac:cxnSpMkLst>
        </pc:cxnChg>
        <pc:cxnChg chg="mod topLvl">
          <ac:chgData name="HaiChi Lo" userId="56ce1fce5580bc72" providerId="LiveId" clId="{E120D6CB-4D7D-423C-8C8D-439B6BDFF135}" dt="2024-06-11T06:06:56.579" v="239" actId="14100"/>
          <ac:cxnSpMkLst>
            <pc:docMk/>
            <pc:sldMk cId="1568195958" sldId="257"/>
            <ac:cxnSpMk id="832" creationId="{E17C522A-091E-006F-2588-1A6743772707}"/>
          </ac:cxnSpMkLst>
        </pc:cxnChg>
        <pc:cxnChg chg="mod topLvl">
          <ac:chgData name="HaiChi Lo" userId="56ce1fce5580bc72" providerId="LiveId" clId="{E120D6CB-4D7D-423C-8C8D-439B6BDFF135}" dt="2024-06-11T06:07:45.703" v="265" actId="14100"/>
          <ac:cxnSpMkLst>
            <pc:docMk/>
            <pc:sldMk cId="1568195958" sldId="257"/>
            <ac:cxnSpMk id="833" creationId="{6E17F225-E4A2-DFCF-09CE-53ADFEC12A9B}"/>
          </ac:cxnSpMkLst>
        </pc:cxnChg>
        <pc:cxnChg chg="del mod topLvl">
          <ac:chgData name="HaiChi Lo" userId="56ce1fce5580bc72" providerId="LiveId" clId="{E120D6CB-4D7D-423C-8C8D-439B6BDFF135}" dt="2024-06-11T05:59:21.854" v="85" actId="478"/>
          <ac:cxnSpMkLst>
            <pc:docMk/>
            <pc:sldMk cId="1568195958" sldId="257"/>
            <ac:cxnSpMk id="834" creationId="{32420022-5D7F-415D-17B0-44D29B640F84}"/>
          </ac:cxnSpMkLst>
        </pc:cxnChg>
        <pc:cxnChg chg="mod topLvl">
          <ac:chgData name="HaiChi Lo" userId="56ce1fce5580bc72" providerId="LiveId" clId="{E120D6CB-4D7D-423C-8C8D-439B6BDFF135}" dt="2024-06-11T06:07:29.519" v="261" actId="1035"/>
          <ac:cxnSpMkLst>
            <pc:docMk/>
            <pc:sldMk cId="1568195958" sldId="257"/>
            <ac:cxnSpMk id="835" creationId="{393C4864-AEE3-7520-2C47-29C3CDFD7276}"/>
          </ac:cxnSpMkLst>
        </pc:cxnChg>
        <pc:cxnChg chg="mod topLvl">
          <ac:chgData name="HaiChi Lo" userId="56ce1fce5580bc72" providerId="LiveId" clId="{E120D6CB-4D7D-423C-8C8D-439B6BDFF135}" dt="2024-06-11T06:07:32.316" v="262" actId="1035"/>
          <ac:cxnSpMkLst>
            <pc:docMk/>
            <pc:sldMk cId="1568195958" sldId="257"/>
            <ac:cxnSpMk id="836" creationId="{26FDA728-52EF-28BF-D376-3DC538481081}"/>
          </ac:cxnSpMkLst>
        </pc:cxnChg>
        <pc:cxnChg chg="add mod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39" creationId="{B34B2897-1411-5D36-AF3F-136DC292D790}"/>
          </ac:cxnSpMkLst>
        </pc:cxnChg>
        <pc:cxnChg chg="mod">
          <ac:chgData name="HaiChi Lo" userId="56ce1fce5580bc72" providerId="LiveId" clId="{E120D6CB-4D7D-423C-8C8D-439B6BDFF135}" dt="2024-06-11T05:57:09.174" v="53" actId="1582"/>
          <ac:cxnSpMkLst>
            <pc:docMk/>
            <pc:sldMk cId="1568195958" sldId="257"/>
            <ac:cxnSpMk id="844" creationId="{C2A83A8F-95E2-5510-D254-924DD09EE6E9}"/>
          </ac:cxnSpMkLst>
        </pc:cxnChg>
        <pc:cxnChg chg="mod">
          <ac:chgData name="HaiChi Lo" userId="56ce1fce5580bc72" providerId="LiveId" clId="{E120D6CB-4D7D-423C-8C8D-439B6BDFF135}" dt="2024-06-11T05:57:09.174" v="53" actId="1582"/>
          <ac:cxnSpMkLst>
            <pc:docMk/>
            <pc:sldMk cId="1568195958" sldId="257"/>
            <ac:cxnSpMk id="845" creationId="{6BE51CA3-1DAE-B765-1372-3185AEF9C968}"/>
          </ac:cxnSpMkLst>
        </pc:cxnChg>
        <pc:cxnChg chg="mod">
          <ac:chgData name="HaiChi Lo" userId="56ce1fce5580bc72" providerId="LiveId" clId="{E120D6CB-4D7D-423C-8C8D-439B6BDFF135}" dt="2024-06-11T05:57:09.174" v="53" actId="1582"/>
          <ac:cxnSpMkLst>
            <pc:docMk/>
            <pc:sldMk cId="1568195958" sldId="257"/>
            <ac:cxnSpMk id="846" creationId="{DB033FD3-72EE-2EC3-0BBE-F7277EF415A0}"/>
          </ac:cxnSpMkLst>
        </pc:cxnChg>
        <pc:cxnChg chg="mod">
          <ac:chgData name="HaiChi Lo" userId="56ce1fce5580bc72" providerId="LiveId" clId="{E120D6CB-4D7D-423C-8C8D-439B6BDFF135}" dt="2024-06-11T05:57:09.174" v="53" actId="1582"/>
          <ac:cxnSpMkLst>
            <pc:docMk/>
            <pc:sldMk cId="1568195958" sldId="257"/>
            <ac:cxnSpMk id="847" creationId="{29EDFE5F-7606-DF52-82C2-FE837557BBEC}"/>
          </ac:cxnSpMkLst>
        </pc:cxnChg>
        <pc:cxnChg chg="add mod">
          <ac:chgData name="HaiChi Lo" userId="56ce1fce5580bc72" providerId="LiveId" clId="{E120D6CB-4D7D-423C-8C8D-439B6BDFF135}" dt="2024-06-11T05:59:12.404" v="83" actId="1076"/>
          <ac:cxnSpMkLst>
            <pc:docMk/>
            <pc:sldMk cId="1568195958" sldId="257"/>
            <ac:cxnSpMk id="849" creationId="{71CF9B57-ABB1-5A3C-DE10-11E0056C71BC}"/>
          </ac:cxnSpMkLst>
        </pc:cxnChg>
        <pc:cxnChg chg="add mod">
          <ac:chgData name="HaiChi Lo" userId="56ce1fce5580bc72" providerId="LiveId" clId="{E120D6CB-4D7D-423C-8C8D-439B6BDFF135}" dt="2024-06-11T06:11:30.331" v="339" actId="14100"/>
          <ac:cxnSpMkLst>
            <pc:docMk/>
            <pc:sldMk cId="1568195958" sldId="257"/>
            <ac:cxnSpMk id="852" creationId="{3412E7E3-1648-C1EA-85AB-B4C0772752C6}"/>
          </ac:cxnSpMkLst>
        </pc:cxnChg>
        <pc:cxnChg chg="add mod">
          <ac:chgData name="HaiChi Lo" userId="56ce1fce5580bc72" providerId="LiveId" clId="{E120D6CB-4D7D-423C-8C8D-439B6BDFF135}" dt="2024-06-11T06:00:20.089" v="93" actId="1076"/>
          <ac:cxnSpMkLst>
            <pc:docMk/>
            <pc:sldMk cId="1568195958" sldId="257"/>
            <ac:cxnSpMk id="855" creationId="{9B63B8D3-D995-52D8-D351-2FEE0764FF18}"/>
          </ac:cxnSpMkLst>
        </pc:cxnChg>
        <pc:cxnChg chg="add mod">
          <ac:chgData name="HaiChi Lo" userId="56ce1fce5580bc72" providerId="LiveId" clId="{E120D6CB-4D7D-423C-8C8D-439B6BDFF135}" dt="2024-06-11T06:02:15.035" v="134" actId="1038"/>
          <ac:cxnSpMkLst>
            <pc:docMk/>
            <pc:sldMk cId="1568195958" sldId="257"/>
            <ac:cxnSpMk id="856" creationId="{0A84CB02-8954-27D9-58E7-F312A5776776}"/>
          </ac:cxnSpMkLst>
        </pc:cxnChg>
        <pc:cxnChg chg="add mod">
          <ac:chgData name="HaiChi Lo" userId="56ce1fce5580bc72" providerId="LiveId" clId="{E120D6CB-4D7D-423C-8C8D-439B6BDFF135}" dt="2024-06-11T06:02:10.664" v="130" actId="14100"/>
          <ac:cxnSpMkLst>
            <pc:docMk/>
            <pc:sldMk cId="1568195958" sldId="257"/>
            <ac:cxnSpMk id="866" creationId="{606108B9-5D5B-DE6F-B650-D73F57CF6965}"/>
          </ac:cxnSpMkLst>
        </pc:cxnChg>
        <pc:cxnChg chg="add mod">
          <ac:chgData name="HaiChi Lo" userId="56ce1fce5580bc72" providerId="LiveId" clId="{E120D6CB-4D7D-423C-8C8D-439B6BDFF135}" dt="2024-06-11T06:02:42.973" v="175" actId="1036"/>
          <ac:cxnSpMkLst>
            <pc:docMk/>
            <pc:sldMk cId="1568195958" sldId="257"/>
            <ac:cxnSpMk id="875" creationId="{C249B568-70F4-2227-10EA-2ACD56EA82CD}"/>
          </ac:cxnSpMkLst>
        </pc:cxnChg>
        <pc:cxnChg chg="add mod">
          <ac:chgData name="HaiChi Lo" userId="56ce1fce5580bc72" providerId="LiveId" clId="{E120D6CB-4D7D-423C-8C8D-439B6BDFF135}" dt="2024-06-11T06:11:25.940" v="338" actId="14100"/>
          <ac:cxnSpMkLst>
            <pc:docMk/>
            <pc:sldMk cId="1568195958" sldId="257"/>
            <ac:cxnSpMk id="876" creationId="{137BCA5A-219E-5359-2323-B67C14A1DB1A}"/>
          </ac:cxnSpMkLst>
        </pc:cxnChg>
        <pc:cxnChg chg="add mod">
          <ac:chgData name="HaiChi Lo" userId="56ce1fce5580bc72" providerId="LiveId" clId="{E120D6CB-4D7D-423C-8C8D-439B6BDFF135}" dt="2024-06-11T06:07:33.734" v="264" actId="1035"/>
          <ac:cxnSpMkLst>
            <pc:docMk/>
            <pc:sldMk cId="1568195958" sldId="257"/>
            <ac:cxnSpMk id="879" creationId="{789404AC-9FEC-E873-103E-1DE379CDBA71}"/>
          </ac:cxnSpMkLst>
        </pc:cxnChg>
        <pc:cxnChg chg="add mod">
          <ac:chgData name="HaiChi Lo" userId="56ce1fce5580bc72" providerId="LiveId" clId="{E120D6CB-4D7D-423C-8C8D-439B6BDFF135}" dt="2024-06-11T06:05:46.161" v="213" actId="1076"/>
          <ac:cxnSpMkLst>
            <pc:docMk/>
            <pc:sldMk cId="1568195958" sldId="257"/>
            <ac:cxnSpMk id="882" creationId="{BD49B46F-4CD1-3886-39C4-D338B8A17EEC}"/>
          </ac:cxnSpMkLst>
        </pc:cxnChg>
        <pc:cxnChg chg="add mod">
          <ac:chgData name="HaiChi Lo" userId="56ce1fce5580bc72" providerId="LiveId" clId="{E120D6CB-4D7D-423C-8C8D-439B6BDFF135}" dt="2024-06-11T06:12:26.337" v="354" actId="14100"/>
          <ac:cxnSpMkLst>
            <pc:docMk/>
            <pc:sldMk cId="1568195958" sldId="257"/>
            <ac:cxnSpMk id="900" creationId="{C64E3BE6-EE0D-32DE-72C7-988966A0398F}"/>
          </ac:cxnSpMkLst>
        </pc:cxnChg>
        <pc:cxnChg chg="add mod">
          <ac:chgData name="HaiChi Lo" userId="56ce1fce5580bc72" providerId="LiveId" clId="{E120D6CB-4D7D-423C-8C8D-439B6BDFF135}" dt="2024-06-11T06:12:35.121" v="356" actId="1038"/>
          <ac:cxnSpMkLst>
            <pc:docMk/>
            <pc:sldMk cId="1568195958" sldId="257"/>
            <ac:cxnSpMk id="902" creationId="{A6CFAC9D-8D64-CDDA-A860-320908377DA6}"/>
          </ac:cxnSpMkLst>
        </pc:cxnChg>
        <pc:cxnChg chg="add mod">
          <ac:chgData name="HaiChi Lo" userId="56ce1fce5580bc72" providerId="LiveId" clId="{E120D6CB-4D7D-423C-8C8D-439B6BDFF135}" dt="2024-06-11T06:12:46.872" v="359" actId="14100"/>
          <ac:cxnSpMkLst>
            <pc:docMk/>
            <pc:sldMk cId="1568195958" sldId="257"/>
            <ac:cxnSpMk id="920" creationId="{1B45B424-C3C7-8023-22D9-E8D7CABD9BDC}"/>
          </ac:cxnSpMkLst>
        </pc:cxnChg>
        <pc:cxnChg chg="add mod">
          <ac:chgData name="HaiChi Lo" userId="56ce1fce5580bc72" providerId="LiveId" clId="{E120D6CB-4D7D-423C-8C8D-439B6BDFF135}" dt="2024-06-11T06:14:07.126" v="410" actId="14100"/>
          <ac:cxnSpMkLst>
            <pc:docMk/>
            <pc:sldMk cId="1568195958" sldId="257"/>
            <ac:cxnSpMk id="924" creationId="{144C0FD4-C3E6-D3F5-83CD-6BCE46991063}"/>
          </ac:cxnSpMkLst>
        </pc:cxnChg>
      </pc:sldChg>
      <pc:sldChg chg="addSp delSp modSp mod ord">
        <pc:chgData name="HaiChi Lo" userId="56ce1fce5580bc72" providerId="LiveId" clId="{E120D6CB-4D7D-423C-8C8D-439B6BDFF135}" dt="2024-06-12T06:42:13.503" v="692" actId="164"/>
        <pc:sldMkLst>
          <pc:docMk/>
          <pc:sldMk cId="3394313498" sldId="258"/>
        </pc:sldMkLst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" creationId="{1D0B3DEB-6A94-CFC0-98A6-3916E6E7D6C4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7" creationId="{4682A4D7-A732-9995-65A4-4AACE4DAACC2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8" creationId="{8C296063-8249-7931-B67F-1853EE973E49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9" creationId="{FC18691D-864E-8B26-0CAA-39039DD89AF6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0" creationId="{7B13BA1B-F794-C92D-C233-AF0E73991D84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2" creationId="{7935F43F-27A9-CD15-920A-A014422D193A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3" creationId="{2A9F4592-F395-CD68-1967-206A38947DC0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4" creationId="{B8BD85BA-4B6B-3C57-9E19-ECF8C531C519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7" creationId="{5513B9B2-8A99-71E8-7004-F0E8587C0F69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8" creationId="{3570B0B4-3C12-39AF-0DF8-AFA27EB368E7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0" creationId="{724196AA-297C-3C77-3B0B-5B269E6E0C34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1" creationId="{79A7AF2F-C28A-20BF-3BB4-0699F25B7E95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2" creationId="{FD075C11-B55B-DB1D-6C9B-5E6710E11D3F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3" creationId="{8421FC88-FE6C-051A-C799-1F796DA63195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4" creationId="{D25B08FE-A4F0-8CB2-DD76-0160BB9336E7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6" creationId="{2C827260-6508-B3FF-B843-028B1BBC5665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7" creationId="{B0F00FC9-7550-B4CF-8821-F06FBDEF002C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8" creationId="{CFF7FFA9-2236-8E20-E3B2-07010AE1C269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0" creationId="{B3A97A0E-12DB-3708-25B4-3CC2416BAE40}"/>
          </ac:spMkLst>
        </pc:spChg>
        <pc:spChg chg="add mod">
          <ac:chgData name="HaiChi Lo" userId="56ce1fce5580bc72" providerId="LiveId" clId="{E120D6CB-4D7D-423C-8C8D-439B6BDFF135}" dt="2024-06-11T06:23:08.053" v="567"/>
          <ac:spMkLst>
            <pc:docMk/>
            <pc:sldMk cId="3394313498" sldId="258"/>
            <ac:spMk id="31" creationId="{0F1DE7F6-453A-A1AB-6892-4A137C0BE231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2" creationId="{CB8272F1-4654-19D3-2040-FC8298E9E844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3" creationId="{636F4157-F35F-1896-0F04-6848B1FF4CF3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9" creationId="{F763186D-148D-516C-1E03-2FBF4FD553A3}"/>
          </ac:spMkLst>
        </pc:spChg>
        <pc:spChg chg="add del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" creationId="{A96E6AA0-0174-6BF2-325F-6E3B57B4810E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7" creationId="{0C9BA7EB-0DC0-BDC1-D459-9E815339650F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1" creationId="{71C0037D-9741-3466-A510-5729EE6E7477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2" creationId="{2C44CF02-8CED-B64C-4F0E-F1FB129CF85E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9" creationId="{DB180C0C-5C32-751D-A8D0-783BF3838A8C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73" creationId="{5A9AF7B6-F6C8-1C5E-0E5A-60B6D1CDC125}"/>
          </ac:spMkLst>
        </pc:spChg>
        <pc:spChg chg="add 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89" creationId="{919952A8-64B1-5114-B47F-DED2481C1A63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04" creationId="{4489D6AF-5D82-716C-E4B5-F049F6D0FF6D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50" creationId="{FF212EAF-6BAD-904A-654A-AB8E9BF063A3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57" creationId="{F471985E-C5A6-1A25-1ACB-86B749D20471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63" creationId="{B0D37B07-E470-7AB7-989C-B8357F109757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190" creationId="{BFD6A4EF-14A5-5277-3A38-1A0DE6A2514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215" creationId="{AD4D671D-2B66-7574-103E-B6A10078353F}"/>
          </ac:spMkLst>
        </pc:spChg>
        <pc:spChg chg="mod">
          <ac:chgData name="HaiChi Lo" userId="56ce1fce5580bc72" providerId="LiveId" clId="{E120D6CB-4D7D-423C-8C8D-439B6BDFF135}" dt="2024-06-11T05:13:29.270" v="4" actId="20577"/>
          <ac:spMkLst>
            <pc:docMk/>
            <pc:sldMk cId="3394313498" sldId="258"/>
            <ac:spMk id="251" creationId="{7DFAE440-BA23-CB49-0793-C16F332788CC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20" creationId="{545D39B5-4F48-6C8E-111F-223545A8B2BA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40" creationId="{2E5E9BD9-02DE-7ED6-E942-2209AC7FD091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41" creationId="{F30B713D-AB4C-094A-D62F-B4834EE65B18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61" creationId="{B8C543B2-B676-B128-1275-5131CD2D6AFB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63" creationId="{21AD0B10-E2A9-F029-7775-EBC28F7EFB1D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89" creationId="{1B72244E-6074-8E0F-3E8D-E2591C1B6E2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392" creationId="{0F579C2A-7664-2CAA-BF05-37217571B6FC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06" creationId="{67BB669F-CA34-AD24-31E4-4095E6647DE4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07" creationId="{5D31E3EA-95A6-DE80-736F-39A5E2EE854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08" creationId="{187AC850-6D97-3F76-0FD2-84DC10553F3A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0" creationId="{7B14F04B-1684-2E26-7E21-DD73B92DB594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1" creationId="{AE75061F-E7BA-494E-4290-D2882F42A143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2" creationId="{ACE3F61E-D00E-57AE-D8ED-C098D62FBDA4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3" creationId="{3044D015-5E2C-B136-CBAE-38F4ACC13D3F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4" creationId="{016843F5-0C97-DBBE-D274-AB19527A8E0E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8" creationId="{6A088A8D-41D0-D706-781F-E1B6DA4E89CA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19" creationId="{E68C8CE8-F0E2-ACB5-CD00-CCFD265ADCCE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44" creationId="{ADFD4417-8111-FA5A-A4C9-0C3CDCAF4224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45" creationId="{875A9332-65F2-66D9-583C-0638A7E4EA30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446" creationId="{C076C6AA-5260-AD04-4986-6CB723121644}"/>
          </ac:spMkLst>
        </pc:spChg>
        <pc:spChg chg="mod">
          <ac:chgData name="HaiChi Lo" userId="56ce1fce5580bc72" providerId="LiveId" clId="{E120D6CB-4D7D-423C-8C8D-439B6BDFF135}" dt="2024-06-11T05:13:18.526" v="3" actId="20577"/>
          <ac:spMkLst>
            <pc:docMk/>
            <pc:sldMk cId="3394313498" sldId="258"/>
            <ac:spMk id="458" creationId="{88D0F4E0-113A-7E0B-B1EA-126D8E8A4F29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11" creationId="{D56BCA9E-88C6-105D-2750-D75E74A4B9EB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12" creationId="{592FE48B-5A9D-4A3F-3A36-3DCA3D29A291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29" creationId="{5F2D72ED-F4A3-EF03-42BA-EBCE8F15F1F3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92" creationId="{B31702ED-4EC6-29AE-1AC9-3DD44AEB6FD1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93" creationId="{08A9E903-7101-5F51-50DF-1BE88E75833A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94" creationId="{B677A5CC-911A-09C7-2B08-43DDE46680CB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595" creationId="{022E4683-85DA-ED3A-1E77-C41B4AF0AB43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11" creationId="{1F8B009A-11CE-C6D4-6C28-8C7ADAF0518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64" creationId="{7B884A1D-5F36-E878-8C70-1104DECC4C57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65" creationId="{1675AF67-7584-3CB3-DA21-35F7A7FC45D3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80" creationId="{986B39A4-3A58-31C8-8AA8-4CBDED16B930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88" creationId="{364401AE-6786-9472-53A1-CEEF4363DE1A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90" creationId="{C67D0AF5-D8C5-EE18-4655-1AFEBBBF3519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91" creationId="{A7A6939E-4F57-18D1-6704-F2D1C960990D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694" creationId="{8B503503-28D1-10BE-EC90-B19FC58B295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718" creationId="{F27B3F0A-79BA-B3DC-51DA-AA49656BAC1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734" creationId="{9020F1A8-03A9-D05E-6BA0-313F84EAD142}"/>
          </ac:spMkLst>
        </pc:spChg>
        <pc:spChg chg="mod">
          <ac:chgData name="HaiChi Lo" userId="56ce1fce5580bc72" providerId="LiveId" clId="{E120D6CB-4D7D-423C-8C8D-439B6BDFF135}" dt="2024-06-12T06:42:13.503" v="692" actId="164"/>
          <ac:spMkLst>
            <pc:docMk/>
            <pc:sldMk cId="3394313498" sldId="258"/>
            <ac:spMk id="735" creationId="{B3F53423-AE01-2326-D8D5-4724DC0FAE1B}"/>
          </ac:spMkLst>
        </pc:spChg>
        <pc:grpChg chg="add 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3" creationId="{AB0AB3C9-A556-0E4E-7899-65497C5CF371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15" creationId="{8587D73B-125E-5827-1E1D-E8F443118466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4" creationId="{556F97D7-1BA9-C008-AB2D-9B8026706450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5" creationId="{2B9B30A5-A2F2-A633-A059-C22B75E6FBEC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85" creationId="{0B43DF41-8823-E2C1-CC47-11F52F7378FD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86" creationId="{2666FFAF-D44F-43D3-870D-53A21799A4F4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98" creationId="{3B1AAC80-8020-A2C5-D9C6-7677ED3B2FDE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99" creationId="{10311DEA-D01F-B977-6DDE-089CDC5C3844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105" creationId="{677D5629-A1C4-4EF5-EDDF-CCADB9822388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135" creationId="{46AB0FAE-CEDB-9CBB-FBB4-239EA13C7B86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217" creationId="{36038E22-BB0E-C9B9-5888-6ADC817FA1B4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223" creationId="{347B700A-B4D2-5256-4A6D-59A4F0DA1B9E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257" creationId="{6D077AE4-E66D-7670-1E54-BCC5C4643A46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309" creationId="{8264B77E-B089-AC40-2D82-A36EEC12D711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451" creationId="{2CFCC99E-0819-23E1-4A4B-D477927A4D66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456" creationId="{E4D14184-70AC-357A-0999-F7A3BEF7301F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466" creationId="{3ACE346E-21DF-26F4-F381-8C799177218C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505" creationId="{98603764-A496-87D8-EEF5-C9608A29E588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627" creationId="{7D634770-1EB9-162F-221C-D2AF1BC55E98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687" creationId="{64AC7CE3-2565-A51F-277F-89894647F3E6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699" creationId="{546684BA-4F69-FE87-8D50-9C26189A69DF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52" creationId="{93DB1C93-8ED8-0B68-1E89-1074A70FFD60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53" creationId="{CC7CA31E-DC4F-3546-2BD4-81D3001F7A32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56" creationId="{3CE5B333-5DC5-6C7E-0990-7556C90C3A48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60" creationId="{96366473-24FF-193B-BB44-B58162C3B937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63" creationId="{4D2E6B81-51BD-1137-403F-F9FF4AEF921B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66" creationId="{DB21B38C-747A-E532-7A85-32AD509DDE00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69" creationId="{37D68F70-B27A-E190-4956-36420C37521F}"/>
          </ac:grpSpMkLst>
        </pc:grpChg>
        <pc:grpChg chg="mod">
          <ac:chgData name="HaiChi Lo" userId="56ce1fce5580bc72" providerId="LiveId" clId="{E120D6CB-4D7D-423C-8C8D-439B6BDFF135}" dt="2024-06-12T06:42:13.503" v="692" actId="164"/>
          <ac:grpSpMkLst>
            <pc:docMk/>
            <pc:sldMk cId="3394313498" sldId="258"/>
            <ac:grpSpMk id="772" creationId="{1BD0B9CE-F855-FB19-5DD8-5D1F1A5E1A06}"/>
          </ac:grpSpMkLst>
        </pc:grpChg>
        <pc:cxnChg chg="add 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" creationId="{BD2307C1-B005-10B4-CABA-722A98C55EA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1" creationId="{820512C2-83F4-787B-FD65-E37A3F3750F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9" creationId="{5DCC7A77-079E-B08B-50EF-BA390038A0F7}"/>
          </ac:cxnSpMkLst>
        </pc:cxnChg>
        <pc:cxnChg chg="add 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4" creationId="{2BE1EEF8-1CF5-A039-DC46-EC141B723AC8}"/>
          </ac:cxnSpMkLst>
        </pc:cxnChg>
        <pc:cxnChg chg="add 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6" creationId="{B18A99D1-90BB-BC15-6BC6-4C9ED73FAA74}"/>
          </ac:cxnSpMkLst>
        </pc:cxnChg>
        <pc:cxnChg chg="add del mod">
          <ac:chgData name="HaiChi Lo" userId="56ce1fce5580bc72" providerId="LiveId" clId="{E120D6CB-4D7D-423C-8C8D-439B6BDFF135}" dt="2024-06-11T06:29:32.740" v="648" actId="478"/>
          <ac:cxnSpMkLst>
            <pc:docMk/>
            <pc:sldMk cId="3394313498" sldId="258"/>
            <ac:cxnSpMk id="64" creationId="{65191624-3660-9E5C-DDE6-2882F5B21D9F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0" creationId="{C473C9CF-5F62-6E1B-E70E-EF4B093D8233}"/>
          </ac:cxnSpMkLst>
        </pc:cxnChg>
        <pc:cxnChg chg="add 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1" creationId="{5ED5A664-05A7-E59B-DCAD-02317045289A}"/>
          </ac:cxnSpMkLst>
        </pc:cxnChg>
        <pc:cxnChg chg="add 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8" creationId="{32800C11-A063-E494-EAAD-4E9A7642777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83" creationId="{C59B052C-FB94-97BB-2E3F-3078B55E331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10" creationId="{FBC9DCDE-157E-3ADE-43A8-E487E0F7C4B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13" creationId="{11EDC187-E6AE-5208-1C41-8C9F6A7F44B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16" creationId="{7D5C0318-5C78-14ED-6B31-5599DA85FF6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17" creationId="{74D7B69E-DC47-2445-610E-E9F91433789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18" creationId="{54396FAD-E194-236C-CDC5-386F16F7FA6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20" creationId="{6962B1BD-A639-354D-A787-7AE930C08C92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22" creationId="{81AB4578-EBF2-6F42-13B2-5A58C8AFFF7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27" creationId="{437D96AD-680A-014B-6D2B-0795206DBCCA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42" creationId="{522AC290-02C4-A928-8833-1D8CC8036F0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48" creationId="{100DEB5D-826E-4E97-476E-069F7A7D665F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54" creationId="{2D6A7AF6-C3EF-40C0-2276-42466F797E0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64" creationId="{41780A46-D332-915B-45CD-8B6E35E1830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65" creationId="{C0C22053-49BD-4E68-8C6B-19B08267123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67" creationId="{AB2A924D-AD72-12BA-104A-BFF245D6C8B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69" creationId="{A5F9CC07-0FE3-0360-913E-117D70F6022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70" creationId="{B730D64A-C5AD-64DD-B471-EDB8B6826D7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73" creationId="{6397E427-F02D-6FBE-4EAF-C561D8206F1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75" creationId="{6890A1E0-BC28-A70B-D1E2-143A1AF3BFE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78" creationId="{7CDD59FA-786B-6DEC-09E7-12C9A2222BC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82" creationId="{E1F63C5D-51FF-59D4-4577-49A3D488A14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88" creationId="{D95E7CB1-476D-EB35-2C0C-BA021BAB4A9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199" creationId="{93D9CD5F-F0AD-451E-0377-86D1E608296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01" creationId="{0DC0F78E-4418-C48B-0BF7-6F965B9108B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04" creationId="{2FD1AF34-7B77-B4EC-BAE5-A69AA1A5D3F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09" creationId="{C119FA98-40A8-28A0-6A7C-BA17024A09A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13" creationId="{AD44FAED-3006-42B9-444B-B51234728B3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14" creationId="{9490DE47-A77F-457B-1630-F9D8E265441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24" creationId="{BBBB0E73-7D4D-784B-A248-7632DE4586E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26" creationId="{EE53EE7C-6330-1C33-CF5E-38CCB9D81E4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27" creationId="{D99EEF2D-CCFB-D06F-321A-A533775ECFC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28" creationId="{A22CC35B-C05A-72FE-1A6D-FDED36382F52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29" creationId="{7A81CA11-FC1D-40C5-0399-A59E574C112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30" creationId="{3BDF2AC5-0AD5-B4F8-EBD3-C1C5B587BE2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33" creationId="{C4F97937-90BA-5AB9-28DD-0D2BC7A5480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42" creationId="{4A6FCB60-6506-D3C1-769C-7424AB5B5F1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44" creationId="{DB46891E-4636-B247-3440-29E65925011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46" creationId="{ECB31959-9DA6-3557-E4B1-5BA2E0DEC31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48" creationId="{9D4529DA-F6B5-0B1A-47B7-27D96CD8853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50" creationId="{B5A83DF5-3F73-2192-1058-39969A17022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60" creationId="{BFB620C3-9028-E1D0-B4CF-8702B4CE363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66" creationId="{6732FA19-CFFD-6CF2-DD63-C541C0DAAB5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67" creationId="{2D2D02F7-0074-6830-5B30-B20A63A2BB3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73" creationId="{B4B90AC1-9AC9-BB6B-1E5F-A03EE13484F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75" creationId="{0077448C-9DDB-6823-F816-F5B72C7B0E8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78" creationId="{85CF9DD7-BD1D-AAB9-5C44-D818DB43408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80" creationId="{448AE06F-975D-9272-8A17-BC8A166ED50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85" creationId="{EFACA4F0-C471-7587-17C1-A17EB540410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90" creationId="{817295BA-53C3-1D2F-B66F-B5B1895B16D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95" creationId="{2C263A8C-C566-6781-5819-8EFF988B9322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299" creationId="{BD3A3E16-BD4B-56C5-AF23-4698B189B75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03" creationId="{06A1B766-7CA2-6EBB-3D03-907ABC09D6A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07" creationId="{6A7EF893-97B3-9645-8B48-DD69C73328E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21" creationId="{AC0E661A-60ED-440A-BCDD-3730829CBED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23" creationId="{3377FDF1-AD28-7533-5D5E-D3694839114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30" creationId="{4092A602-D251-54A0-BEED-EEC0AF4D48D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32" creationId="{14986F02-A6C1-3F1A-D769-71AE4283FA9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33" creationId="{52265A76-F843-DA26-DEBF-442C24BABF7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34" creationId="{00983601-FCC1-1BBD-0A5B-CDA1D6F2FFE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42" creationId="{F94D5A2A-9ECC-FA2E-D786-A2206808A06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45" creationId="{68F56862-116F-5971-B3A8-B24504D6FFAA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48" creationId="{CD7A9094-8A26-6AF4-09E9-F1B3C258D41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49" creationId="{9D175D13-09EC-226E-711F-B6943F14667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55" creationId="{FE01CC94-59BD-AC6D-EDC3-8FEF78F6BE0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60" creationId="{601CE0D5-319D-08AE-C54D-0C078781507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62" creationId="{E60B6E91-802F-11FD-1B68-2F0FD011F9C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65" creationId="{599FE48F-9599-78DE-5F51-7E833123C13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70" creationId="{835CCD0D-716F-D63D-36BC-2158C334B80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73" creationId="{10DB9B18-9602-06F0-F732-47A5957ECFC2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81" creationId="{E96BAAE7-B8A0-826A-E10C-ADE791E4CFE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85" creationId="{B140E0A7-8DD4-8BA8-D065-AFED7843731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399" creationId="{69DF8ACE-8BD1-6AE6-E36E-42219E5AB4F2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02" creationId="{A2F79894-CBD4-D8F8-2FCD-EA087CB770B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20" creationId="{53399037-85EA-39D9-53C4-FEE1D14A0F0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21" creationId="{099E1F7A-AC0C-FFBF-13E9-44E50AB9D3A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25" creationId="{0430924C-1F8A-A0CA-8B3D-9C517D8800B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29" creationId="{010ADF93-019C-A890-A24F-48E3D25F331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30" creationId="{A12B90D4-7EBC-4409-549A-41C2A9C07F62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31" creationId="{0F9D9C74-10B5-19EB-68A9-5D225F61BBA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37" creationId="{808C1B1F-1956-645A-5631-5690FB67176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38" creationId="{CDA17065-3CA9-B0AB-5024-5B1FFA9B319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39" creationId="{C84F454D-F2EF-4C18-946E-EDC0FC6C9A2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42" creationId="{C106F02F-9279-A2CC-B3B3-94AB4DBF98E4}"/>
          </ac:cxnSpMkLst>
        </pc:cxnChg>
        <pc:cxnChg chg="del mod">
          <ac:chgData name="HaiChi Lo" userId="56ce1fce5580bc72" providerId="LiveId" clId="{E120D6CB-4D7D-423C-8C8D-439B6BDFF135}" dt="2024-06-11T05:14:57.750" v="19" actId="478"/>
          <ac:cxnSpMkLst>
            <pc:docMk/>
            <pc:sldMk cId="3394313498" sldId="258"/>
            <ac:cxnSpMk id="447" creationId="{749AFD48-F767-0E38-FA07-BA68B983732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83" creationId="{0359F913-A4D3-2C04-A6B7-44C9670FD9B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85" creationId="{01A53951-BAFF-EB84-896D-AA23E5A7C6E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88" creationId="{48B188F6-C800-EA38-E40B-E58366F410A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90" creationId="{AA829988-7E5A-F1B8-840D-06255092E94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91" creationId="{028DE066-8665-3E13-B18C-A830C950F2C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496" creationId="{28286481-06FC-D929-5A34-EA92F53495F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09" creationId="{42922405-DE39-B268-078C-7BCEBCE05965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13" creationId="{B5EECC1A-ADED-F139-0856-12F960FB678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17" creationId="{B071B757-07BC-8B2B-0B3A-B59D5B383BA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19" creationId="{B399543F-295F-79D0-1C24-5E6C320A9DA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22" creationId="{05AE0BCD-E072-6124-3A82-8DA716FBE49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26" creationId="{AB87B6C9-4382-93D7-7848-57BCFB7DCAE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36" creationId="{2ED99172-AA36-7203-5312-C6E5D93DA06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39" creationId="{FA6F881A-543C-340F-90D1-AA80DFF1AA4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42" creationId="{C5DE79CC-8426-057B-F0AA-AF933655036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49" creationId="{FE0FD158-EDD2-9C02-1CFF-ACB9B1086DF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57" creationId="{12ED6F25-A13B-3154-6AD5-83B5A7574521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60" creationId="{3A0A29FD-D27A-0C13-3195-B60A3B6B72C8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65" creationId="{A012F865-3AA9-3C51-B177-D7D6908FF17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67" creationId="{E7B36C80-AC41-9436-FEB5-3ED30CDA045F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75" creationId="{2A2665E7-8264-FF25-D225-7ADCD04945E9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77" creationId="{421003A5-715A-57BC-7075-91F760A46F2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80" creationId="{6CB62C23-EAE2-15C0-00B5-22B3CA0CF89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585" creationId="{66031A49-E1D3-A278-12B5-086F8EE9E31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00" creationId="{F61F6400-E643-581D-27FC-196D439FBE7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01" creationId="{F7E085B7-7C07-95AA-0310-E178344DC73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03" creationId="{13AAF8AA-323B-44F8-8F4F-C1FE62E27E6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08" creationId="{350ABF31-5E16-2778-4B6A-871897D6A91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16" creationId="{E52DDBE2-0A0F-6328-A66A-1634164942A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30" creationId="{B5DD3596-C1E3-F662-5E28-D3BFFFBED8B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31" creationId="{B0B0D729-E379-9398-E147-C765C72800B0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34" creationId="{F84460AE-07FE-CEA1-4195-C8E4E4064C1A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37" creationId="{2ECF1311-881F-4165-25CD-265AD303647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40" creationId="{CF3EA186-738F-254D-A12B-E8619409E0B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48" creationId="{0F04ED93-766B-5BBE-7361-81C352A80F9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50" creationId="{FEA976CA-05B6-C601-6AE7-53CF7D5DA96F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52" creationId="{8FE72FD1-E4CF-9CEC-012C-92504D7E97F4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59" creationId="{8713C853-E89A-9984-6D78-D666ACDE56AA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68" creationId="{46C77D04-26D5-B4E3-11D5-A6BA9637595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93" creationId="{EEF1AB5C-229F-167E-7527-4B3D418F17C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97" creationId="{47013D21-C415-0CE8-68E6-8FCF4AB5CF7C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698" creationId="{E9D31F0A-DE17-BDE7-F649-AECC9EE550C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09" creationId="{639AD197-7416-E7F1-BEE1-8B6CF41C52AE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11" creationId="{EC6F2660-A109-B880-23DA-A080E7F2978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16" creationId="{416ECB1D-9C38-5D1C-00C0-D566908A59C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21" creationId="{88F70EBA-56A2-56D0-E0E7-AAA90D75128B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23" creationId="{E95639A1-8F0E-92EC-368A-9B3E94531F3D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26" creationId="{698FE4BD-F9A6-05AA-F88E-48E7DDA8B133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27" creationId="{F359D2AA-137A-95B5-CF75-CFB52F711E8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36" creationId="{0B255CDC-2BCF-EADC-C593-C633044F60B6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39" creationId="{55F1420D-30DC-5EC9-75DE-C5E1121D8897}"/>
          </ac:cxnSpMkLst>
        </pc:cxnChg>
        <pc:cxnChg chg="mod">
          <ac:chgData name="HaiChi Lo" userId="56ce1fce5580bc72" providerId="LiveId" clId="{E120D6CB-4D7D-423C-8C8D-439B6BDFF135}" dt="2024-06-12T06:42:13.503" v="692" actId="164"/>
          <ac:cxnSpMkLst>
            <pc:docMk/>
            <pc:sldMk cId="3394313498" sldId="258"/>
            <ac:cxnSpMk id="745" creationId="{F676B33A-DEB3-743A-805B-55DD60A8FE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78222"/>
            <a:ext cx="9449991" cy="250642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781306"/>
            <a:ext cx="9449991" cy="173816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6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83297"/>
            <a:ext cx="2716872" cy="610108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83297"/>
            <a:ext cx="7993117" cy="610108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4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94830"/>
            <a:ext cx="10867490" cy="29947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817875"/>
            <a:ext cx="10867490" cy="1574849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916484"/>
            <a:ext cx="5354995" cy="456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916484"/>
            <a:ext cx="5354995" cy="456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83297"/>
            <a:ext cx="10867490" cy="139153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764832"/>
            <a:ext cx="5330385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629749"/>
            <a:ext cx="5330385" cy="3867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764832"/>
            <a:ext cx="5356636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629749"/>
            <a:ext cx="5356636" cy="3867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81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5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36569"/>
            <a:ext cx="6378744" cy="511617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36569"/>
            <a:ext cx="6378744" cy="511617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7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83297"/>
            <a:ext cx="1086749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916484"/>
            <a:ext cx="108674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4310-8080-4692-80BD-B71B5B781D4D}" type="datetimeFigureOut">
              <a:rPr lang="zh-TW" altLang="en-US" smtClean="0"/>
              <a:t>2024/6/12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672697"/>
            <a:ext cx="42524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2028-E728-4DB2-B036-7895DACEE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3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AB0AB3C9-A556-0E4E-7899-65497C5CF371}"/>
              </a:ext>
            </a:extLst>
          </p:cNvPr>
          <p:cNvGrpSpPr/>
          <p:nvPr/>
        </p:nvGrpSpPr>
        <p:grpSpPr>
          <a:xfrm>
            <a:off x="260565" y="410506"/>
            <a:ext cx="12393303" cy="6501322"/>
            <a:chOff x="260565" y="410506"/>
            <a:chExt cx="12393303" cy="6501322"/>
          </a:xfrm>
        </p:grpSpPr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C076C6AA-5260-AD04-4986-6CB723121644}"/>
                </a:ext>
              </a:extLst>
            </p:cNvPr>
            <p:cNvSpPr/>
            <p:nvPr/>
          </p:nvSpPr>
          <p:spPr>
            <a:xfrm>
              <a:off x="8443754" y="2721856"/>
              <a:ext cx="398041" cy="24840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587D73B-125E-5827-1E1D-E8F443118466}"/>
                </a:ext>
              </a:extLst>
            </p:cNvPr>
            <p:cNvGrpSpPr/>
            <p:nvPr/>
          </p:nvGrpSpPr>
          <p:grpSpPr>
            <a:xfrm>
              <a:off x="1877670" y="3219053"/>
              <a:ext cx="964286" cy="954972"/>
              <a:chOff x="4942986" y="2462927"/>
              <a:chExt cx="1590161" cy="136311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3683F3-6F55-D2ED-D96B-94BA2EB3F651}"/>
                  </a:ext>
                </a:extLst>
              </p:cNvPr>
              <p:cNvSpPr/>
              <p:nvPr/>
            </p:nvSpPr>
            <p:spPr>
              <a:xfrm>
                <a:off x="4942986" y="2462927"/>
                <a:ext cx="1590161" cy="1363115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442B54F-3111-FC63-88BB-EBD4B3134677}"/>
                  </a:ext>
                </a:extLst>
              </p:cNvPr>
              <p:cNvSpPr txBox="1"/>
              <p:nvPr/>
            </p:nvSpPr>
            <p:spPr>
              <a:xfrm>
                <a:off x="4942986" y="2462927"/>
                <a:ext cx="1590161" cy="96649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800" b="1" dirty="0"/>
              </a:p>
              <a:p>
                <a:r>
                  <a:rPr lang="en-US" altLang="zh-TW" sz="1000" b="1" dirty="0" err="1"/>
                  <a:t>ADDR</a:t>
                </a:r>
                <a:r>
                  <a:rPr lang="zh-TW" altLang="en-US" sz="1000" b="1" dirty="0"/>
                  <a:t>         </a:t>
                </a:r>
                <a:r>
                  <a:rPr lang="en-US" altLang="zh-TW" sz="1000" b="1" dirty="0"/>
                  <a:t>RD</a:t>
                </a:r>
              </a:p>
              <a:p>
                <a:r>
                  <a:rPr lang="zh-TW" altLang="en-US" sz="1000" b="1" dirty="0"/>
                  <a:t>    </a:t>
                </a:r>
                <a:r>
                  <a:rPr lang="en-US" altLang="zh-TW" sz="1000" b="1" dirty="0"/>
                  <a:t>Instruction</a:t>
                </a:r>
              </a:p>
              <a:p>
                <a:r>
                  <a:rPr lang="en-US" altLang="zh-TW" sz="1000" b="1" dirty="0"/>
                  <a:t>      Memory</a:t>
                </a:r>
                <a:endParaRPr lang="zh-TW" altLang="en-US" sz="1000" b="1" dirty="0"/>
              </a:p>
            </p:txBody>
          </p:sp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20512C2-83F4-787B-FD65-E37A3F3750FE}"/>
                </a:ext>
              </a:extLst>
            </p:cNvPr>
            <p:cNvCxnSpPr>
              <a:cxnSpLocks/>
            </p:cNvCxnSpPr>
            <p:nvPr/>
          </p:nvCxnSpPr>
          <p:spPr>
            <a:xfrm>
              <a:off x="1843745" y="696255"/>
              <a:ext cx="0" cy="266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DCC7A77-079E-B08B-50EF-BA390038A0F7}"/>
                </a:ext>
              </a:extLst>
            </p:cNvPr>
            <p:cNvCxnSpPr>
              <a:cxnSpLocks/>
            </p:cNvCxnSpPr>
            <p:nvPr/>
          </p:nvCxnSpPr>
          <p:spPr>
            <a:xfrm>
              <a:off x="716734" y="3463246"/>
              <a:ext cx="3517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D075C11-B55B-DB1D-6C9B-5E6710E11D3F}"/>
                </a:ext>
              </a:extLst>
            </p:cNvPr>
            <p:cNvSpPr/>
            <p:nvPr/>
          </p:nvSpPr>
          <p:spPr>
            <a:xfrm>
              <a:off x="8195816" y="1830663"/>
              <a:ext cx="692526" cy="6087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21FC88-FE6C-051A-C799-1F796DA63195}"/>
                </a:ext>
              </a:extLst>
            </p:cNvPr>
            <p:cNvSpPr/>
            <p:nvPr/>
          </p:nvSpPr>
          <p:spPr>
            <a:xfrm>
              <a:off x="1068457" y="2912065"/>
              <a:ext cx="186512" cy="126196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25B08FE-A4F0-8CB2-DD76-0160BB9336E7}"/>
                </a:ext>
              </a:extLst>
            </p:cNvPr>
            <p:cNvSpPr txBox="1"/>
            <p:nvPr/>
          </p:nvSpPr>
          <p:spPr>
            <a:xfrm>
              <a:off x="998600" y="2665847"/>
              <a:ext cx="32622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PC</a:t>
              </a:r>
              <a:endParaRPr lang="zh-TW" altLang="en-US" sz="1000" b="1" dirty="0"/>
            </a:p>
          </p:txBody>
        </p: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B43DF41-8823-E2C1-CC47-11F52F7378FD}"/>
                </a:ext>
              </a:extLst>
            </p:cNvPr>
            <p:cNvGrpSpPr/>
            <p:nvPr/>
          </p:nvGrpSpPr>
          <p:grpSpPr>
            <a:xfrm>
              <a:off x="2405746" y="1675754"/>
              <a:ext cx="457990" cy="895738"/>
              <a:chOff x="2051890" y="1509191"/>
              <a:chExt cx="457990" cy="895737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45FBDEE0-2BAF-01B1-FEE8-F844150E3792}"/>
                  </a:ext>
                </a:extLst>
              </p:cNvPr>
              <p:cNvGrpSpPr/>
              <p:nvPr/>
            </p:nvGrpSpPr>
            <p:grpSpPr>
              <a:xfrm>
                <a:off x="2084637" y="1509191"/>
                <a:ext cx="377696" cy="895737"/>
                <a:chOff x="7404637" y="4996844"/>
                <a:chExt cx="315165" cy="635504"/>
              </a:xfrm>
            </p:grpSpPr>
            <p:cxnSp>
              <p:nvCxnSpPr>
                <p:cNvPr id="49" name="直線接點 48">
                  <a:extLst>
                    <a:ext uri="{FF2B5EF4-FFF2-40B4-BE49-F238E27FC236}">
                      <a16:creationId xmlns:a16="http://schemas.microsoft.com/office/drawing/2014/main" id="{29D708DE-7FD8-A9EA-A4BF-3CD28D58E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5002126"/>
                  <a:ext cx="315165" cy="1944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>
                  <a:extLst>
                    <a:ext uri="{FF2B5EF4-FFF2-40B4-BE49-F238E27FC236}">
                      <a16:creationId xmlns:a16="http://schemas.microsoft.com/office/drawing/2014/main" id="{CA8B4038-DA45-6DE3-5D89-A9070FD9D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6987" y="5446565"/>
                  <a:ext cx="302815" cy="1857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F2DCEA53-7436-8F28-CA53-B1DFEB652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9802" y="5196559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>
                  <a:extLst>
                    <a:ext uri="{FF2B5EF4-FFF2-40B4-BE49-F238E27FC236}">
                      <a16:creationId xmlns:a16="http://schemas.microsoft.com/office/drawing/2014/main" id="{41D80F83-4BE4-EEDB-4582-ED0BC398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5246850"/>
                  <a:ext cx="91296" cy="747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4C58A76F-F923-97DC-68B4-776298F57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6987" y="5321562"/>
                  <a:ext cx="78946" cy="67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3F46E424-C026-8CDF-6FF1-816320C1A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4996844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D778E8C8-7E3F-2229-6CB5-B3FE039B4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6987" y="5382342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A8D6EC97-9CBB-C29D-91D5-521D1EDB5512}"/>
                  </a:ext>
                </a:extLst>
              </p:cNvPr>
              <p:cNvSpPr txBox="1"/>
              <p:nvPr/>
            </p:nvSpPr>
            <p:spPr>
              <a:xfrm>
                <a:off x="2051890" y="1675026"/>
                <a:ext cx="457990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ADD</a:t>
                </a:r>
                <a:endParaRPr lang="zh-TW" altLang="en-US" sz="1000" b="1" dirty="0"/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C9BA7EB-0DC0-BDC1-D459-9E815339650F}"/>
                </a:ext>
              </a:extLst>
            </p:cNvPr>
            <p:cNvSpPr/>
            <p:nvPr/>
          </p:nvSpPr>
          <p:spPr>
            <a:xfrm>
              <a:off x="3326411" y="1480362"/>
              <a:ext cx="186481" cy="368554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2C44CF02-8CED-B64C-4F0E-F1FB129CF85E}"/>
                </a:ext>
              </a:extLst>
            </p:cNvPr>
            <p:cNvSpPr/>
            <p:nvPr/>
          </p:nvSpPr>
          <p:spPr>
            <a:xfrm>
              <a:off x="5368629" y="4135254"/>
              <a:ext cx="186481" cy="598251"/>
            </a:xfrm>
            <a:prstGeom prst="roundRect">
              <a:avLst>
                <a:gd name="adj" fmla="val 500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/>
                <a:t>E</a:t>
              </a:r>
            </a:p>
            <a:p>
              <a:pPr algn="ctr"/>
              <a:r>
                <a:rPr lang="en-US" altLang="zh-TW" sz="800" b="1" dirty="0"/>
                <a:t>X</a:t>
              </a:r>
            </a:p>
            <a:p>
              <a:pPr algn="ctr"/>
              <a:r>
                <a:rPr lang="en-US" altLang="zh-TW" sz="800" b="1" dirty="0"/>
                <a:t>T</a:t>
              </a:r>
            </a:p>
            <a:p>
              <a:pPr algn="ctr"/>
              <a:r>
                <a:rPr lang="en-US" altLang="zh-TW" sz="800" b="1" dirty="0"/>
                <a:t>N</a:t>
              </a:r>
            </a:p>
            <a:p>
              <a:pPr algn="ctr"/>
              <a:r>
                <a:rPr lang="en-US" altLang="zh-TW" sz="800" b="1" dirty="0"/>
                <a:t>D</a:t>
              </a:r>
              <a:endParaRPr lang="zh-TW" altLang="en-US" sz="800" b="1" dirty="0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556F97D7-1BA9-C008-AB2D-9B8026706450}"/>
                </a:ext>
              </a:extLst>
            </p:cNvPr>
            <p:cNvGrpSpPr/>
            <p:nvPr/>
          </p:nvGrpSpPr>
          <p:grpSpPr>
            <a:xfrm>
              <a:off x="3523800" y="6334775"/>
              <a:ext cx="335450" cy="215444"/>
              <a:chOff x="4503992" y="6220096"/>
              <a:chExt cx="353880" cy="242376"/>
            </a:xfrm>
          </p:grpSpPr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599649B4-121D-4EBB-213A-CD347A89E2BD}"/>
                  </a:ext>
                </a:extLst>
              </p:cNvPr>
              <p:cNvSpPr/>
              <p:nvPr/>
            </p:nvSpPr>
            <p:spPr>
              <a:xfrm>
                <a:off x="4519134" y="6237164"/>
                <a:ext cx="319903" cy="217998"/>
              </a:xfrm>
              <a:prstGeom prst="roundRect">
                <a:avLst>
                  <a:gd name="adj" fmla="val 50000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711" b="1" dirty="0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8D1AB34-F07F-291A-2067-AC74683F8AE7}"/>
                  </a:ext>
                </a:extLst>
              </p:cNvPr>
              <p:cNvSpPr txBox="1"/>
              <p:nvPr/>
            </p:nvSpPr>
            <p:spPr>
              <a:xfrm>
                <a:off x="4503992" y="6220096"/>
                <a:ext cx="353880" cy="24237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&lt;&lt;2</a:t>
                </a:r>
                <a:endParaRPr lang="zh-TW" altLang="en-US" sz="800" b="1" dirty="0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2B9B30A5-A2F2-A633-A059-C22B75E6FBEC}"/>
                </a:ext>
              </a:extLst>
            </p:cNvPr>
            <p:cNvGrpSpPr/>
            <p:nvPr/>
          </p:nvGrpSpPr>
          <p:grpSpPr>
            <a:xfrm>
              <a:off x="2868579" y="6000662"/>
              <a:ext cx="403930" cy="564885"/>
              <a:chOff x="3837397" y="5951212"/>
              <a:chExt cx="454427" cy="635504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C27DFFDA-941D-0631-3526-177A4F1194C6}"/>
                  </a:ext>
                </a:extLst>
              </p:cNvPr>
              <p:cNvGrpSpPr/>
              <p:nvPr/>
            </p:nvGrpSpPr>
            <p:grpSpPr>
              <a:xfrm rot="10800000">
                <a:off x="3897156" y="5951212"/>
                <a:ext cx="315165" cy="635504"/>
                <a:chOff x="7404637" y="4996844"/>
                <a:chExt cx="315165" cy="635504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B99153DE-2904-CD06-9946-D16BF6B37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5002126"/>
                  <a:ext cx="315165" cy="1944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431181C1-15A2-D4DC-B9B4-18C80C322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6987" y="5446565"/>
                  <a:ext cx="302815" cy="1857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EBC1DDDB-9990-5104-6063-DF3747145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9802" y="5196559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64291AEF-925C-6B34-E60B-8B689C3C2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5246850"/>
                  <a:ext cx="91296" cy="747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97C40CC7-CCB1-A840-E8DA-D46794492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6987" y="5321562"/>
                  <a:ext cx="78946" cy="67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07ED1EFE-BB0A-0520-6663-51DC4B5BB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4996844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57BA4E34-9A24-52CC-940E-F798947ED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6987" y="5382342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310502-BDB4-E149-EC1A-D64F6EA387C2}"/>
                  </a:ext>
                </a:extLst>
              </p:cNvPr>
              <p:cNvSpPr txBox="1"/>
              <p:nvPr/>
            </p:nvSpPr>
            <p:spPr>
              <a:xfrm>
                <a:off x="3837397" y="6060831"/>
                <a:ext cx="454427" cy="24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ADD</a:t>
                </a:r>
                <a:endParaRPr lang="zh-TW" altLang="en-US" sz="8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DB180C0C-5C32-751D-A8D0-783BF3838A8C}"/>
                </a:ext>
              </a:extLst>
            </p:cNvPr>
            <p:cNvSpPr txBox="1"/>
            <p:nvPr/>
          </p:nvSpPr>
          <p:spPr>
            <a:xfrm>
              <a:off x="3244273" y="5267159"/>
              <a:ext cx="362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/>
                <a:t>CLK</a:t>
              </a:r>
              <a:endParaRPr lang="zh-TW" altLang="en-US" sz="800" b="1" dirty="0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C473C9CF-5F62-6E1B-E70E-EF4B093D8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570" y="5163006"/>
              <a:ext cx="0" cy="12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5A9AF7B6-F6C8-1C5E-0E5A-60B6D1CDC125}"/>
                </a:ext>
              </a:extLst>
            </p:cNvPr>
            <p:cNvSpPr/>
            <p:nvPr/>
          </p:nvSpPr>
          <p:spPr>
            <a:xfrm>
              <a:off x="3375775" y="5092674"/>
              <a:ext cx="82072" cy="7033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C59B052C-FB94-97BB-2E3F-3078B55E3317}"/>
                </a:ext>
              </a:extLst>
            </p:cNvPr>
            <p:cNvCxnSpPr>
              <a:cxnSpLocks/>
            </p:cNvCxnSpPr>
            <p:nvPr/>
          </p:nvCxnSpPr>
          <p:spPr>
            <a:xfrm>
              <a:off x="1254969" y="3463246"/>
              <a:ext cx="6104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666FFAF-D44F-43D3-870D-53A21799A4F4}"/>
                </a:ext>
              </a:extLst>
            </p:cNvPr>
            <p:cNvGrpSpPr/>
            <p:nvPr/>
          </p:nvGrpSpPr>
          <p:grpSpPr>
            <a:xfrm>
              <a:off x="2111454" y="5523567"/>
              <a:ext cx="335450" cy="215444"/>
              <a:chOff x="4501452" y="6225162"/>
              <a:chExt cx="353880" cy="242376"/>
            </a:xfrm>
          </p:grpSpPr>
          <p:sp>
            <p:nvSpPr>
              <p:cNvPr id="87" name="矩形: 圓角 86">
                <a:extLst>
                  <a:ext uri="{FF2B5EF4-FFF2-40B4-BE49-F238E27FC236}">
                    <a16:creationId xmlns:a16="http://schemas.microsoft.com/office/drawing/2014/main" id="{7A611EBC-60F0-0662-C0C5-BBBAB2D0A4CD}"/>
                  </a:ext>
                </a:extLst>
              </p:cNvPr>
              <p:cNvSpPr/>
              <p:nvPr/>
            </p:nvSpPr>
            <p:spPr>
              <a:xfrm>
                <a:off x="4519134" y="6237164"/>
                <a:ext cx="319903" cy="217998"/>
              </a:xfrm>
              <a:prstGeom prst="roundRect">
                <a:avLst>
                  <a:gd name="adj" fmla="val 50000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711" b="1" dirty="0"/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2798569-0E27-4A83-36DB-F8638A2D9F08}"/>
                  </a:ext>
                </a:extLst>
              </p:cNvPr>
              <p:cNvSpPr txBox="1"/>
              <p:nvPr/>
            </p:nvSpPr>
            <p:spPr>
              <a:xfrm>
                <a:off x="4501452" y="6225162"/>
                <a:ext cx="353880" cy="24237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&lt;&lt;2</a:t>
                </a:r>
                <a:endParaRPr lang="zh-TW" altLang="en-US" sz="800" b="1" dirty="0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3B1AAC80-8020-A2C5-D9C6-7677ED3B2FDE}"/>
                </a:ext>
              </a:extLst>
            </p:cNvPr>
            <p:cNvGrpSpPr/>
            <p:nvPr/>
          </p:nvGrpSpPr>
          <p:grpSpPr>
            <a:xfrm>
              <a:off x="691171" y="1276968"/>
              <a:ext cx="387948" cy="173327"/>
              <a:chOff x="1406714" y="1536417"/>
              <a:chExt cx="387948" cy="173327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36E9BC6E-705A-9F61-6CDA-DF0FB2F2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752" y="1706359"/>
                <a:ext cx="270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864B9E73-5E24-A678-D692-BCEF0691B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7009"/>
                <a:ext cx="62454" cy="172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096B508B-1631-6401-D06A-C8EC71FC4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39" y="1536417"/>
                <a:ext cx="67423" cy="17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DC9EA51-E9B3-2C9D-3601-04226093D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9244"/>
                <a:ext cx="3879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10311DEA-D01F-B977-6DDE-089CDC5C3844}"/>
                </a:ext>
              </a:extLst>
            </p:cNvPr>
            <p:cNvGrpSpPr/>
            <p:nvPr/>
          </p:nvGrpSpPr>
          <p:grpSpPr>
            <a:xfrm rot="16200000">
              <a:off x="7423563" y="3720556"/>
              <a:ext cx="387948" cy="173327"/>
              <a:chOff x="1406714" y="1536417"/>
              <a:chExt cx="387948" cy="173327"/>
            </a:xfrm>
          </p:grpSpPr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34FABAC4-A99A-127A-9696-F4E51736D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752" y="1706359"/>
                <a:ext cx="270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0D0B0A52-6725-A6B4-9A54-2FEA23D70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7009"/>
                <a:ext cx="62454" cy="172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3BCA0009-03F7-F0F3-6D2A-AA90126C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39" y="1536417"/>
                <a:ext cx="67423" cy="17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13015E2E-913C-6E84-9001-32430EF77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9244"/>
                <a:ext cx="3879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489D6AF-5D82-716C-E4B5-F049F6D0FF6D}"/>
                </a:ext>
              </a:extLst>
            </p:cNvPr>
            <p:cNvSpPr txBox="1"/>
            <p:nvPr/>
          </p:nvSpPr>
          <p:spPr>
            <a:xfrm>
              <a:off x="522838" y="1678927"/>
              <a:ext cx="457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/>
                <a:t>1     0</a:t>
              </a:r>
              <a:endParaRPr lang="zh-TW" altLang="en-US" sz="800" b="1" dirty="0"/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677D5629-A1C4-4EF5-EDDF-CCADB9822388}"/>
                </a:ext>
              </a:extLst>
            </p:cNvPr>
            <p:cNvGrpSpPr/>
            <p:nvPr/>
          </p:nvGrpSpPr>
          <p:grpSpPr>
            <a:xfrm>
              <a:off x="530745" y="1699986"/>
              <a:ext cx="387948" cy="173327"/>
              <a:chOff x="1406714" y="1536417"/>
              <a:chExt cx="387948" cy="173327"/>
            </a:xfrm>
          </p:grpSpPr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EDE5EF39-3A3D-C41F-60DE-D0178D469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752" y="1706359"/>
                <a:ext cx="270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817F749A-D376-93BE-6CCD-ABBD4E97A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7009"/>
                <a:ext cx="62454" cy="172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EEDEC04D-6532-198D-C8D5-C33F3EE7F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39" y="1536417"/>
                <a:ext cx="67423" cy="17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A0605365-ED05-EC9D-BFF4-CB7E1E075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9244"/>
                <a:ext cx="3879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FBC9DCDE-157E-3ADE-43A8-E487E0F7C4B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75" y="1446910"/>
              <a:ext cx="3063" cy="2530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11EDC187-E6AE-5208-1C41-8C9F6A7F44B5}"/>
                </a:ext>
              </a:extLst>
            </p:cNvPr>
            <p:cNvCxnSpPr>
              <a:cxnSpLocks/>
            </p:cNvCxnSpPr>
            <p:nvPr/>
          </p:nvCxnSpPr>
          <p:spPr>
            <a:xfrm>
              <a:off x="715496" y="1866989"/>
              <a:ext cx="6626" cy="15962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7D5C0318-5C78-14ED-6B31-5599DA85FF65}"/>
                </a:ext>
              </a:extLst>
            </p:cNvPr>
            <p:cNvCxnSpPr>
              <a:cxnSpLocks/>
            </p:cNvCxnSpPr>
            <p:nvPr/>
          </p:nvCxnSpPr>
          <p:spPr>
            <a:xfrm>
              <a:off x="480227" y="1033828"/>
              <a:ext cx="0" cy="4597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74D7B69E-DC47-2445-610E-E9F914337898}"/>
                </a:ext>
              </a:extLst>
            </p:cNvPr>
            <p:cNvCxnSpPr>
              <a:cxnSpLocks/>
            </p:cNvCxnSpPr>
            <p:nvPr/>
          </p:nvCxnSpPr>
          <p:spPr>
            <a:xfrm>
              <a:off x="374279" y="696255"/>
              <a:ext cx="0" cy="5580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54396FAD-E194-236C-CDC5-386F16F7FA63}"/>
                </a:ext>
              </a:extLst>
            </p:cNvPr>
            <p:cNvCxnSpPr>
              <a:cxnSpLocks/>
            </p:cNvCxnSpPr>
            <p:nvPr/>
          </p:nvCxnSpPr>
          <p:spPr>
            <a:xfrm>
              <a:off x="263949" y="1494715"/>
              <a:ext cx="0" cy="51686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6962B1BD-A639-354D-A787-7AE930C08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56" y="1035573"/>
              <a:ext cx="3380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81AB4578-EBF2-6F42-13B2-5A58C8AFF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129" y="410506"/>
              <a:ext cx="4785316" cy="5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437D96AD-680A-014B-6D2B-0795206DB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895" y="700067"/>
              <a:ext cx="1480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46AB0FAE-CEDB-9CBB-FBB4-239EA13C7B86}"/>
                </a:ext>
              </a:extLst>
            </p:cNvPr>
            <p:cNvGrpSpPr/>
            <p:nvPr/>
          </p:nvGrpSpPr>
          <p:grpSpPr>
            <a:xfrm>
              <a:off x="1484527" y="760387"/>
              <a:ext cx="179791" cy="467415"/>
              <a:chOff x="1543102" y="445708"/>
              <a:chExt cx="179791" cy="467415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11D6C4A2-0794-552D-E68E-441AE327DBBD}"/>
                  </a:ext>
                </a:extLst>
              </p:cNvPr>
              <p:cNvGrpSpPr/>
              <p:nvPr/>
            </p:nvGrpSpPr>
            <p:grpSpPr>
              <a:xfrm rot="5400000">
                <a:off x="1442256" y="632485"/>
                <a:ext cx="387948" cy="173327"/>
                <a:chOff x="1406714" y="1536417"/>
                <a:chExt cx="387948" cy="173327"/>
              </a:xfrm>
            </p:grpSpPr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897C0B61-7C1C-2FF2-7593-B82C0DC3D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1752" y="1706359"/>
                  <a:ext cx="2704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EE58C85C-8D20-BC61-BB05-0E19F7609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6714" y="1537009"/>
                  <a:ext cx="62454" cy="17214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3F30067A-320F-FDA3-AF81-426310E79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7239" y="1536417"/>
                  <a:ext cx="67423" cy="17332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>
                  <a:extLst>
                    <a:ext uri="{FF2B5EF4-FFF2-40B4-BE49-F238E27FC236}">
                      <a16:creationId xmlns:a16="http://schemas.microsoft.com/office/drawing/2014/main" id="{6B2FE192-E57E-8C2A-DEA6-C2888D538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6714" y="1539244"/>
                  <a:ext cx="38794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E94A5037-7C66-755A-5943-8E36BBC8FBAA}"/>
                  </a:ext>
                </a:extLst>
              </p:cNvPr>
              <p:cNvSpPr txBox="1"/>
              <p:nvPr/>
            </p:nvSpPr>
            <p:spPr>
              <a:xfrm>
                <a:off x="1543102" y="445708"/>
                <a:ext cx="1403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800" b="1" dirty="0"/>
                  <a:t>1</a:t>
                </a:r>
              </a:p>
              <a:p>
                <a:r>
                  <a:rPr lang="en-US" altLang="zh-TW" sz="800" b="1" dirty="0"/>
                  <a:t>0</a:t>
                </a:r>
                <a:endParaRPr lang="zh-TW" altLang="en-US" sz="800" b="1" dirty="0"/>
              </a:p>
            </p:txBody>
          </p:sp>
        </p:grp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522AC290-02C4-A928-8833-1D8CC803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1492" y="959092"/>
              <a:ext cx="1897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100DEB5D-826E-4E97-476E-069F7A7D6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583" y="415976"/>
              <a:ext cx="1961" cy="455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F212EAF-6BAD-904A-654A-AB8E9BF063A3}"/>
                </a:ext>
              </a:extLst>
            </p:cNvPr>
            <p:cNvSpPr txBox="1"/>
            <p:nvPr/>
          </p:nvSpPr>
          <p:spPr>
            <a:xfrm>
              <a:off x="1537667" y="426531"/>
              <a:ext cx="51529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/>
                <a:t>PCSrc</a:t>
              </a:r>
              <a:endParaRPr lang="zh-TW" altLang="en-US" sz="800" b="1" dirty="0"/>
            </a:p>
          </p:txBody>
        </p:sp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2D6A7AF6-C3EF-40C0-2276-42466F797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402" y="1795911"/>
              <a:ext cx="2765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F471985E-C5A6-1A25-1ACB-86B749D20471}"/>
                </a:ext>
              </a:extLst>
            </p:cNvPr>
            <p:cNvSpPr txBox="1"/>
            <p:nvPr/>
          </p:nvSpPr>
          <p:spPr>
            <a:xfrm>
              <a:off x="1114310" y="1542142"/>
              <a:ext cx="707276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/>
                <a:t>Jump</a:t>
              </a:r>
            </a:p>
            <a:p>
              <a:r>
                <a:rPr lang="en-US" altLang="zh-TW" sz="800" b="1" dirty="0"/>
                <a:t>Register</a:t>
              </a:r>
              <a:endParaRPr lang="zh-TW" altLang="en-US" sz="800" b="1" dirty="0"/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B0D37B07-E470-7AB7-989C-B8357F109757}"/>
                </a:ext>
              </a:extLst>
            </p:cNvPr>
            <p:cNvSpPr txBox="1"/>
            <p:nvPr/>
          </p:nvSpPr>
          <p:spPr>
            <a:xfrm>
              <a:off x="689698" y="1253380"/>
              <a:ext cx="457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/>
                <a:t>1     0</a:t>
              </a:r>
              <a:endParaRPr lang="zh-TW" altLang="en-US" sz="800" b="1" dirty="0"/>
            </a:p>
          </p:txBody>
        </p: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41780A46-D332-915B-45CD-8B6E35E18309}"/>
                </a:ext>
              </a:extLst>
            </p:cNvPr>
            <p:cNvCxnSpPr>
              <a:cxnSpLocks/>
            </p:cNvCxnSpPr>
            <p:nvPr/>
          </p:nvCxnSpPr>
          <p:spPr>
            <a:xfrm>
              <a:off x="1158884" y="1536886"/>
              <a:ext cx="0" cy="262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C0C22053-49BD-4E68-8C6B-19B082671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5407" y="1361102"/>
              <a:ext cx="1090759" cy="32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AB2A924D-AD72-12BA-104A-BFF245D6C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1420" y="1536886"/>
              <a:ext cx="11228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A5F9CC07-0FE3-0360-913E-117D70F60227}"/>
                </a:ext>
              </a:extLst>
            </p:cNvPr>
            <p:cNvCxnSpPr>
              <a:cxnSpLocks/>
            </p:cNvCxnSpPr>
            <p:nvPr/>
          </p:nvCxnSpPr>
          <p:spPr>
            <a:xfrm>
              <a:off x="2130505" y="902308"/>
              <a:ext cx="0" cy="458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B730D64A-C5AD-64DD-B471-EDB8B6826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0527" y="1037954"/>
              <a:ext cx="3200" cy="504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6397E427-F02D-6FBE-4EAF-C561D8206F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810" y="1486388"/>
              <a:ext cx="803" cy="2202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6890A1E0-BC28-A70B-D1E2-143A1AF3B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565" y="1495213"/>
              <a:ext cx="3812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7CDD59FA-786B-6DEC-09E7-12C9A2222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20573" y="1865474"/>
              <a:ext cx="0" cy="1597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1F63C5D-51FF-59D4-4577-49A3D488A146}"/>
                </a:ext>
              </a:extLst>
            </p:cNvPr>
            <p:cNvCxnSpPr>
              <a:cxnSpLocks/>
            </p:cNvCxnSpPr>
            <p:nvPr/>
          </p:nvCxnSpPr>
          <p:spPr>
            <a:xfrm>
              <a:off x="1626922" y="1873313"/>
              <a:ext cx="805223" cy="4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單箭頭接點 187">
              <a:extLst>
                <a:ext uri="{FF2B5EF4-FFF2-40B4-BE49-F238E27FC236}">
                  <a16:creationId xmlns:a16="http://schemas.microsoft.com/office/drawing/2014/main" id="{D95E7CB1-476D-EB35-2C0C-BA021BAB4A9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162" y="2417886"/>
              <a:ext cx="3591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BFD6A4EF-14A5-5277-3A38-1A0DE6A25142}"/>
                </a:ext>
              </a:extLst>
            </p:cNvPr>
            <p:cNvSpPr txBox="1"/>
            <p:nvPr/>
          </p:nvSpPr>
          <p:spPr>
            <a:xfrm>
              <a:off x="1860208" y="2294775"/>
              <a:ext cx="23900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3D9CD5F-F0AD-451E-0377-86D1E6082961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56" y="3463246"/>
              <a:ext cx="474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單箭頭接點 200">
              <a:extLst>
                <a:ext uri="{FF2B5EF4-FFF2-40B4-BE49-F238E27FC236}">
                  <a16:creationId xmlns:a16="http://schemas.microsoft.com/office/drawing/2014/main" id="{0DC0F78E-4418-C48B-0BF7-6F965B9108B8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89" y="2127347"/>
              <a:ext cx="5102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2FD1AF34-7B77-B4EC-BAE5-A69AA1A5D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25360" y="1135949"/>
              <a:ext cx="0" cy="991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C119FA98-40A8-28A0-6A7C-BA17024A09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6944" y="1131037"/>
              <a:ext cx="1358416" cy="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D44FAED-3006-42B9-444B-B51234728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4334" y="902693"/>
              <a:ext cx="2951077" cy="4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9490DE47-A77F-457B-1630-F9D8E2654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296" y="1037954"/>
              <a:ext cx="27659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AD4D671D-2B66-7574-103E-B6A10078353F}"/>
                </a:ext>
              </a:extLst>
            </p:cNvPr>
            <p:cNvSpPr txBox="1"/>
            <p:nvPr/>
          </p:nvSpPr>
          <p:spPr>
            <a:xfrm>
              <a:off x="3205841" y="1253380"/>
              <a:ext cx="614101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IF/ID</a:t>
              </a:r>
              <a:endParaRPr lang="zh-TW" altLang="en-US" sz="1000" b="1" dirty="0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36038E22-BB0E-C9B9-5888-6ADC817FA1B4}"/>
                </a:ext>
              </a:extLst>
            </p:cNvPr>
            <p:cNvGrpSpPr/>
            <p:nvPr/>
          </p:nvGrpSpPr>
          <p:grpSpPr>
            <a:xfrm>
              <a:off x="5029791" y="855598"/>
              <a:ext cx="752791" cy="648984"/>
              <a:chOff x="4519134" y="6237164"/>
              <a:chExt cx="319903" cy="217998"/>
            </a:xfrm>
          </p:grpSpPr>
          <p:sp>
            <p:nvSpPr>
              <p:cNvPr id="218" name="矩形: 圓角 217">
                <a:extLst>
                  <a:ext uri="{FF2B5EF4-FFF2-40B4-BE49-F238E27FC236}">
                    <a16:creationId xmlns:a16="http://schemas.microsoft.com/office/drawing/2014/main" id="{230F6D8B-3816-D4E3-9811-5A61C5A55460}"/>
                  </a:ext>
                </a:extLst>
              </p:cNvPr>
              <p:cNvSpPr/>
              <p:nvPr/>
            </p:nvSpPr>
            <p:spPr>
              <a:xfrm>
                <a:off x="4519134" y="6237164"/>
                <a:ext cx="319903" cy="217998"/>
              </a:xfrm>
              <a:prstGeom prst="roundRect">
                <a:avLst>
                  <a:gd name="adj" fmla="val 27190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711" b="1" dirty="0"/>
              </a:p>
            </p:txBody>
          </p:sp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1B57B2AA-E5C9-60AC-AA2F-7E3DAA216A48}"/>
                  </a:ext>
                </a:extLst>
              </p:cNvPr>
              <p:cNvSpPr txBox="1"/>
              <p:nvPr/>
            </p:nvSpPr>
            <p:spPr>
              <a:xfrm>
                <a:off x="4557395" y="6306542"/>
                <a:ext cx="259331" cy="827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Control</a:t>
                </a:r>
                <a:endParaRPr lang="zh-TW" altLang="en-US" sz="1000" b="1" dirty="0"/>
              </a:p>
            </p:txBody>
          </p:sp>
        </p:grpSp>
        <p:grpSp>
          <p:nvGrpSpPr>
            <p:cNvPr id="223" name="群組 222">
              <a:extLst>
                <a:ext uri="{FF2B5EF4-FFF2-40B4-BE49-F238E27FC236}">
                  <a16:creationId xmlns:a16="http://schemas.microsoft.com/office/drawing/2014/main" id="{347B700A-B4D2-5256-4A6D-59A4F0DA1B9E}"/>
                </a:ext>
              </a:extLst>
            </p:cNvPr>
            <p:cNvGrpSpPr/>
            <p:nvPr/>
          </p:nvGrpSpPr>
          <p:grpSpPr>
            <a:xfrm>
              <a:off x="4414526" y="2924637"/>
              <a:ext cx="1367706" cy="1077218"/>
              <a:chOff x="4258077" y="3157930"/>
              <a:chExt cx="1367706" cy="1077218"/>
            </a:xfrm>
          </p:grpSpPr>
          <p:grpSp>
            <p:nvGrpSpPr>
              <p:cNvPr id="222" name="群組 221">
                <a:extLst>
                  <a:ext uri="{FF2B5EF4-FFF2-40B4-BE49-F238E27FC236}">
                    <a16:creationId xmlns:a16="http://schemas.microsoft.com/office/drawing/2014/main" id="{75947776-350F-BF2B-315A-B850BBD4E22D}"/>
                  </a:ext>
                </a:extLst>
              </p:cNvPr>
              <p:cNvGrpSpPr/>
              <p:nvPr/>
            </p:nvGrpSpPr>
            <p:grpSpPr>
              <a:xfrm>
                <a:off x="4258077" y="3157930"/>
                <a:ext cx="1367706" cy="1077218"/>
                <a:chOff x="4890310" y="3296328"/>
                <a:chExt cx="1367706" cy="1077218"/>
              </a:xfrm>
            </p:grpSpPr>
            <p:grpSp>
              <p:nvGrpSpPr>
                <p:cNvPr id="191" name="群組 190">
                  <a:extLst>
                    <a:ext uri="{FF2B5EF4-FFF2-40B4-BE49-F238E27FC236}">
                      <a16:creationId xmlns:a16="http://schemas.microsoft.com/office/drawing/2014/main" id="{A6255700-C9B4-BA27-ED3F-90F083EF4032}"/>
                    </a:ext>
                  </a:extLst>
                </p:cNvPr>
                <p:cNvGrpSpPr/>
                <p:nvPr/>
              </p:nvGrpSpPr>
              <p:grpSpPr>
                <a:xfrm>
                  <a:off x="4890310" y="3296328"/>
                  <a:ext cx="1260085" cy="1077218"/>
                  <a:chOff x="4890518" y="2462927"/>
                  <a:chExt cx="1642629" cy="1367431"/>
                </a:xfrm>
              </p:grpSpPr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7584458C-AB86-6F90-5425-3ACA97196B0B}"/>
                      </a:ext>
                    </a:extLst>
                  </p:cNvPr>
                  <p:cNvSpPr/>
                  <p:nvPr/>
                </p:nvSpPr>
                <p:spPr>
                  <a:xfrm>
                    <a:off x="4942986" y="2462927"/>
                    <a:ext cx="1590161" cy="1363115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/>
                  </a:p>
                </p:txBody>
              </p:sp>
              <p:sp>
                <p:nvSpPr>
                  <p:cNvPr id="193" name="文字方塊 192">
                    <a:extLst>
                      <a:ext uri="{FF2B5EF4-FFF2-40B4-BE49-F238E27FC236}">
                        <a16:creationId xmlns:a16="http://schemas.microsoft.com/office/drawing/2014/main" id="{A06CCA41-AC94-21A6-0E9A-69C3A6D89CCB}"/>
                      </a:ext>
                    </a:extLst>
                  </p:cNvPr>
                  <p:cNvSpPr txBox="1"/>
                  <p:nvPr/>
                </p:nvSpPr>
                <p:spPr>
                  <a:xfrm>
                    <a:off x="4890518" y="2462927"/>
                    <a:ext cx="821315" cy="136743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b="1" dirty="0" err="1"/>
                      <a:t>RN1</a:t>
                    </a:r>
                    <a:endParaRPr lang="en-US" altLang="zh-TW" sz="1000" b="1" dirty="0"/>
                  </a:p>
                  <a:p>
                    <a:endParaRPr lang="en-US" altLang="zh-TW" sz="800" b="1" dirty="0"/>
                  </a:p>
                  <a:p>
                    <a:r>
                      <a:rPr lang="en-US" altLang="zh-TW" sz="1000" b="1" dirty="0" err="1"/>
                      <a:t>RN2</a:t>
                    </a:r>
                    <a:endParaRPr lang="en-US" altLang="zh-TW" sz="1000" b="1" dirty="0"/>
                  </a:p>
                  <a:p>
                    <a:endParaRPr lang="en-US" altLang="zh-TW" sz="800" b="1" dirty="0"/>
                  </a:p>
                  <a:p>
                    <a:r>
                      <a:rPr lang="en-US" altLang="zh-TW" sz="1000" b="1" dirty="0" err="1"/>
                      <a:t>WN</a:t>
                    </a:r>
                    <a:endParaRPr lang="en-US" altLang="zh-TW" sz="1000" b="1" dirty="0"/>
                  </a:p>
                  <a:p>
                    <a:endParaRPr lang="en-US" altLang="zh-TW" sz="800" b="1" dirty="0"/>
                  </a:p>
                  <a:p>
                    <a:r>
                      <a:rPr lang="en-US" altLang="zh-TW" sz="1000" b="1" dirty="0"/>
                      <a:t>WD</a:t>
                    </a:r>
                  </a:p>
                </p:txBody>
              </p:sp>
            </p:grpSp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BB4B813D-F792-B728-C833-8C22F2EE506D}"/>
                    </a:ext>
                  </a:extLst>
                </p:cNvPr>
                <p:cNvSpPr txBox="1"/>
                <p:nvPr/>
              </p:nvSpPr>
              <p:spPr>
                <a:xfrm>
                  <a:off x="5759964" y="3433127"/>
                  <a:ext cx="498052" cy="80021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err="1"/>
                    <a:t>RD1</a:t>
                  </a:r>
                  <a:endParaRPr lang="en-US" altLang="zh-TW" sz="1000" b="1" dirty="0"/>
                </a:p>
                <a:p>
                  <a:endParaRPr lang="en-US" altLang="zh-TW" sz="800" b="1" dirty="0"/>
                </a:p>
                <a:p>
                  <a:endParaRPr lang="en-US" altLang="zh-TW" sz="1000" b="1" dirty="0"/>
                </a:p>
                <a:p>
                  <a:endParaRPr lang="en-US" altLang="zh-TW" sz="800" b="1" dirty="0"/>
                </a:p>
                <a:p>
                  <a:r>
                    <a:rPr lang="en-US" altLang="zh-TW" sz="1000" b="1" dirty="0" err="1"/>
                    <a:t>RD2</a:t>
                  </a:r>
                  <a:endParaRPr lang="en-US" altLang="zh-TW" sz="1000" b="1" dirty="0"/>
                </a:p>
              </p:txBody>
            </p:sp>
          </p:grpSp>
          <p:sp>
            <p:nvSpPr>
              <p:cNvPr id="221" name="文字方塊 220">
                <a:extLst>
                  <a:ext uri="{FF2B5EF4-FFF2-40B4-BE49-F238E27FC236}">
                    <a16:creationId xmlns:a16="http://schemas.microsoft.com/office/drawing/2014/main" id="{80AC6EEC-36BD-3388-BF73-9CEBD9720EED}"/>
                  </a:ext>
                </a:extLst>
              </p:cNvPr>
              <p:cNvSpPr txBox="1"/>
              <p:nvPr/>
            </p:nvSpPr>
            <p:spPr>
              <a:xfrm>
                <a:off x="4542508" y="3496051"/>
                <a:ext cx="765250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b="1" dirty="0"/>
                  <a:t>Register</a:t>
                </a:r>
              </a:p>
              <a:p>
                <a:pPr algn="ctr"/>
                <a:r>
                  <a:rPr lang="en-US" altLang="zh-TW" sz="1000" b="1" dirty="0"/>
                  <a:t>File</a:t>
                </a:r>
                <a:endParaRPr lang="zh-TW" altLang="en-US" sz="1000" b="1" dirty="0"/>
              </a:p>
            </p:txBody>
          </p:sp>
        </p:grp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BBBB0E73-7D4D-784B-A248-7632DE4586E8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39" y="3055083"/>
              <a:ext cx="417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EE53EE7C-6330-1C33-CF5E-38CCB9D8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41669" y="1163602"/>
              <a:ext cx="987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D99EEF2D-CCFB-D06F-321A-A533775ECFCE}"/>
                </a:ext>
              </a:extLst>
            </p:cNvPr>
            <p:cNvCxnSpPr>
              <a:cxnSpLocks/>
            </p:cNvCxnSpPr>
            <p:nvPr/>
          </p:nvCxnSpPr>
          <p:spPr>
            <a:xfrm>
              <a:off x="4034049" y="1342374"/>
              <a:ext cx="995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單箭頭接點 227">
              <a:extLst>
                <a:ext uri="{FF2B5EF4-FFF2-40B4-BE49-F238E27FC236}">
                  <a16:creationId xmlns:a16="http://schemas.microsoft.com/office/drawing/2014/main" id="{A22CC35B-C05A-72FE-1A6D-FDED36382F52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39" y="3326796"/>
              <a:ext cx="4178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228">
              <a:extLst>
                <a:ext uri="{FF2B5EF4-FFF2-40B4-BE49-F238E27FC236}">
                  <a16:creationId xmlns:a16="http://schemas.microsoft.com/office/drawing/2014/main" id="{7A81CA11-FC1D-40C5-0399-A59E574C112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096" y="3593093"/>
              <a:ext cx="708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3BDF2AC5-0AD5-B4F8-EBD3-C1C5B587BE2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354" y="3870201"/>
              <a:ext cx="5825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C4F97937-90BA-5AB9-28DD-0D2BC7A548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699" y="1161954"/>
              <a:ext cx="6970" cy="4483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4A6FCB60-6506-D3C1-769C-7424AB5B5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010" y="3463246"/>
              <a:ext cx="5136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單箭頭接點 243">
              <a:extLst>
                <a:ext uri="{FF2B5EF4-FFF2-40B4-BE49-F238E27FC236}">
                  <a16:creationId xmlns:a16="http://schemas.microsoft.com/office/drawing/2014/main" id="{DB46891E-4636-B247-3440-29E659250116}"/>
                </a:ext>
              </a:extLst>
            </p:cNvPr>
            <p:cNvCxnSpPr>
              <a:cxnSpLocks/>
            </p:cNvCxnSpPr>
            <p:nvPr/>
          </p:nvCxnSpPr>
          <p:spPr>
            <a:xfrm>
              <a:off x="4029284" y="4456480"/>
              <a:ext cx="13393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單箭頭接點 245">
              <a:extLst>
                <a:ext uri="{FF2B5EF4-FFF2-40B4-BE49-F238E27FC236}">
                  <a16:creationId xmlns:a16="http://schemas.microsoft.com/office/drawing/2014/main" id="{ECB31959-9DA6-3557-E4B1-5BA2E0DEC313}"/>
                </a:ext>
              </a:extLst>
            </p:cNvPr>
            <p:cNvCxnSpPr>
              <a:cxnSpLocks/>
            </p:cNvCxnSpPr>
            <p:nvPr/>
          </p:nvCxnSpPr>
          <p:spPr>
            <a:xfrm>
              <a:off x="5553074" y="4456480"/>
              <a:ext cx="9323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單箭頭接點 247">
              <a:extLst>
                <a:ext uri="{FF2B5EF4-FFF2-40B4-BE49-F238E27FC236}">
                  <a16:creationId xmlns:a16="http://schemas.microsoft.com/office/drawing/2014/main" id="{9D4529DA-F6B5-0B1A-47B7-27D96CD88534}"/>
                </a:ext>
              </a:extLst>
            </p:cNvPr>
            <p:cNvCxnSpPr>
              <a:cxnSpLocks/>
            </p:cNvCxnSpPr>
            <p:nvPr/>
          </p:nvCxnSpPr>
          <p:spPr>
            <a:xfrm>
              <a:off x="5674611" y="3733569"/>
              <a:ext cx="810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5A83DF5-3F73-2192-1058-39969A1702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4610" y="3185005"/>
              <a:ext cx="810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群組 256">
              <a:extLst>
                <a:ext uri="{FF2B5EF4-FFF2-40B4-BE49-F238E27FC236}">
                  <a16:creationId xmlns:a16="http://schemas.microsoft.com/office/drawing/2014/main" id="{6D077AE4-E66D-7670-1E54-BCC5C4643A46}"/>
                </a:ext>
              </a:extLst>
            </p:cNvPr>
            <p:cNvGrpSpPr/>
            <p:nvPr/>
          </p:nvGrpSpPr>
          <p:grpSpPr>
            <a:xfrm>
              <a:off x="6485431" y="902307"/>
              <a:ext cx="186482" cy="4267545"/>
              <a:chOff x="6485431" y="902308"/>
              <a:chExt cx="186482" cy="4095418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DD0051C-BD64-FB3C-B067-01DB70A44C83}"/>
                  </a:ext>
                </a:extLst>
              </p:cNvPr>
              <p:cNvSpPr/>
              <p:nvPr/>
            </p:nvSpPr>
            <p:spPr>
              <a:xfrm>
                <a:off x="6485432" y="1468824"/>
                <a:ext cx="186481" cy="352890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DFAE440-BA23-CB49-0793-C16F332788CC}"/>
                  </a:ext>
                </a:extLst>
              </p:cNvPr>
              <p:cNvSpPr/>
              <p:nvPr/>
            </p:nvSpPr>
            <p:spPr>
              <a:xfrm>
                <a:off x="6485433" y="1278248"/>
                <a:ext cx="186480" cy="18915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/>
                  <a:t>E</a:t>
                </a:r>
                <a:endParaRPr lang="zh-TW" altLang="en-US" sz="1000" b="1" dirty="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884CEDAC-FC4E-77B1-5942-846585A58C66}"/>
                  </a:ext>
                </a:extLst>
              </p:cNvPr>
              <p:cNvSpPr/>
              <p:nvPr/>
            </p:nvSpPr>
            <p:spPr>
              <a:xfrm>
                <a:off x="6485431" y="1091814"/>
                <a:ext cx="186480" cy="18915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/>
                  <a:t>M</a:t>
                </a:r>
                <a:endParaRPr lang="zh-TW" altLang="en-US" sz="1000" b="1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64718F6A-5FED-6AEC-0142-EDE6C60C43D7}"/>
                  </a:ext>
                </a:extLst>
              </p:cNvPr>
              <p:cNvSpPr/>
              <p:nvPr/>
            </p:nvSpPr>
            <p:spPr>
              <a:xfrm>
                <a:off x="6485431" y="902308"/>
                <a:ext cx="186480" cy="18915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/>
                  <a:t>W</a:t>
                </a:r>
                <a:endParaRPr lang="zh-TW" altLang="en-US" sz="1000" b="1" dirty="0"/>
              </a:p>
            </p:txBody>
          </p:sp>
        </p:grp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BFB620C3-9028-E1D0-B4CF-8702B4CE363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32" y="983751"/>
              <a:ext cx="703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單箭頭接點 265">
              <a:extLst>
                <a:ext uri="{FF2B5EF4-FFF2-40B4-BE49-F238E27FC236}">
                  <a16:creationId xmlns:a16="http://schemas.microsoft.com/office/drawing/2014/main" id="{6732FA19-CFFD-6CF2-DD63-C541C0DAAB5C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32" y="1184486"/>
              <a:ext cx="703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2D2D02F7-0074-6830-5B30-B20A63A2BB30}"/>
                </a:ext>
              </a:extLst>
            </p:cNvPr>
            <p:cNvCxnSpPr>
              <a:cxnSpLocks/>
            </p:cNvCxnSpPr>
            <p:nvPr/>
          </p:nvCxnSpPr>
          <p:spPr>
            <a:xfrm>
              <a:off x="5782232" y="1377881"/>
              <a:ext cx="703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B4B90AC1-9AC9-BB6B-1E5F-A03EE13484FC}"/>
                </a:ext>
              </a:extLst>
            </p:cNvPr>
            <p:cNvCxnSpPr>
              <a:cxnSpLocks/>
            </p:cNvCxnSpPr>
            <p:nvPr/>
          </p:nvCxnSpPr>
          <p:spPr>
            <a:xfrm>
              <a:off x="3741096" y="3586951"/>
              <a:ext cx="0" cy="2446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0077448C-9DDB-6823-F816-F5B72C7B0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68173" y="3862827"/>
              <a:ext cx="0" cy="2354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85CF9DD7-BD1D-AAB9-5C44-D818DB434087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72" y="2127347"/>
              <a:ext cx="0" cy="3984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448AE06F-975D-9272-8A17-BC8A166ED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1644" y="2121710"/>
              <a:ext cx="106363" cy="1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EFACA4F0-C471-7587-17C1-A17EB5404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154" y="6033411"/>
              <a:ext cx="80756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817295BA-53C3-1D2F-B66F-B5B1895B1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5252" y="6111774"/>
              <a:ext cx="420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2C263A8C-C566-6781-5819-8EFF988B9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1840" y="6442468"/>
              <a:ext cx="3351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BD3A3E16-BD4B-56C5-AF23-4698B189B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1396" y="6433797"/>
              <a:ext cx="2043839" cy="8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06A1B766-7CA2-6EBB-3D03-907ABC09D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9250" y="6216900"/>
              <a:ext cx="8373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單箭頭接點 306">
              <a:extLst>
                <a:ext uri="{FF2B5EF4-FFF2-40B4-BE49-F238E27FC236}">
                  <a16:creationId xmlns:a16="http://schemas.microsoft.com/office/drawing/2014/main" id="{6A7EF893-97B3-9645-8B48-DD69C73328EC}"/>
                </a:ext>
              </a:extLst>
            </p:cNvPr>
            <p:cNvCxnSpPr>
              <a:cxnSpLocks/>
            </p:cNvCxnSpPr>
            <p:nvPr/>
          </p:nvCxnSpPr>
          <p:spPr>
            <a:xfrm>
              <a:off x="4027699" y="4810181"/>
              <a:ext cx="24577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群組 308">
              <a:extLst>
                <a:ext uri="{FF2B5EF4-FFF2-40B4-BE49-F238E27FC236}">
                  <a16:creationId xmlns:a16="http://schemas.microsoft.com/office/drawing/2014/main" id="{8264B77E-B089-AC40-2D82-A36EEC12D711}"/>
                </a:ext>
              </a:extLst>
            </p:cNvPr>
            <p:cNvGrpSpPr/>
            <p:nvPr/>
          </p:nvGrpSpPr>
          <p:grpSpPr>
            <a:xfrm rot="16200000">
              <a:off x="5748322" y="2329432"/>
              <a:ext cx="352039" cy="284099"/>
              <a:chOff x="2595846" y="2143700"/>
              <a:chExt cx="805897" cy="563811"/>
            </a:xfrm>
          </p:grpSpPr>
          <p:grpSp>
            <p:nvGrpSpPr>
              <p:cNvPr id="310" name="群組 309">
                <a:extLst>
                  <a:ext uri="{FF2B5EF4-FFF2-40B4-BE49-F238E27FC236}">
                    <a16:creationId xmlns:a16="http://schemas.microsoft.com/office/drawing/2014/main" id="{31F02074-58B6-DE60-93C7-12EFBFF943E9}"/>
                  </a:ext>
                </a:extLst>
              </p:cNvPr>
              <p:cNvGrpSpPr/>
              <p:nvPr/>
            </p:nvGrpSpPr>
            <p:grpSpPr>
              <a:xfrm>
                <a:off x="2731313" y="2143700"/>
                <a:ext cx="670430" cy="563811"/>
                <a:chOff x="2656244" y="2909145"/>
                <a:chExt cx="670430" cy="563811"/>
              </a:xfrm>
            </p:grpSpPr>
            <p:grpSp>
              <p:nvGrpSpPr>
                <p:cNvPr id="314" name="群組 313">
                  <a:extLst>
                    <a:ext uri="{FF2B5EF4-FFF2-40B4-BE49-F238E27FC236}">
                      <a16:creationId xmlns:a16="http://schemas.microsoft.com/office/drawing/2014/main" id="{99A2DFB9-FAE2-C66E-AC0D-D161069D7F25}"/>
                    </a:ext>
                  </a:extLst>
                </p:cNvPr>
                <p:cNvGrpSpPr/>
                <p:nvPr/>
              </p:nvGrpSpPr>
              <p:grpSpPr>
                <a:xfrm>
                  <a:off x="2775082" y="2909145"/>
                  <a:ext cx="551592" cy="563811"/>
                  <a:chOff x="2775082" y="2909145"/>
                  <a:chExt cx="551592" cy="563811"/>
                </a:xfrm>
              </p:grpSpPr>
              <p:sp>
                <p:nvSpPr>
                  <p:cNvPr id="318" name="流程圖: 延遲 317">
                    <a:extLst>
                      <a:ext uri="{FF2B5EF4-FFF2-40B4-BE49-F238E27FC236}">
                        <a16:creationId xmlns:a16="http://schemas.microsoft.com/office/drawing/2014/main" id="{796E53BB-88CC-77DE-5289-490D52D76BFF}"/>
                      </a:ext>
                    </a:extLst>
                  </p:cNvPr>
                  <p:cNvSpPr/>
                  <p:nvPr/>
                </p:nvSpPr>
                <p:spPr>
                  <a:xfrm>
                    <a:off x="2775082" y="2925581"/>
                    <a:ext cx="551592" cy="530941"/>
                  </a:xfrm>
                  <a:prstGeom prst="flowChartDelay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19" name="直線接點 318">
                    <a:extLst>
                      <a:ext uri="{FF2B5EF4-FFF2-40B4-BE49-F238E27FC236}">
                        <a16:creationId xmlns:a16="http://schemas.microsoft.com/office/drawing/2014/main" id="{8245C9F8-864A-6347-DF3C-C48500C3B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5082" y="2909145"/>
                    <a:ext cx="0" cy="563811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群組 314">
                  <a:extLst>
                    <a:ext uri="{FF2B5EF4-FFF2-40B4-BE49-F238E27FC236}">
                      <a16:creationId xmlns:a16="http://schemas.microsoft.com/office/drawing/2014/main" id="{BDEE500B-216D-160F-B141-255084D491AD}"/>
                    </a:ext>
                  </a:extLst>
                </p:cNvPr>
                <p:cNvGrpSpPr/>
                <p:nvPr/>
              </p:nvGrpSpPr>
              <p:grpSpPr>
                <a:xfrm>
                  <a:off x="2656244" y="2925579"/>
                  <a:ext cx="270933" cy="530936"/>
                  <a:chOff x="2841434" y="2176584"/>
                  <a:chExt cx="270933" cy="530936"/>
                </a:xfrm>
              </p:grpSpPr>
              <p:sp>
                <p:nvSpPr>
                  <p:cNvPr id="316" name="弧形 315">
                    <a:extLst>
                      <a:ext uri="{FF2B5EF4-FFF2-40B4-BE49-F238E27FC236}">
                        <a16:creationId xmlns:a16="http://schemas.microsoft.com/office/drawing/2014/main" id="{CC4609CE-D102-4044-02A2-D1B066B3C7F0}"/>
                      </a:ext>
                    </a:extLst>
                  </p:cNvPr>
                  <p:cNvSpPr/>
                  <p:nvPr/>
                </p:nvSpPr>
                <p:spPr>
                  <a:xfrm>
                    <a:off x="2841434" y="2176586"/>
                    <a:ext cx="270933" cy="530934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7" name="弧形 316">
                    <a:extLst>
                      <a:ext uri="{FF2B5EF4-FFF2-40B4-BE49-F238E27FC236}">
                        <a16:creationId xmlns:a16="http://schemas.microsoft.com/office/drawing/2014/main" id="{094DBF47-9A17-A1BC-9575-DD6F321B6F29}"/>
                      </a:ext>
                    </a:extLst>
                  </p:cNvPr>
                  <p:cNvSpPr/>
                  <p:nvPr/>
                </p:nvSpPr>
                <p:spPr>
                  <a:xfrm flipV="1">
                    <a:off x="2841434" y="2176584"/>
                    <a:ext cx="270933" cy="530934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grpSp>
            <p:nvGrpSpPr>
              <p:cNvPr id="311" name="群組 310">
                <a:extLst>
                  <a:ext uri="{FF2B5EF4-FFF2-40B4-BE49-F238E27FC236}">
                    <a16:creationId xmlns:a16="http://schemas.microsoft.com/office/drawing/2014/main" id="{F7DCB38B-A83E-76FB-2AAC-0C973B2F8CD8}"/>
                  </a:ext>
                </a:extLst>
              </p:cNvPr>
              <p:cNvGrpSpPr/>
              <p:nvPr/>
            </p:nvGrpSpPr>
            <p:grpSpPr>
              <a:xfrm>
                <a:off x="2595846" y="2160127"/>
                <a:ext cx="270933" cy="530936"/>
                <a:chOff x="2841434" y="2176584"/>
                <a:chExt cx="270933" cy="530936"/>
              </a:xfrm>
            </p:grpSpPr>
            <p:sp>
              <p:nvSpPr>
                <p:cNvPr id="312" name="弧形 311">
                  <a:extLst>
                    <a:ext uri="{FF2B5EF4-FFF2-40B4-BE49-F238E27FC236}">
                      <a16:creationId xmlns:a16="http://schemas.microsoft.com/office/drawing/2014/main" id="{EF76AB73-E24F-0CB2-F42A-49D60540EC60}"/>
                    </a:ext>
                  </a:extLst>
                </p:cNvPr>
                <p:cNvSpPr/>
                <p:nvPr/>
              </p:nvSpPr>
              <p:spPr>
                <a:xfrm>
                  <a:off x="2841434" y="2176586"/>
                  <a:ext cx="270933" cy="53093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3" name="弧形 312">
                  <a:extLst>
                    <a:ext uri="{FF2B5EF4-FFF2-40B4-BE49-F238E27FC236}">
                      <a16:creationId xmlns:a16="http://schemas.microsoft.com/office/drawing/2014/main" id="{EBF681DE-65AB-48A0-4ED8-FE99D12BDC48}"/>
                    </a:ext>
                  </a:extLst>
                </p:cNvPr>
                <p:cNvSpPr/>
                <p:nvPr/>
              </p:nvSpPr>
              <p:spPr>
                <a:xfrm flipV="1">
                  <a:off x="2841434" y="2176584"/>
                  <a:ext cx="270933" cy="53093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20" name="流程圖: 延遲 319">
              <a:extLst>
                <a:ext uri="{FF2B5EF4-FFF2-40B4-BE49-F238E27FC236}">
                  <a16:creationId xmlns:a16="http://schemas.microsoft.com/office/drawing/2014/main" id="{545D39B5-4F48-6C8E-111F-223545A8B2BA}"/>
                </a:ext>
              </a:extLst>
            </p:cNvPr>
            <p:cNvSpPr/>
            <p:nvPr/>
          </p:nvSpPr>
          <p:spPr>
            <a:xfrm>
              <a:off x="6022644" y="1718699"/>
              <a:ext cx="267537" cy="227601"/>
            </a:xfrm>
            <a:prstGeom prst="flowChartDelay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AC0E661A-60ED-440A-BCDD-3730829CBED5}"/>
                </a:ext>
              </a:extLst>
            </p:cNvPr>
            <p:cNvCxnSpPr>
              <a:cxnSpLocks/>
            </p:cNvCxnSpPr>
            <p:nvPr/>
          </p:nvCxnSpPr>
          <p:spPr>
            <a:xfrm>
              <a:off x="5923386" y="1887414"/>
              <a:ext cx="0" cy="4160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3377FDF1-AD28-7533-5D5E-D36948391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5895" y="1885457"/>
              <a:ext cx="1122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4092A602-D251-54A0-BEED-EEC0AF4D4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328" y="1832500"/>
              <a:ext cx="852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14986F02-A6C1-3F1A-D769-71AE4283FA97}"/>
                </a:ext>
              </a:extLst>
            </p:cNvPr>
            <p:cNvCxnSpPr>
              <a:cxnSpLocks/>
            </p:cNvCxnSpPr>
            <p:nvPr/>
          </p:nvCxnSpPr>
          <p:spPr>
            <a:xfrm>
              <a:off x="6371445" y="410506"/>
              <a:ext cx="0" cy="1431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52265A76-F843-DA26-DEBF-442C24BABF7B}"/>
                </a:ext>
              </a:extLst>
            </p:cNvPr>
            <p:cNvCxnSpPr>
              <a:cxnSpLocks/>
            </p:cNvCxnSpPr>
            <p:nvPr/>
          </p:nvCxnSpPr>
          <p:spPr>
            <a:xfrm>
              <a:off x="5923386" y="1181637"/>
              <a:ext cx="0" cy="605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00983601-FCC1-1BBD-0A5B-CDA1D6F2F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5894" y="1786648"/>
              <a:ext cx="1122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文字方塊 339">
              <a:extLst>
                <a:ext uri="{FF2B5EF4-FFF2-40B4-BE49-F238E27FC236}">
                  <a16:creationId xmlns:a16="http://schemas.microsoft.com/office/drawing/2014/main" id="{2E5E9BD9-02DE-7ED6-E942-2209AC7FD091}"/>
                </a:ext>
              </a:extLst>
            </p:cNvPr>
            <p:cNvSpPr txBox="1"/>
            <p:nvPr/>
          </p:nvSpPr>
          <p:spPr>
            <a:xfrm>
              <a:off x="5730080" y="1477493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/>
                <a:t>Branch</a:t>
              </a:r>
            </a:p>
          </p:txBody>
        </p:sp>
        <p:sp>
          <p:nvSpPr>
            <p:cNvPr id="341" name="文字方塊 340">
              <a:extLst>
                <a:ext uri="{FF2B5EF4-FFF2-40B4-BE49-F238E27FC236}">
                  <a16:creationId xmlns:a16="http://schemas.microsoft.com/office/drawing/2014/main" id="{F30B713D-AB4C-094A-D62F-B4834EE65B18}"/>
                </a:ext>
              </a:extLst>
            </p:cNvPr>
            <p:cNvSpPr txBox="1"/>
            <p:nvPr/>
          </p:nvSpPr>
          <p:spPr>
            <a:xfrm>
              <a:off x="5680273" y="2035172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/>
                <a:t>Zero</a:t>
              </a:r>
            </a:p>
          </p:txBody>
        </p:sp>
        <p:cxnSp>
          <p:nvCxnSpPr>
            <p:cNvPr id="342" name="直線單箭頭接點 341">
              <a:extLst>
                <a:ext uri="{FF2B5EF4-FFF2-40B4-BE49-F238E27FC236}">
                  <a16:creationId xmlns:a16="http://schemas.microsoft.com/office/drawing/2014/main" id="{F94D5A2A-9ECC-FA2E-D786-A2206808A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291" y="2536413"/>
              <a:ext cx="0" cy="639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單箭頭接點 344">
              <a:extLst>
                <a:ext uri="{FF2B5EF4-FFF2-40B4-BE49-F238E27FC236}">
                  <a16:creationId xmlns:a16="http://schemas.microsoft.com/office/drawing/2014/main" id="{68F56862-116F-5971-B3A8-B24504D6F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1155" y="2536413"/>
              <a:ext cx="872" cy="1197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CD7A9094-8A26-6AF4-09E9-F1B3C258D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565" y="6663324"/>
              <a:ext cx="58595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9D175D13-09EC-226E-711F-B6943F146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4557" y="3185005"/>
              <a:ext cx="16472" cy="3478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FE01CC94-59BD-AC6D-EDC3-8FEF78F6BE00}"/>
                </a:ext>
              </a:extLst>
            </p:cNvPr>
            <p:cNvCxnSpPr>
              <a:cxnSpLocks/>
            </p:cNvCxnSpPr>
            <p:nvPr/>
          </p:nvCxnSpPr>
          <p:spPr>
            <a:xfrm>
              <a:off x="5885235" y="4456480"/>
              <a:ext cx="0" cy="19859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單箭頭接點 359">
              <a:extLst>
                <a:ext uri="{FF2B5EF4-FFF2-40B4-BE49-F238E27FC236}">
                  <a16:creationId xmlns:a16="http://schemas.microsoft.com/office/drawing/2014/main" id="{601CE0D5-319D-08AE-C54D-0C07878150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7699" y="5099520"/>
              <a:ext cx="24577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文字方塊 360">
              <a:extLst>
                <a:ext uri="{FF2B5EF4-FFF2-40B4-BE49-F238E27FC236}">
                  <a16:creationId xmlns:a16="http://schemas.microsoft.com/office/drawing/2014/main" id="{B8C543B2-B676-B128-1275-5131CD2D6AFB}"/>
                </a:ext>
              </a:extLst>
            </p:cNvPr>
            <p:cNvSpPr txBox="1"/>
            <p:nvPr/>
          </p:nvSpPr>
          <p:spPr>
            <a:xfrm>
              <a:off x="6417059" y="5266226"/>
              <a:ext cx="362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/>
                <a:t>CLK</a:t>
              </a:r>
              <a:endParaRPr lang="zh-TW" altLang="en-US" sz="800" b="1" dirty="0"/>
            </a:p>
          </p:txBody>
        </p: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E60B6E91-802F-11FD-1B68-2F0FD011F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8489" y="5168919"/>
              <a:ext cx="0" cy="12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等腰三角形 362">
              <a:extLst>
                <a:ext uri="{FF2B5EF4-FFF2-40B4-BE49-F238E27FC236}">
                  <a16:creationId xmlns:a16="http://schemas.microsoft.com/office/drawing/2014/main" id="{21AD0B10-E2A9-F029-7775-EBC28F7EFB1D}"/>
                </a:ext>
              </a:extLst>
            </p:cNvPr>
            <p:cNvSpPr/>
            <p:nvPr/>
          </p:nvSpPr>
          <p:spPr>
            <a:xfrm>
              <a:off x="6548694" y="5098587"/>
              <a:ext cx="82072" cy="7033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365" name="直線單箭頭接點 364">
              <a:extLst>
                <a:ext uri="{FF2B5EF4-FFF2-40B4-BE49-F238E27FC236}">
                  <a16:creationId xmlns:a16="http://schemas.microsoft.com/office/drawing/2014/main" id="{599FE48F-9599-78DE-5F51-7E833123C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603" y="5634295"/>
              <a:ext cx="1604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835CCD0D-716F-D63D-36BC-2158C334B80E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1" y="5835528"/>
              <a:ext cx="16345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10DB9B18-9602-06F0-F732-47A5957ECFC2}"/>
                </a:ext>
              </a:extLst>
            </p:cNvPr>
            <p:cNvCxnSpPr>
              <a:cxnSpLocks/>
            </p:cNvCxnSpPr>
            <p:nvPr/>
          </p:nvCxnSpPr>
          <p:spPr>
            <a:xfrm>
              <a:off x="479446" y="5631119"/>
              <a:ext cx="16483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>
              <a:extLst>
                <a:ext uri="{FF2B5EF4-FFF2-40B4-BE49-F238E27FC236}">
                  <a16:creationId xmlns:a16="http://schemas.microsoft.com/office/drawing/2014/main" id="{E96BAAE7-B8A0-826A-E10C-ADE791E4C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11" y="5640823"/>
              <a:ext cx="0" cy="204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B140E0A7-8DD4-8BA8-D065-AFED78437310}"/>
                </a:ext>
              </a:extLst>
            </p:cNvPr>
            <p:cNvCxnSpPr>
              <a:cxnSpLocks/>
            </p:cNvCxnSpPr>
            <p:nvPr/>
          </p:nvCxnSpPr>
          <p:spPr>
            <a:xfrm>
              <a:off x="370895" y="6276912"/>
              <a:ext cx="2557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文字方塊 388">
              <a:extLst>
                <a:ext uri="{FF2B5EF4-FFF2-40B4-BE49-F238E27FC236}">
                  <a16:creationId xmlns:a16="http://schemas.microsoft.com/office/drawing/2014/main" id="{1B72244E-6074-8E0F-3E8D-E2591C1B6E22}"/>
                </a:ext>
              </a:extLst>
            </p:cNvPr>
            <p:cNvSpPr txBox="1"/>
            <p:nvPr/>
          </p:nvSpPr>
          <p:spPr>
            <a:xfrm>
              <a:off x="1237148" y="5433557"/>
              <a:ext cx="707276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/>
                <a:t>jump_addr</a:t>
              </a:r>
              <a:endParaRPr lang="en-US" altLang="zh-TW" sz="800" b="1" dirty="0"/>
            </a:p>
          </p:txBody>
        </p:sp>
        <p:sp>
          <p:nvSpPr>
            <p:cNvPr id="392" name="文字方塊 391">
              <a:extLst>
                <a:ext uri="{FF2B5EF4-FFF2-40B4-BE49-F238E27FC236}">
                  <a16:creationId xmlns:a16="http://schemas.microsoft.com/office/drawing/2014/main" id="{0F579C2A-7664-2CAA-BF05-37217571B6FC}"/>
                </a:ext>
              </a:extLst>
            </p:cNvPr>
            <p:cNvSpPr txBox="1"/>
            <p:nvPr/>
          </p:nvSpPr>
          <p:spPr>
            <a:xfrm>
              <a:off x="2125158" y="727869"/>
              <a:ext cx="707276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/>
                <a:t>Jump</a:t>
              </a:r>
            </a:p>
          </p:txBody>
        </p: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69DF8ACE-8BD1-6AE6-E36E-42219E5AB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843" y="634250"/>
              <a:ext cx="7385537" cy="29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單箭頭接點 401">
              <a:extLst>
                <a:ext uri="{FF2B5EF4-FFF2-40B4-BE49-F238E27FC236}">
                  <a16:creationId xmlns:a16="http://schemas.microsoft.com/office/drawing/2014/main" id="{A2F79894-CBD4-D8F8-2FCD-EA087CB770BE}"/>
                </a:ext>
              </a:extLst>
            </p:cNvPr>
            <p:cNvCxnSpPr>
              <a:cxnSpLocks/>
            </p:cNvCxnSpPr>
            <p:nvPr/>
          </p:nvCxnSpPr>
          <p:spPr>
            <a:xfrm>
              <a:off x="4614843" y="658233"/>
              <a:ext cx="0" cy="226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67BB669F-CA34-AD24-31E4-4095E6647DE4}"/>
                </a:ext>
              </a:extLst>
            </p:cNvPr>
            <p:cNvSpPr txBox="1"/>
            <p:nvPr/>
          </p:nvSpPr>
          <p:spPr>
            <a:xfrm>
              <a:off x="4474783" y="2491043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RegWrite</a:t>
              </a:r>
              <a:endParaRPr lang="en-US" altLang="zh-TW" sz="800" b="1" dirty="0"/>
            </a:p>
          </p:txBody>
        </p:sp>
        <p:sp>
          <p:nvSpPr>
            <p:cNvPr id="407" name="文字方塊 406">
              <a:extLst>
                <a:ext uri="{FF2B5EF4-FFF2-40B4-BE49-F238E27FC236}">
                  <a16:creationId xmlns:a16="http://schemas.microsoft.com/office/drawing/2014/main" id="{5D31E3EA-95A6-DE80-736F-39A5E2EE8542}"/>
                </a:ext>
              </a:extLst>
            </p:cNvPr>
            <p:cNvSpPr txBox="1"/>
            <p:nvPr/>
          </p:nvSpPr>
          <p:spPr>
            <a:xfrm>
              <a:off x="4436926" y="1139630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/>
                <a:t>opcode</a:t>
              </a:r>
            </a:p>
          </p:txBody>
        </p:sp>
        <p:sp>
          <p:nvSpPr>
            <p:cNvPr id="408" name="文字方塊 407">
              <a:extLst>
                <a:ext uri="{FF2B5EF4-FFF2-40B4-BE49-F238E27FC236}">
                  <a16:creationId xmlns:a16="http://schemas.microsoft.com/office/drawing/2014/main" id="{187AC850-6D97-3F76-0FD2-84DC10553F3A}"/>
                </a:ext>
              </a:extLst>
            </p:cNvPr>
            <p:cNvSpPr txBox="1"/>
            <p:nvPr/>
          </p:nvSpPr>
          <p:spPr>
            <a:xfrm>
              <a:off x="4481611" y="1335450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funct</a:t>
              </a:r>
              <a:endParaRPr lang="en-US" altLang="zh-TW" sz="800" b="1" dirty="0"/>
            </a:p>
          </p:txBody>
        </p:sp>
        <p:sp>
          <p:nvSpPr>
            <p:cNvPr id="410" name="文字方塊 409">
              <a:extLst>
                <a:ext uri="{FF2B5EF4-FFF2-40B4-BE49-F238E27FC236}">
                  <a16:creationId xmlns:a16="http://schemas.microsoft.com/office/drawing/2014/main" id="{7B14F04B-1684-2E26-7E21-DD73B92DB594}"/>
                </a:ext>
              </a:extLst>
            </p:cNvPr>
            <p:cNvSpPr txBox="1"/>
            <p:nvPr/>
          </p:nvSpPr>
          <p:spPr>
            <a:xfrm>
              <a:off x="4020521" y="2837407"/>
              <a:ext cx="271896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rs</a:t>
              </a:r>
              <a:endParaRPr lang="en-US" altLang="zh-TW" sz="800" b="1" dirty="0"/>
            </a:p>
          </p:txBody>
        </p:sp>
        <p:sp>
          <p:nvSpPr>
            <p:cNvPr id="411" name="文字方塊 410">
              <a:extLst>
                <a:ext uri="{FF2B5EF4-FFF2-40B4-BE49-F238E27FC236}">
                  <a16:creationId xmlns:a16="http://schemas.microsoft.com/office/drawing/2014/main" id="{AE75061F-E7BA-494E-4290-D2882F42A143}"/>
                </a:ext>
              </a:extLst>
            </p:cNvPr>
            <p:cNvSpPr txBox="1"/>
            <p:nvPr/>
          </p:nvSpPr>
          <p:spPr>
            <a:xfrm>
              <a:off x="4015865" y="3125214"/>
              <a:ext cx="271896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/>
                <a:t>rt</a:t>
              </a:r>
            </a:p>
          </p:txBody>
        </p:sp>
        <p:sp>
          <p:nvSpPr>
            <p:cNvPr id="412" name="文字方塊 411">
              <a:extLst>
                <a:ext uri="{FF2B5EF4-FFF2-40B4-BE49-F238E27FC236}">
                  <a16:creationId xmlns:a16="http://schemas.microsoft.com/office/drawing/2014/main" id="{ACE3F61E-D00E-57AE-D8ED-C098D62FBDA4}"/>
                </a:ext>
              </a:extLst>
            </p:cNvPr>
            <p:cNvSpPr txBox="1"/>
            <p:nvPr/>
          </p:nvSpPr>
          <p:spPr>
            <a:xfrm>
              <a:off x="4056360" y="4629561"/>
              <a:ext cx="271896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/>
                <a:t>rt</a:t>
              </a:r>
            </a:p>
          </p:txBody>
        </p:sp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3044D015-5E2C-B136-CBAE-38F4ACC13D3F}"/>
                </a:ext>
              </a:extLst>
            </p:cNvPr>
            <p:cNvSpPr txBox="1"/>
            <p:nvPr/>
          </p:nvSpPr>
          <p:spPr>
            <a:xfrm>
              <a:off x="4032039" y="4888856"/>
              <a:ext cx="313001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rd</a:t>
              </a:r>
              <a:endParaRPr lang="en-US" altLang="zh-TW" sz="800" b="1" dirty="0"/>
            </a:p>
          </p:txBody>
        </p:sp>
        <p:sp>
          <p:nvSpPr>
            <p:cNvPr id="414" name="文字方塊 413">
              <a:extLst>
                <a:ext uri="{FF2B5EF4-FFF2-40B4-BE49-F238E27FC236}">
                  <a16:creationId xmlns:a16="http://schemas.microsoft.com/office/drawing/2014/main" id="{016843F5-0C97-DBBE-D274-AB19527A8E0E}"/>
                </a:ext>
              </a:extLst>
            </p:cNvPr>
            <p:cNvSpPr txBox="1"/>
            <p:nvPr/>
          </p:nvSpPr>
          <p:spPr>
            <a:xfrm>
              <a:off x="3956093" y="4248556"/>
              <a:ext cx="64581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Immed</a:t>
              </a:r>
              <a:endParaRPr lang="en-US" altLang="zh-TW" sz="800" b="1" dirty="0"/>
            </a:p>
          </p:txBody>
        </p:sp>
        <p:sp>
          <p:nvSpPr>
            <p:cNvPr id="418" name="文字方塊 417">
              <a:extLst>
                <a:ext uri="{FF2B5EF4-FFF2-40B4-BE49-F238E27FC236}">
                  <a16:creationId xmlns:a16="http://schemas.microsoft.com/office/drawing/2014/main" id="{6A088A8D-41D0-D706-781F-E1B6DA4E89CA}"/>
                </a:ext>
              </a:extLst>
            </p:cNvPr>
            <p:cNvSpPr txBox="1"/>
            <p:nvPr/>
          </p:nvSpPr>
          <p:spPr>
            <a:xfrm>
              <a:off x="6345703" y="675402"/>
              <a:ext cx="614101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ID/EX</a:t>
              </a:r>
              <a:endParaRPr lang="zh-TW" altLang="en-US" sz="1000" b="1" dirty="0"/>
            </a:p>
          </p:txBody>
        </p:sp>
        <p:sp>
          <p:nvSpPr>
            <p:cNvPr id="419" name="文字方塊 418">
              <a:extLst>
                <a:ext uri="{FF2B5EF4-FFF2-40B4-BE49-F238E27FC236}">
                  <a16:creationId xmlns:a16="http://schemas.microsoft.com/office/drawing/2014/main" id="{E68C8CE8-F0E2-ACB5-CD00-CCFD265ADCCE}"/>
                </a:ext>
              </a:extLst>
            </p:cNvPr>
            <p:cNvSpPr txBox="1"/>
            <p:nvPr/>
          </p:nvSpPr>
          <p:spPr>
            <a:xfrm>
              <a:off x="8978312" y="863844"/>
              <a:ext cx="67764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EX/MEM</a:t>
              </a:r>
              <a:endParaRPr lang="zh-TW" altLang="en-US" sz="1000" b="1" dirty="0"/>
            </a:p>
          </p:txBody>
        </p:sp>
        <p:cxnSp>
          <p:nvCxnSpPr>
            <p:cNvPr id="420" name="直線單箭頭接點 419">
              <a:extLst>
                <a:ext uri="{FF2B5EF4-FFF2-40B4-BE49-F238E27FC236}">
                  <a16:creationId xmlns:a16="http://schemas.microsoft.com/office/drawing/2014/main" id="{53399037-85EA-39D9-53C4-FEE1D14A0F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5154" y="1206909"/>
              <a:ext cx="3667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接點 420">
              <a:extLst>
                <a:ext uri="{FF2B5EF4-FFF2-40B4-BE49-F238E27FC236}">
                  <a16:creationId xmlns:a16="http://schemas.microsoft.com/office/drawing/2014/main" id="{099E1F7A-AC0C-FFBF-13E9-44E50AB9D3A8}"/>
                </a:ext>
              </a:extLst>
            </p:cNvPr>
            <p:cNvCxnSpPr>
              <a:cxnSpLocks/>
              <a:endCxn id="253" idx="3"/>
            </p:cNvCxnSpPr>
            <p:nvPr/>
          </p:nvCxnSpPr>
          <p:spPr>
            <a:xfrm flipH="1" flipV="1">
              <a:off x="6671911" y="1000859"/>
              <a:ext cx="2163243" cy="10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接點 424">
              <a:extLst>
                <a:ext uri="{FF2B5EF4-FFF2-40B4-BE49-F238E27FC236}">
                  <a16:creationId xmlns:a16="http://schemas.microsoft.com/office/drawing/2014/main" id="{0430924C-1F8A-A0CA-8B3D-9C517D8800BD}"/>
                </a:ext>
              </a:extLst>
            </p:cNvPr>
            <p:cNvCxnSpPr>
              <a:cxnSpLocks/>
            </p:cNvCxnSpPr>
            <p:nvPr/>
          </p:nvCxnSpPr>
          <p:spPr>
            <a:xfrm>
              <a:off x="8835154" y="1004038"/>
              <a:ext cx="0" cy="211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010ADF93-019C-A890-A24F-48E3D25F331E}"/>
                </a:ext>
              </a:extLst>
            </p:cNvPr>
            <p:cNvCxnSpPr>
              <a:cxnSpLocks/>
            </p:cNvCxnSpPr>
            <p:nvPr/>
          </p:nvCxnSpPr>
          <p:spPr>
            <a:xfrm>
              <a:off x="8732761" y="1397806"/>
              <a:ext cx="468395" cy="5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>
              <a:extLst>
                <a:ext uri="{FF2B5EF4-FFF2-40B4-BE49-F238E27FC236}">
                  <a16:creationId xmlns:a16="http://schemas.microsoft.com/office/drawing/2014/main" id="{A12B90D4-7EBC-4409-549A-41C2A9C07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9895" y="1183825"/>
              <a:ext cx="2070047" cy="5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0F9D9C74-10B5-19EB-68A9-5D225F61BBA8}"/>
                </a:ext>
              </a:extLst>
            </p:cNvPr>
            <p:cNvCxnSpPr>
              <a:cxnSpLocks/>
            </p:cNvCxnSpPr>
            <p:nvPr/>
          </p:nvCxnSpPr>
          <p:spPr>
            <a:xfrm>
              <a:off x="8737335" y="1194067"/>
              <a:ext cx="0" cy="211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單箭頭接點 436">
              <a:extLst>
                <a:ext uri="{FF2B5EF4-FFF2-40B4-BE49-F238E27FC236}">
                  <a16:creationId xmlns:a16="http://schemas.microsoft.com/office/drawing/2014/main" id="{808C1B1F-1956-645A-5631-5690FB671769}"/>
                </a:ext>
              </a:extLst>
            </p:cNvPr>
            <p:cNvCxnSpPr>
              <a:cxnSpLocks/>
            </p:cNvCxnSpPr>
            <p:nvPr/>
          </p:nvCxnSpPr>
          <p:spPr>
            <a:xfrm>
              <a:off x="11103498" y="1399107"/>
              <a:ext cx="3667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CDA17065-3CA9-B0AB-5024-5B1FFA9B3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7705" y="1205550"/>
              <a:ext cx="17057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>
              <a:extLst>
                <a:ext uri="{FF2B5EF4-FFF2-40B4-BE49-F238E27FC236}">
                  <a16:creationId xmlns:a16="http://schemas.microsoft.com/office/drawing/2014/main" id="{C84F454D-F2EF-4C18-946E-EDC0FC6C9A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3498" y="1196483"/>
              <a:ext cx="0" cy="211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接點 441">
              <a:extLst>
                <a:ext uri="{FF2B5EF4-FFF2-40B4-BE49-F238E27FC236}">
                  <a16:creationId xmlns:a16="http://schemas.microsoft.com/office/drawing/2014/main" id="{C106F02F-9279-A2CC-B3B3-94AB4DBF98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1911" y="1334799"/>
              <a:ext cx="963230" cy="54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文字方塊 443">
              <a:extLst>
                <a:ext uri="{FF2B5EF4-FFF2-40B4-BE49-F238E27FC236}">
                  <a16:creationId xmlns:a16="http://schemas.microsoft.com/office/drawing/2014/main" id="{ADFD4417-8111-FA5A-A4C9-0C3CDCAF4224}"/>
                </a:ext>
              </a:extLst>
            </p:cNvPr>
            <p:cNvSpPr txBox="1"/>
            <p:nvPr/>
          </p:nvSpPr>
          <p:spPr>
            <a:xfrm>
              <a:off x="8159454" y="1811869"/>
              <a:ext cx="765250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b="1" dirty="0"/>
                <a:t>Multiplier</a:t>
              </a:r>
            </a:p>
            <a:p>
              <a:pPr algn="ctr"/>
              <a:endParaRPr lang="en-US" altLang="zh-TW" sz="800" b="1" dirty="0"/>
            </a:p>
            <a:p>
              <a:pPr algn="ctr"/>
              <a:endParaRPr lang="en-US" altLang="zh-TW" sz="800" b="1" dirty="0"/>
            </a:p>
            <a:p>
              <a:pPr algn="r"/>
              <a:r>
                <a:rPr lang="en-US" altLang="zh-TW" sz="1000" b="1" dirty="0" err="1"/>
                <a:t>MulOut</a:t>
              </a:r>
              <a:endParaRPr lang="zh-TW" altLang="en-US" sz="800" b="1" dirty="0"/>
            </a:p>
          </p:txBody>
        </p:sp>
        <p:sp>
          <p:nvSpPr>
            <p:cNvPr id="445" name="文字方塊 444">
              <a:extLst>
                <a:ext uri="{FF2B5EF4-FFF2-40B4-BE49-F238E27FC236}">
                  <a16:creationId xmlns:a16="http://schemas.microsoft.com/office/drawing/2014/main" id="{875A9332-65F2-66D9-583C-0638A7E4EA30}"/>
                </a:ext>
              </a:extLst>
            </p:cNvPr>
            <p:cNvSpPr txBox="1"/>
            <p:nvPr/>
          </p:nvSpPr>
          <p:spPr>
            <a:xfrm>
              <a:off x="8421343" y="2719434"/>
              <a:ext cx="43951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b="1" dirty="0" err="1"/>
                <a:t>HiLo</a:t>
              </a:r>
              <a:endParaRPr lang="zh-TW" altLang="en-US" sz="800" b="1" dirty="0"/>
            </a:p>
          </p:txBody>
        </p:sp>
        <p:grpSp>
          <p:nvGrpSpPr>
            <p:cNvPr id="451" name="群組 450">
              <a:extLst>
                <a:ext uri="{FF2B5EF4-FFF2-40B4-BE49-F238E27FC236}">
                  <a16:creationId xmlns:a16="http://schemas.microsoft.com/office/drawing/2014/main" id="{2CFCC99E-0819-23E1-4A4B-D477927A4D66}"/>
                </a:ext>
              </a:extLst>
            </p:cNvPr>
            <p:cNvGrpSpPr/>
            <p:nvPr/>
          </p:nvGrpSpPr>
          <p:grpSpPr>
            <a:xfrm rot="16200000">
              <a:off x="8627728" y="3440421"/>
              <a:ext cx="608361" cy="201992"/>
              <a:chOff x="1406714" y="1536417"/>
              <a:chExt cx="387948" cy="173327"/>
            </a:xfrm>
          </p:grpSpPr>
          <p:cxnSp>
            <p:nvCxnSpPr>
              <p:cNvPr id="452" name="直線接點 451">
                <a:extLst>
                  <a:ext uri="{FF2B5EF4-FFF2-40B4-BE49-F238E27FC236}">
                    <a16:creationId xmlns:a16="http://schemas.microsoft.com/office/drawing/2014/main" id="{0CB6205D-126D-C529-8DBD-7D972D0D6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752" y="1706359"/>
                <a:ext cx="270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線接點 452">
                <a:extLst>
                  <a:ext uri="{FF2B5EF4-FFF2-40B4-BE49-F238E27FC236}">
                    <a16:creationId xmlns:a16="http://schemas.microsoft.com/office/drawing/2014/main" id="{40548202-9A98-73EE-224A-AD06859E2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7009"/>
                <a:ext cx="62454" cy="172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直線接點 453">
                <a:extLst>
                  <a:ext uri="{FF2B5EF4-FFF2-40B4-BE49-F238E27FC236}">
                    <a16:creationId xmlns:a16="http://schemas.microsoft.com/office/drawing/2014/main" id="{3E0D8A3D-A99D-968D-860C-EA6BB9554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39" y="1536417"/>
                <a:ext cx="67423" cy="17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直線接點 454">
                <a:extLst>
                  <a:ext uri="{FF2B5EF4-FFF2-40B4-BE49-F238E27FC236}">
                    <a16:creationId xmlns:a16="http://schemas.microsoft.com/office/drawing/2014/main" id="{95DE7510-F69B-6A15-CC10-1E230991C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9244"/>
                <a:ext cx="3879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群組 455">
              <a:extLst>
                <a:ext uri="{FF2B5EF4-FFF2-40B4-BE49-F238E27FC236}">
                  <a16:creationId xmlns:a16="http://schemas.microsoft.com/office/drawing/2014/main" id="{E4D14184-70AC-357A-0999-F7A3BEF7301F}"/>
                </a:ext>
              </a:extLst>
            </p:cNvPr>
            <p:cNvGrpSpPr/>
            <p:nvPr/>
          </p:nvGrpSpPr>
          <p:grpSpPr>
            <a:xfrm>
              <a:off x="7840201" y="3057325"/>
              <a:ext cx="499277" cy="860677"/>
              <a:chOff x="2051890" y="1509191"/>
              <a:chExt cx="457990" cy="895737"/>
            </a:xfrm>
          </p:grpSpPr>
          <p:grpSp>
            <p:nvGrpSpPr>
              <p:cNvPr id="457" name="群組 456">
                <a:extLst>
                  <a:ext uri="{FF2B5EF4-FFF2-40B4-BE49-F238E27FC236}">
                    <a16:creationId xmlns:a16="http://schemas.microsoft.com/office/drawing/2014/main" id="{A45C8B09-BB6F-EEA7-2D07-328F9E3EDF05}"/>
                  </a:ext>
                </a:extLst>
              </p:cNvPr>
              <p:cNvGrpSpPr/>
              <p:nvPr/>
            </p:nvGrpSpPr>
            <p:grpSpPr>
              <a:xfrm>
                <a:off x="2084637" y="1509191"/>
                <a:ext cx="377696" cy="895737"/>
                <a:chOff x="7404637" y="4996844"/>
                <a:chExt cx="315165" cy="635504"/>
              </a:xfrm>
            </p:grpSpPr>
            <p:cxnSp>
              <p:nvCxnSpPr>
                <p:cNvPr id="459" name="直線接點 458">
                  <a:extLst>
                    <a:ext uri="{FF2B5EF4-FFF2-40B4-BE49-F238E27FC236}">
                      <a16:creationId xmlns:a16="http://schemas.microsoft.com/office/drawing/2014/main" id="{9834512E-10D2-7B23-DBD4-9E8E99164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5002126"/>
                  <a:ext cx="315165" cy="1944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線接點 459">
                  <a:extLst>
                    <a:ext uri="{FF2B5EF4-FFF2-40B4-BE49-F238E27FC236}">
                      <a16:creationId xmlns:a16="http://schemas.microsoft.com/office/drawing/2014/main" id="{E7860CEF-D0AB-8821-5DFE-0C30FE0D3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6987" y="5446565"/>
                  <a:ext cx="302815" cy="1857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線接點 460">
                  <a:extLst>
                    <a:ext uri="{FF2B5EF4-FFF2-40B4-BE49-F238E27FC236}">
                      <a16:creationId xmlns:a16="http://schemas.microsoft.com/office/drawing/2014/main" id="{8EDD701C-0C91-C79A-3CB1-570F63BBC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9802" y="5196559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線接點 461">
                  <a:extLst>
                    <a:ext uri="{FF2B5EF4-FFF2-40B4-BE49-F238E27FC236}">
                      <a16:creationId xmlns:a16="http://schemas.microsoft.com/office/drawing/2014/main" id="{C7088B8B-A3BD-3B16-28A7-979DFFD8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5246850"/>
                  <a:ext cx="91296" cy="747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直線接點 462">
                  <a:extLst>
                    <a:ext uri="{FF2B5EF4-FFF2-40B4-BE49-F238E27FC236}">
                      <a16:creationId xmlns:a16="http://schemas.microsoft.com/office/drawing/2014/main" id="{522D9168-C9FA-CAE9-8644-C21E146A6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6987" y="5321562"/>
                  <a:ext cx="78946" cy="67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直線接點 463">
                  <a:extLst>
                    <a:ext uri="{FF2B5EF4-FFF2-40B4-BE49-F238E27FC236}">
                      <a16:creationId xmlns:a16="http://schemas.microsoft.com/office/drawing/2014/main" id="{EE560E46-D80C-4093-36B2-A5EFC3432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4637" y="4996844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直線接點 464">
                  <a:extLst>
                    <a:ext uri="{FF2B5EF4-FFF2-40B4-BE49-F238E27FC236}">
                      <a16:creationId xmlns:a16="http://schemas.microsoft.com/office/drawing/2014/main" id="{766B72E9-683B-FBE4-9AAE-83476CD19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6987" y="5382342"/>
                  <a:ext cx="0" cy="250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8" name="文字方塊 457">
                <a:extLst>
                  <a:ext uri="{FF2B5EF4-FFF2-40B4-BE49-F238E27FC236}">
                    <a16:creationId xmlns:a16="http://schemas.microsoft.com/office/drawing/2014/main" id="{88D0F4E0-113A-7E0B-B1EA-126D8E8A4F29}"/>
                  </a:ext>
                </a:extLst>
              </p:cNvPr>
              <p:cNvSpPr txBox="1"/>
              <p:nvPr/>
            </p:nvSpPr>
            <p:spPr>
              <a:xfrm>
                <a:off x="2051890" y="1675026"/>
                <a:ext cx="457990" cy="25625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ALU</a:t>
                </a:r>
                <a:endParaRPr lang="zh-TW" altLang="en-US" sz="1000" b="1" dirty="0"/>
              </a:p>
            </p:txBody>
          </p:sp>
        </p:grpSp>
        <p:grpSp>
          <p:nvGrpSpPr>
            <p:cNvPr id="466" name="群組 465">
              <a:extLst>
                <a:ext uri="{FF2B5EF4-FFF2-40B4-BE49-F238E27FC236}">
                  <a16:creationId xmlns:a16="http://schemas.microsoft.com/office/drawing/2014/main" id="{3ACE346E-21DF-26F4-F381-8C799177218C}"/>
                </a:ext>
              </a:extLst>
            </p:cNvPr>
            <p:cNvGrpSpPr/>
            <p:nvPr/>
          </p:nvGrpSpPr>
          <p:grpSpPr>
            <a:xfrm rot="16200000">
              <a:off x="7019499" y="4866002"/>
              <a:ext cx="387948" cy="173327"/>
              <a:chOff x="1406714" y="1536417"/>
              <a:chExt cx="387948" cy="173327"/>
            </a:xfrm>
          </p:grpSpPr>
          <p:cxnSp>
            <p:nvCxnSpPr>
              <p:cNvPr id="467" name="直線接點 466">
                <a:extLst>
                  <a:ext uri="{FF2B5EF4-FFF2-40B4-BE49-F238E27FC236}">
                    <a16:creationId xmlns:a16="http://schemas.microsoft.com/office/drawing/2014/main" id="{2CC2F910-369C-B3CC-93B5-B7CA8AEB6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752" y="1706359"/>
                <a:ext cx="270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線接點 467">
                <a:extLst>
                  <a:ext uri="{FF2B5EF4-FFF2-40B4-BE49-F238E27FC236}">
                    <a16:creationId xmlns:a16="http://schemas.microsoft.com/office/drawing/2014/main" id="{119222C2-0FFD-69B4-D621-98010B015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7009"/>
                <a:ext cx="62454" cy="172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直線接點 468">
                <a:extLst>
                  <a:ext uri="{FF2B5EF4-FFF2-40B4-BE49-F238E27FC236}">
                    <a16:creationId xmlns:a16="http://schemas.microsoft.com/office/drawing/2014/main" id="{34114F7C-CC1B-AE6F-52B0-81E1AB9F6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39" y="1536417"/>
                <a:ext cx="67423" cy="17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直線接點 469">
                <a:extLst>
                  <a:ext uri="{FF2B5EF4-FFF2-40B4-BE49-F238E27FC236}">
                    <a16:creationId xmlns:a16="http://schemas.microsoft.com/office/drawing/2014/main" id="{46033DEF-20EE-7C31-9FAD-399159C08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9244"/>
                <a:ext cx="3879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3" name="直線接點 482">
              <a:extLst>
                <a:ext uri="{FF2B5EF4-FFF2-40B4-BE49-F238E27FC236}">
                  <a16:creationId xmlns:a16="http://schemas.microsoft.com/office/drawing/2014/main" id="{0359F913-A4D3-2C04-A6B7-44C9670FD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9530" y="1390967"/>
              <a:ext cx="582882" cy="4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接點 484">
              <a:extLst>
                <a:ext uri="{FF2B5EF4-FFF2-40B4-BE49-F238E27FC236}">
                  <a16:creationId xmlns:a16="http://schemas.microsoft.com/office/drawing/2014/main" id="{01A53951-BAFF-EB84-896D-AA23E5A7C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4925" y="1449702"/>
              <a:ext cx="1206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接點 487">
              <a:extLst>
                <a:ext uri="{FF2B5EF4-FFF2-40B4-BE49-F238E27FC236}">
                  <a16:creationId xmlns:a16="http://schemas.microsoft.com/office/drawing/2014/main" id="{48B188F6-C800-EA38-E40B-E58366F410A3}"/>
                </a:ext>
              </a:extLst>
            </p:cNvPr>
            <p:cNvCxnSpPr>
              <a:cxnSpLocks/>
            </p:cNvCxnSpPr>
            <p:nvPr/>
          </p:nvCxnSpPr>
          <p:spPr>
            <a:xfrm>
              <a:off x="6785713" y="1443172"/>
              <a:ext cx="0" cy="3871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單箭頭接點 489">
              <a:extLst>
                <a:ext uri="{FF2B5EF4-FFF2-40B4-BE49-F238E27FC236}">
                  <a16:creationId xmlns:a16="http://schemas.microsoft.com/office/drawing/2014/main" id="{AA829988-7E5A-F1B8-840D-06255092E9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1911" y="5048398"/>
              <a:ext cx="468395" cy="5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單箭頭接點 490">
              <a:extLst>
                <a:ext uri="{FF2B5EF4-FFF2-40B4-BE49-F238E27FC236}">
                  <a16:creationId xmlns:a16="http://schemas.microsoft.com/office/drawing/2014/main" id="{028DE066-8665-3E13-B18C-A830C950F2C0}"/>
                </a:ext>
              </a:extLst>
            </p:cNvPr>
            <p:cNvCxnSpPr>
              <a:cxnSpLocks/>
            </p:cNvCxnSpPr>
            <p:nvPr/>
          </p:nvCxnSpPr>
          <p:spPr>
            <a:xfrm>
              <a:off x="6666577" y="4883642"/>
              <a:ext cx="468395" cy="5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單箭頭接點 495">
              <a:extLst>
                <a:ext uri="{FF2B5EF4-FFF2-40B4-BE49-F238E27FC236}">
                  <a16:creationId xmlns:a16="http://schemas.microsoft.com/office/drawing/2014/main" id="{28286481-06FC-D929-5A34-EA92F53495F4}"/>
                </a:ext>
              </a:extLst>
            </p:cNvPr>
            <p:cNvCxnSpPr>
              <a:cxnSpLocks/>
            </p:cNvCxnSpPr>
            <p:nvPr/>
          </p:nvCxnSpPr>
          <p:spPr>
            <a:xfrm>
              <a:off x="6671801" y="3188099"/>
              <a:ext cx="1200382" cy="36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群組 504">
              <a:extLst>
                <a:ext uri="{FF2B5EF4-FFF2-40B4-BE49-F238E27FC236}">
                  <a16:creationId xmlns:a16="http://schemas.microsoft.com/office/drawing/2014/main" id="{98603764-A496-87D8-EEF5-C9608A29E588}"/>
                </a:ext>
              </a:extLst>
            </p:cNvPr>
            <p:cNvGrpSpPr/>
            <p:nvPr/>
          </p:nvGrpSpPr>
          <p:grpSpPr>
            <a:xfrm>
              <a:off x="8058634" y="4258669"/>
              <a:ext cx="617926" cy="410662"/>
              <a:chOff x="4579706" y="6237164"/>
              <a:chExt cx="259331" cy="217998"/>
            </a:xfrm>
          </p:grpSpPr>
          <p:sp>
            <p:nvSpPr>
              <p:cNvPr id="506" name="矩形: 圓角 505">
                <a:extLst>
                  <a:ext uri="{FF2B5EF4-FFF2-40B4-BE49-F238E27FC236}">
                    <a16:creationId xmlns:a16="http://schemas.microsoft.com/office/drawing/2014/main" id="{ABD88AFD-1A38-A069-119A-7A418F1CB89A}"/>
                  </a:ext>
                </a:extLst>
              </p:cNvPr>
              <p:cNvSpPr/>
              <p:nvPr/>
            </p:nvSpPr>
            <p:spPr>
              <a:xfrm>
                <a:off x="4579706" y="6237164"/>
                <a:ext cx="259331" cy="217998"/>
              </a:xfrm>
              <a:prstGeom prst="roundRect">
                <a:avLst>
                  <a:gd name="adj" fmla="val 45685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711" b="1" dirty="0"/>
              </a:p>
            </p:txBody>
          </p:sp>
          <p:sp>
            <p:nvSpPr>
              <p:cNvPr id="507" name="文字方塊 506">
                <a:extLst>
                  <a:ext uri="{FF2B5EF4-FFF2-40B4-BE49-F238E27FC236}">
                    <a16:creationId xmlns:a16="http://schemas.microsoft.com/office/drawing/2014/main" id="{9ABDFACD-C058-1139-6133-0EC41949892A}"/>
                  </a:ext>
                </a:extLst>
              </p:cNvPr>
              <p:cNvSpPr txBox="1"/>
              <p:nvPr/>
            </p:nvSpPr>
            <p:spPr>
              <a:xfrm>
                <a:off x="4579706" y="6242218"/>
                <a:ext cx="259331" cy="13440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b="1" dirty="0"/>
                  <a:t>ALU</a:t>
                </a:r>
              </a:p>
              <a:p>
                <a:pPr algn="ctr"/>
                <a:r>
                  <a:rPr lang="en-US" altLang="zh-TW" sz="1000" b="1" dirty="0"/>
                  <a:t>Control</a:t>
                </a:r>
                <a:endParaRPr lang="zh-TW" altLang="en-US" sz="1000" b="1" dirty="0"/>
              </a:p>
            </p:txBody>
          </p:sp>
        </p:grpSp>
        <p:cxnSp>
          <p:nvCxnSpPr>
            <p:cNvPr id="509" name="直線單箭頭接點 508">
              <a:extLst>
                <a:ext uri="{FF2B5EF4-FFF2-40B4-BE49-F238E27FC236}">
                  <a16:creationId xmlns:a16="http://schemas.microsoft.com/office/drawing/2014/main" id="{42922405-DE39-B268-078C-7BCEBCE05965}"/>
                </a:ext>
              </a:extLst>
            </p:cNvPr>
            <p:cNvCxnSpPr>
              <a:cxnSpLocks/>
            </p:cNvCxnSpPr>
            <p:nvPr/>
          </p:nvCxnSpPr>
          <p:spPr>
            <a:xfrm>
              <a:off x="7296752" y="4958413"/>
              <a:ext cx="19051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文字方塊 510">
              <a:extLst>
                <a:ext uri="{FF2B5EF4-FFF2-40B4-BE49-F238E27FC236}">
                  <a16:creationId xmlns:a16="http://schemas.microsoft.com/office/drawing/2014/main" id="{D56BCA9E-88C6-105D-2750-D75E74A4B9EB}"/>
                </a:ext>
              </a:extLst>
            </p:cNvPr>
            <p:cNvSpPr txBox="1"/>
            <p:nvPr/>
          </p:nvSpPr>
          <p:spPr>
            <a:xfrm>
              <a:off x="7112089" y="4677954"/>
              <a:ext cx="14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TW" sz="800" b="1" dirty="0"/>
                <a:t>0</a:t>
              </a:r>
            </a:p>
            <a:p>
              <a:r>
                <a:rPr lang="en-US" altLang="zh-TW" sz="800" b="1" dirty="0"/>
                <a:t>1</a:t>
              </a:r>
              <a:endParaRPr lang="zh-TW" altLang="en-US" sz="800" b="1" dirty="0"/>
            </a:p>
          </p:txBody>
        </p:sp>
        <p:sp>
          <p:nvSpPr>
            <p:cNvPr id="512" name="文字方塊 511">
              <a:extLst>
                <a:ext uri="{FF2B5EF4-FFF2-40B4-BE49-F238E27FC236}">
                  <a16:creationId xmlns:a16="http://schemas.microsoft.com/office/drawing/2014/main" id="{592FE48B-5A9D-4A3F-3A36-3DCA3D29A291}"/>
                </a:ext>
              </a:extLst>
            </p:cNvPr>
            <p:cNvSpPr txBox="1"/>
            <p:nvPr/>
          </p:nvSpPr>
          <p:spPr>
            <a:xfrm>
              <a:off x="7516105" y="3532553"/>
              <a:ext cx="14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TW" sz="800" b="1" dirty="0"/>
                <a:t>0</a:t>
              </a:r>
            </a:p>
            <a:p>
              <a:r>
                <a:rPr lang="en-US" altLang="zh-TW" sz="800" b="1" dirty="0"/>
                <a:t>1</a:t>
              </a:r>
              <a:endParaRPr lang="zh-TW" altLang="en-US" sz="800" b="1" dirty="0"/>
            </a:p>
          </p:txBody>
        </p:sp>
        <p:cxnSp>
          <p:nvCxnSpPr>
            <p:cNvPr id="513" name="直線單箭頭接點 512">
              <a:extLst>
                <a:ext uri="{FF2B5EF4-FFF2-40B4-BE49-F238E27FC236}">
                  <a16:creationId xmlns:a16="http://schemas.microsoft.com/office/drawing/2014/main" id="{B5EECC1A-ADED-F139-0856-12F960FB6789}"/>
                </a:ext>
              </a:extLst>
            </p:cNvPr>
            <p:cNvCxnSpPr>
              <a:cxnSpLocks/>
            </p:cNvCxnSpPr>
            <p:nvPr/>
          </p:nvCxnSpPr>
          <p:spPr>
            <a:xfrm>
              <a:off x="6662198" y="3730393"/>
              <a:ext cx="865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單箭頭接點 516">
              <a:extLst>
                <a:ext uri="{FF2B5EF4-FFF2-40B4-BE49-F238E27FC236}">
                  <a16:creationId xmlns:a16="http://schemas.microsoft.com/office/drawing/2014/main" id="{B071B757-07BC-8B2B-0B3A-B59D5B383BA1}"/>
                </a:ext>
              </a:extLst>
            </p:cNvPr>
            <p:cNvCxnSpPr>
              <a:cxnSpLocks/>
            </p:cNvCxnSpPr>
            <p:nvPr/>
          </p:nvCxnSpPr>
          <p:spPr>
            <a:xfrm>
              <a:off x="6874229" y="3896161"/>
              <a:ext cx="6593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單箭頭接點 518">
              <a:extLst>
                <a:ext uri="{FF2B5EF4-FFF2-40B4-BE49-F238E27FC236}">
                  <a16:creationId xmlns:a16="http://schemas.microsoft.com/office/drawing/2014/main" id="{B399543F-295F-79D0-1C24-5E6C320A9DAD}"/>
                </a:ext>
              </a:extLst>
            </p:cNvPr>
            <p:cNvCxnSpPr>
              <a:cxnSpLocks/>
            </p:cNvCxnSpPr>
            <p:nvPr/>
          </p:nvCxnSpPr>
          <p:spPr>
            <a:xfrm>
              <a:off x="6679857" y="4456480"/>
              <a:ext cx="13787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單箭頭接點 521">
              <a:extLst>
                <a:ext uri="{FF2B5EF4-FFF2-40B4-BE49-F238E27FC236}">
                  <a16:creationId xmlns:a16="http://schemas.microsoft.com/office/drawing/2014/main" id="{05AE0BCD-E072-6124-3A82-8DA716FBE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597" y="4677954"/>
              <a:ext cx="0" cy="643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接點 525">
              <a:extLst>
                <a:ext uri="{FF2B5EF4-FFF2-40B4-BE49-F238E27FC236}">
                  <a16:creationId xmlns:a16="http://schemas.microsoft.com/office/drawing/2014/main" id="{AB87B6C9-4382-93D7-7848-57BCFB7DCA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9431" y="5309357"/>
              <a:ext cx="1588166" cy="4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文字方塊 528">
              <a:extLst>
                <a:ext uri="{FF2B5EF4-FFF2-40B4-BE49-F238E27FC236}">
                  <a16:creationId xmlns:a16="http://schemas.microsoft.com/office/drawing/2014/main" id="{5F2D72ED-F4A3-EF03-42BA-EBCE8F15F1F3}"/>
                </a:ext>
              </a:extLst>
            </p:cNvPr>
            <p:cNvSpPr txBox="1"/>
            <p:nvPr/>
          </p:nvSpPr>
          <p:spPr>
            <a:xfrm>
              <a:off x="8151124" y="5055876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ALUop</a:t>
              </a:r>
              <a:endParaRPr lang="en-US" altLang="zh-TW" sz="800" b="1" dirty="0"/>
            </a:p>
          </p:txBody>
        </p:sp>
        <p:cxnSp>
          <p:nvCxnSpPr>
            <p:cNvPr id="536" name="直線接點 535">
              <a:extLst>
                <a:ext uri="{FF2B5EF4-FFF2-40B4-BE49-F238E27FC236}">
                  <a16:creationId xmlns:a16="http://schemas.microsoft.com/office/drawing/2014/main" id="{2ED99172-AA36-7203-5312-C6E5D93DA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1747" y="3889936"/>
              <a:ext cx="323" cy="5560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>
              <a:extLst>
                <a:ext uri="{FF2B5EF4-FFF2-40B4-BE49-F238E27FC236}">
                  <a16:creationId xmlns:a16="http://schemas.microsoft.com/office/drawing/2014/main" id="{FA6F881A-543C-340F-90D1-AA80DFF1AA40}"/>
                </a:ext>
              </a:extLst>
            </p:cNvPr>
            <p:cNvCxnSpPr>
              <a:cxnSpLocks/>
            </p:cNvCxnSpPr>
            <p:nvPr/>
          </p:nvCxnSpPr>
          <p:spPr>
            <a:xfrm>
              <a:off x="7347035" y="3721532"/>
              <a:ext cx="0" cy="440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單箭頭接點 541">
              <a:extLst>
                <a:ext uri="{FF2B5EF4-FFF2-40B4-BE49-F238E27FC236}">
                  <a16:creationId xmlns:a16="http://schemas.microsoft.com/office/drawing/2014/main" id="{C5DE79CC-8426-057B-F0AA-AF933655036D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40" y="4157516"/>
              <a:ext cx="1859309" cy="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單箭頭接點 548">
              <a:extLst>
                <a:ext uri="{FF2B5EF4-FFF2-40B4-BE49-F238E27FC236}">
                  <a16:creationId xmlns:a16="http://schemas.microsoft.com/office/drawing/2014/main" id="{FE0FD158-EDD2-9C02-1CFF-ACB9B1086DF9}"/>
                </a:ext>
              </a:extLst>
            </p:cNvPr>
            <p:cNvCxnSpPr>
              <a:cxnSpLocks/>
            </p:cNvCxnSpPr>
            <p:nvPr/>
          </p:nvCxnSpPr>
          <p:spPr>
            <a:xfrm>
              <a:off x="7700816" y="3815551"/>
              <a:ext cx="1855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單箭頭接點 556">
              <a:extLst>
                <a:ext uri="{FF2B5EF4-FFF2-40B4-BE49-F238E27FC236}">
                  <a16:creationId xmlns:a16="http://schemas.microsoft.com/office/drawing/2014/main" id="{12ED6F25-A13B-3154-6AD5-83B5A7574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7046" y="3719628"/>
              <a:ext cx="0" cy="539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單箭頭接點 559">
              <a:extLst>
                <a:ext uri="{FF2B5EF4-FFF2-40B4-BE49-F238E27FC236}">
                  <a16:creationId xmlns:a16="http://schemas.microsoft.com/office/drawing/2014/main" id="{3A0A29FD-D27A-0C13-3195-B60A3B6B7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1284" y="2440562"/>
              <a:ext cx="0" cy="1810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單箭頭接點 564">
              <a:extLst>
                <a:ext uri="{FF2B5EF4-FFF2-40B4-BE49-F238E27FC236}">
                  <a16:creationId xmlns:a16="http://schemas.microsoft.com/office/drawing/2014/main" id="{A012F865-3AA9-3C51-B177-D7D6908FF177}"/>
                </a:ext>
              </a:extLst>
            </p:cNvPr>
            <p:cNvCxnSpPr>
              <a:cxnSpLocks/>
            </p:cNvCxnSpPr>
            <p:nvPr/>
          </p:nvCxnSpPr>
          <p:spPr>
            <a:xfrm>
              <a:off x="8292059" y="3379111"/>
              <a:ext cx="5475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線單箭頭接點 566">
              <a:extLst>
                <a:ext uri="{FF2B5EF4-FFF2-40B4-BE49-F238E27FC236}">
                  <a16:creationId xmlns:a16="http://schemas.microsoft.com/office/drawing/2014/main" id="{E7B36C80-AC41-9436-FEB5-3ED30CDA045F}"/>
                </a:ext>
              </a:extLst>
            </p:cNvPr>
            <p:cNvCxnSpPr>
              <a:cxnSpLocks/>
            </p:cNvCxnSpPr>
            <p:nvPr/>
          </p:nvCxnSpPr>
          <p:spPr>
            <a:xfrm>
              <a:off x="9029453" y="3463246"/>
              <a:ext cx="1809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線單箭頭接點 574">
              <a:extLst>
                <a:ext uri="{FF2B5EF4-FFF2-40B4-BE49-F238E27FC236}">
                  <a16:creationId xmlns:a16="http://schemas.microsoft.com/office/drawing/2014/main" id="{2A2665E7-8264-FF25-D225-7ADCD0494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2459" y="3806004"/>
              <a:ext cx="2160" cy="679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線接點 576">
              <a:extLst>
                <a:ext uri="{FF2B5EF4-FFF2-40B4-BE49-F238E27FC236}">
                  <a16:creationId xmlns:a16="http://schemas.microsoft.com/office/drawing/2014/main" id="{421003A5-715A-57BC-7075-91F760A46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210" y="4477544"/>
              <a:ext cx="257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線單箭頭接點 579">
              <a:extLst>
                <a:ext uri="{FF2B5EF4-FFF2-40B4-BE49-F238E27FC236}">
                  <a16:creationId xmlns:a16="http://schemas.microsoft.com/office/drawing/2014/main" id="{6CB62C23-EAE2-15C0-00B5-22B3CA0CF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550" y="1342374"/>
              <a:ext cx="10211" cy="23002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單箭頭接點 584">
              <a:extLst>
                <a:ext uri="{FF2B5EF4-FFF2-40B4-BE49-F238E27FC236}">
                  <a16:creationId xmlns:a16="http://schemas.microsoft.com/office/drawing/2014/main" id="{66031A49-E1D3-A278-12B5-086F8EE9E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694" y="1399107"/>
              <a:ext cx="29341" cy="3384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文字方塊 591">
              <a:extLst>
                <a:ext uri="{FF2B5EF4-FFF2-40B4-BE49-F238E27FC236}">
                  <a16:creationId xmlns:a16="http://schemas.microsoft.com/office/drawing/2014/main" id="{B31702ED-4EC6-29AE-1AC9-3DD44AEB6FD1}"/>
                </a:ext>
              </a:extLst>
            </p:cNvPr>
            <p:cNvSpPr txBox="1"/>
            <p:nvPr/>
          </p:nvSpPr>
          <p:spPr>
            <a:xfrm>
              <a:off x="7027486" y="1408070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RegDst</a:t>
              </a:r>
              <a:endParaRPr lang="en-US" altLang="zh-TW" sz="800" b="1" dirty="0"/>
            </a:p>
          </p:txBody>
        </p:sp>
        <p:sp>
          <p:nvSpPr>
            <p:cNvPr id="593" name="文字方塊 592">
              <a:extLst>
                <a:ext uri="{FF2B5EF4-FFF2-40B4-BE49-F238E27FC236}">
                  <a16:creationId xmlns:a16="http://schemas.microsoft.com/office/drawing/2014/main" id="{08A9E903-7101-5F51-50DF-1BE88E75833A}"/>
                </a:ext>
              </a:extLst>
            </p:cNvPr>
            <p:cNvSpPr txBox="1"/>
            <p:nvPr/>
          </p:nvSpPr>
          <p:spPr>
            <a:xfrm>
              <a:off x="7439791" y="1408837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ALUSrc</a:t>
              </a:r>
              <a:endParaRPr lang="en-US" altLang="zh-TW" sz="800" b="1" dirty="0"/>
            </a:p>
          </p:txBody>
        </p:sp>
        <p:sp>
          <p:nvSpPr>
            <p:cNvPr id="594" name="文字方塊 593">
              <a:extLst>
                <a:ext uri="{FF2B5EF4-FFF2-40B4-BE49-F238E27FC236}">
                  <a16:creationId xmlns:a16="http://schemas.microsoft.com/office/drawing/2014/main" id="{B677A5CC-911A-09C7-2B08-43DDE46680CB}"/>
                </a:ext>
              </a:extLst>
            </p:cNvPr>
            <p:cNvSpPr txBox="1"/>
            <p:nvPr/>
          </p:nvSpPr>
          <p:spPr>
            <a:xfrm>
              <a:off x="8346580" y="3012012"/>
              <a:ext cx="362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/>
                <a:t>Lo</a:t>
              </a:r>
              <a:endParaRPr lang="zh-TW" altLang="en-US" sz="800" b="1" dirty="0"/>
            </a:p>
          </p:txBody>
        </p:sp>
        <p:sp>
          <p:nvSpPr>
            <p:cNvPr id="595" name="文字方塊 594">
              <a:extLst>
                <a:ext uri="{FF2B5EF4-FFF2-40B4-BE49-F238E27FC236}">
                  <a16:creationId xmlns:a16="http://schemas.microsoft.com/office/drawing/2014/main" id="{022E4683-85DA-ED3A-1E77-C41B4AF0AB43}"/>
                </a:ext>
              </a:extLst>
            </p:cNvPr>
            <p:cNvSpPr txBox="1"/>
            <p:nvPr/>
          </p:nvSpPr>
          <p:spPr>
            <a:xfrm>
              <a:off x="8820398" y="3211025"/>
              <a:ext cx="140323" cy="627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b="1" dirty="0"/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b="1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b="1" dirty="0"/>
                <a:t>2</a:t>
              </a:r>
              <a:endParaRPr lang="zh-TW" altLang="en-US" sz="800" b="1" dirty="0"/>
            </a:p>
          </p:txBody>
        </p:sp>
        <p:cxnSp>
          <p:nvCxnSpPr>
            <p:cNvPr id="600" name="直線單箭頭接點 599">
              <a:extLst>
                <a:ext uri="{FF2B5EF4-FFF2-40B4-BE49-F238E27FC236}">
                  <a16:creationId xmlns:a16="http://schemas.microsoft.com/office/drawing/2014/main" id="{F61F6400-E643-581D-27FC-196D439FBE77}"/>
                </a:ext>
              </a:extLst>
            </p:cNvPr>
            <p:cNvCxnSpPr>
              <a:cxnSpLocks/>
            </p:cNvCxnSpPr>
            <p:nvPr/>
          </p:nvCxnSpPr>
          <p:spPr>
            <a:xfrm>
              <a:off x="8683362" y="3541417"/>
              <a:ext cx="1562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單箭頭接點 600">
              <a:extLst>
                <a:ext uri="{FF2B5EF4-FFF2-40B4-BE49-F238E27FC236}">
                  <a16:creationId xmlns:a16="http://schemas.microsoft.com/office/drawing/2014/main" id="{F7E085B7-7C07-95AA-0310-E178344DC73B}"/>
                </a:ext>
              </a:extLst>
            </p:cNvPr>
            <p:cNvCxnSpPr>
              <a:cxnSpLocks/>
            </p:cNvCxnSpPr>
            <p:nvPr/>
          </p:nvCxnSpPr>
          <p:spPr>
            <a:xfrm>
              <a:off x="8565813" y="3730393"/>
              <a:ext cx="2737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>
              <a:extLst>
                <a:ext uri="{FF2B5EF4-FFF2-40B4-BE49-F238E27FC236}">
                  <a16:creationId xmlns:a16="http://schemas.microsoft.com/office/drawing/2014/main" id="{13AAF8AA-323B-44F8-8F4F-C1FE62E27E67}"/>
                </a:ext>
              </a:extLst>
            </p:cNvPr>
            <p:cNvCxnSpPr>
              <a:cxnSpLocks/>
            </p:cNvCxnSpPr>
            <p:nvPr/>
          </p:nvCxnSpPr>
          <p:spPr>
            <a:xfrm>
              <a:off x="8692753" y="2976093"/>
              <a:ext cx="0" cy="5733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>
              <a:extLst>
                <a:ext uri="{FF2B5EF4-FFF2-40B4-BE49-F238E27FC236}">
                  <a16:creationId xmlns:a16="http://schemas.microsoft.com/office/drawing/2014/main" id="{350ABF31-5E16-2778-4B6A-871897D6A914}"/>
                </a:ext>
              </a:extLst>
            </p:cNvPr>
            <p:cNvCxnSpPr>
              <a:cxnSpLocks/>
            </p:cNvCxnSpPr>
            <p:nvPr/>
          </p:nvCxnSpPr>
          <p:spPr>
            <a:xfrm>
              <a:off x="8565813" y="2975802"/>
              <a:ext cx="0" cy="7640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文字方塊 610">
              <a:extLst>
                <a:ext uri="{FF2B5EF4-FFF2-40B4-BE49-F238E27FC236}">
                  <a16:creationId xmlns:a16="http://schemas.microsoft.com/office/drawing/2014/main" id="{1F8B009A-11CE-C6D4-6C28-8C7ADAF05182}"/>
                </a:ext>
              </a:extLst>
            </p:cNvPr>
            <p:cNvSpPr txBox="1"/>
            <p:nvPr/>
          </p:nvSpPr>
          <p:spPr>
            <a:xfrm>
              <a:off x="8630258" y="3015707"/>
              <a:ext cx="362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/>
                <a:t>Hi</a:t>
              </a:r>
              <a:endParaRPr lang="zh-TW" altLang="en-US" sz="800" b="1" dirty="0"/>
            </a:p>
          </p:txBody>
        </p:sp>
        <p:cxnSp>
          <p:nvCxnSpPr>
            <p:cNvPr id="616" name="直線接點 615">
              <a:extLst>
                <a:ext uri="{FF2B5EF4-FFF2-40B4-BE49-F238E27FC236}">
                  <a16:creationId xmlns:a16="http://schemas.microsoft.com/office/drawing/2014/main" id="{E52DDBE2-0A0F-6328-A66A-1634164942A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2760" y="633444"/>
              <a:ext cx="0" cy="719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7" name="群組 626">
              <a:extLst>
                <a:ext uri="{FF2B5EF4-FFF2-40B4-BE49-F238E27FC236}">
                  <a16:creationId xmlns:a16="http://schemas.microsoft.com/office/drawing/2014/main" id="{7D634770-1EB9-162F-221C-D2AF1BC55E98}"/>
                </a:ext>
              </a:extLst>
            </p:cNvPr>
            <p:cNvGrpSpPr/>
            <p:nvPr/>
          </p:nvGrpSpPr>
          <p:grpSpPr>
            <a:xfrm>
              <a:off x="9930292" y="3320438"/>
              <a:ext cx="1130776" cy="990226"/>
              <a:chOff x="5016249" y="4435537"/>
              <a:chExt cx="1864712" cy="1496415"/>
            </a:xfrm>
          </p:grpSpPr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851AA012-CD5C-7F09-F974-E8BF574BA2C0}"/>
                  </a:ext>
                </a:extLst>
              </p:cNvPr>
              <p:cNvSpPr/>
              <p:nvPr/>
            </p:nvSpPr>
            <p:spPr>
              <a:xfrm>
                <a:off x="5054265" y="4435537"/>
                <a:ext cx="1660688" cy="147620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29" name="文字方塊 628">
                <a:extLst>
                  <a:ext uri="{FF2B5EF4-FFF2-40B4-BE49-F238E27FC236}">
                    <a16:creationId xmlns:a16="http://schemas.microsoft.com/office/drawing/2014/main" id="{B274F228-9E94-C8C4-A7E8-EC3854AD2FD1}"/>
                  </a:ext>
                </a:extLst>
              </p:cNvPr>
              <p:cNvSpPr txBox="1"/>
              <p:nvPr/>
            </p:nvSpPr>
            <p:spPr>
              <a:xfrm>
                <a:off x="5016249" y="4466864"/>
                <a:ext cx="1864712" cy="14650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err="1"/>
                  <a:t>ADDR</a:t>
                </a:r>
                <a:r>
                  <a:rPr lang="zh-TW" altLang="en-US" sz="1000" b="1" dirty="0"/>
                  <a:t>              </a:t>
                </a:r>
                <a:endParaRPr lang="en-US" altLang="zh-TW" sz="1000" b="1" dirty="0"/>
              </a:p>
              <a:p>
                <a:endParaRPr lang="en-US" altLang="zh-TW" sz="800" b="1" dirty="0"/>
              </a:p>
              <a:p>
                <a:r>
                  <a:rPr lang="en-US" altLang="zh-TW" sz="1000" b="1" dirty="0"/>
                  <a:t>          Data</a:t>
                </a:r>
              </a:p>
              <a:p>
                <a:r>
                  <a:rPr lang="en-US" altLang="zh-TW" sz="1000" b="1" dirty="0"/>
                  <a:t>       Memory</a:t>
                </a:r>
              </a:p>
              <a:p>
                <a:endParaRPr lang="en-US" altLang="zh-TW" sz="800" b="1" dirty="0"/>
              </a:p>
              <a:p>
                <a:r>
                  <a:rPr lang="en-US" altLang="zh-TW" sz="1000" b="1" dirty="0"/>
                  <a:t>WD                   RD</a:t>
                </a:r>
                <a:endParaRPr lang="zh-TW" altLang="en-US" sz="1000" b="1" dirty="0"/>
              </a:p>
            </p:txBody>
          </p:sp>
        </p:grpSp>
        <p:cxnSp>
          <p:nvCxnSpPr>
            <p:cNvPr id="630" name="直線單箭頭接點 629">
              <a:extLst>
                <a:ext uri="{FF2B5EF4-FFF2-40B4-BE49-F238E27FC236}">
                  <a16:creationId xmlns:a16="http://schemas.microsoft.com/office/drawing/2014/main" id="{B5DD3596-C1E3-F662-5E28-D3BFFFBED8BB}"/>
                </a:ext>
              </a:extLst>
            </p:cNvPr>
            <p:cNvCxnSpPr>
              <a:cxnSpLocks/>
            </p:cNvCxnSpPr>
            <p:nvPr/>
          </p:nvCxnSpPr>
          <p:spPr>
            <a:xfrm>
              <a:off x="9390646" y="3465197"/>
              <a:ext cx="5583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單箭頭接點 630">
              <a:extLst>
                <a:ext uri="{FF2B5EF4-FFF2-40B4-BE49-F238E27FC236}">
                  <a16:creationId xmlns:a16="http://schemas.microsoft.com/office/drawing/2014/main" id="{B0B0D729-E379-9398-E147-C765C72800B0}"/>
                </a:ext>
              </a:extLst>
            </p:cNvPr>
            <p:cNvCxnSpPr>
              <a:cxnSpLocks/>
            </p:cNvCxnSpPr>
            <p:nvPr/>
          </p:nvCxnSpPr>
          <p:spPr>
            <a:xfrm>
              <a:off x="9388466" y="4167975"/>
              <a:ext cx="560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線接點 633">
              <a:extLst>
                <a:ext uri="{FF2B5EF4-FFF2-40B4-BE49-F238E27FC236}">
                  <a16:creationId xmlns:a16="http://schemas.microsoft.com/office/drawing/2014/main" id="{F84460AE-07FE-CEA1-4195-C8E4E4064C1A}"/>
                </a:ext>
              </a:extLst>
            </p:cNvPr>
            <p:cNvCxnSpPr>
              <a:cxnSpLocks/>
            </p:cNvCxnSpPr>
            <p:nvPr/>
          </p:nvCxnSpPr>
          <p:spPr>
            <a:xfrm>
              <a:off x="9675231" y="3463585"/>
              <a:ext cx="0" cy="970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線單箭頭接點 636">
              <a:extLst>
                <a:ext uri="{FF2B5EF4-FFF2-40B4-BE49-F238E27FC236}">
                  <a16:creationId xmlns:a16="http://schemas.microsoft.com/office/drawing/2014/main" id="{2ECF1311-881F-4165-25CD-265AD303647E}"/>
                </a:ext>
              </a:extLst>
            </p:cNvPr>
            <p:cNvCxnSpPr>
              <a:cxnSpLocks/>
            </p:cNvCxnSpPr>
            <p:nvPr/>
          </p:nvCxnSpPr>
          <p:spPr>
            <a:xfrm>
              <a:off x="9669078" y="4438532"/>
              <a:ext cx="18012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線單箭頭接點 639">
              <a:extLst>
                <a:ext uri="{FF2B5EF4-FFF2-40B4-BE49-F238E27FC236}">
                  <a16:creationId xmlns:a16="http://schemas.microsoft.com/office/drawing/2014/main" id="{CF3EA186-738F-254D-A12B-E8619409E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7705" y="4958413"/>
              <a:ext cx="2072588" cy="2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線接點 647">
              <a:extLst>
                <a:ext uri="{FF2B5EF4-FFF2-40B4-BE49-F238E27FC236}">
                  <a16:creationId xmlns:a16="http://schemas.microsoft.com/office/drawing/2014/main" id="{0F04ED93-766B-5BBE-7361-81C352A80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4545" y="1321852"/>
              <a:ext cx="1184104" cy="5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接點 649">
              <a:extLst>
                <a:ext uri="{FF2B5EF4-FFF2-40B4-BE49-F238E27FC236}">
                  <a16:creationId xmlns:a16="http://schemas.microsoft.com/office/drawing/2014/main" id="{FEA976CA-05B6-C601-6AE7-53CF7D5DA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8777" y="1424122"/>
              <a:ext cx="10117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單箭頭接點 651">
              <a:extLst>
                <a:ext uri="{FF2B5EF4-FFF2-40B4-BE49-F238E27FC236}">
                  <a16:creationId xmlns:a16="http://schemas.microsoft.com/office/drawing/2014/main" id="{8FE72FD1-E4CF-9CEC-012C-92504D7E97F4}"/>
                </a:ext>
              </a:extLst>
            </p:cNvPr>
            <p:cNvCxnSpPr>
              <a:cxnSpLocks/>
            </p:cNvCxnSpPr>
            <p:nvPr/>
          </p:nvCxnSpPr>
          <p:spPr>
            <a:xfrm>
              <a:off x="10578923" y="1312093"/>
              <a:ext cx="2108" cy="2008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單箭頭接點 658">
              <a:extLst>
                <a:ext uri="{FF2B5EF4-FFF2-40B4-BE49-F238E27FC236}">
                  <a16:creationId xmlns:a16="http://schemas.microsoft.com/office/drawing/2014/main" id="{8713C853-E89A-9984-6D78-D666ACDE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0506" y="1423988"/>
              <a:ext cx="387" cy="1893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文字方塊 663">
              <a:extLst>
                <a:ext uri="{FF2B5EF4-FFF2-40B4-BE49-F238E27FC236}">
                  <a16:creationId xmlns:a16="http://schemas.microsoft.com/office/drawing/2014/main" id="{7B884A1D-5F36-E878-8C70-1104DECC4C57}"/>
                </a:ext>
              </a:extLst>
            </p:cNvPr>
            <p:cNvSpPr txBox="1"/>
            <p:nvPr/>
          </p:nvSpPr>
          <p:spPr>
            <a:xfrm>
              <a:off x="9730430" y="1408357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MEMWrite</a:t>
              </a:r>
              <a:endParaRPr lang="en-US" altLang="zh-TW" sz="800" b="1" dirty="0"/>
            </a:p>
          </p:txBody>
        </p:sp>
        <p:sp>
          <p:nvSpPr>
            <p:cNvPr id="665" name="文字方塊 664">
              <a:extLst>
                <a:ext uri="{FF2B5EF4-FFF2-40B4-BE49-F238E27FC236}">
                  <a16:creationId xmlns:a16="http://schemas.microsoft.com/office/drawing/2014/main" id="{1675AF67-7584-3CB3-DA21-35F7A7FC45D3}"/>
                </a:ext>
              </a:extLst>
            </p:cNvPr>
            <p:cNvSpPr txBox="1"/>
            <p:nvPr/>
          </p:nvSpPr>
          <p:spPr>
            <a:xfrm>
              <a:off x="10468306" y="1404157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MEMRead</a:t>
              </a:r>
              <a:endParaRPr lang="en-US" altLang="zh-TW" sz="800" b="1" dirty="0"/>
            </a:p>
          </p:txBody>
        </p:sp>
        <p:cxnSp>
          <p:nvCxnSpPr>
            <p:cNvPr id="668" name="直線接點 667">
              <a:extLst>
                <a:ext uri="{FF2B5EF4-FFF2-40B4-BE49-F238E27FC236}">
                  <a16:creationId xmlns:a16="http://schemas.microsoft.com/office/drawing/2014/main" id="{46C77D04-26D5-B4E3-11D5-A6BA96375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57829" y="1352852"/>
              <a:ext cx="334931" cy="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0" name="文字方塊 679">
              <a:extLst>
                <a:ext uri="{FF2B5EF4-FFF2-40B4-BE49-F238E27FC236}">
                  <a16:creationId xmlns:a16="http://schemas.microsoft.com/office/drawing/2014/main" id="{986B39A4-3A58-31C8-8AA8-4CBDED16B930}"/>
                </a:ext>
              </a:extLst>
            </p:cNvPr>
            <p:cNvSpPr txBox="1"/>
            <p:nvPr/>
          </p:nvSpPr>
          <p:spPr>
            <a:xfrm>
              <a:off x="11412434" y="5247496"/>
              <a:ext cx="362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/>
                <a:t>CLK</a:t>
              </a:r>
              <a:endParaRPr lang="zh-TW" altLang="en-US" sz="800" b="1" dirty="0"/>
            </a:p>
          </p:txBody>
        </p:sp>
        <p:grpSp>
          <p:nvGrpSpPr>
            <p:cNvPr id="687" name="群組 686">
              <a:extLst>
                <a:ext uri="{FF2B5EF4-FFF2-40B4-BE49-F238E27FC236}">
                  <a16:creationId xmlns:a16="http://schemas.microsoft.com/office/drawing/2014/main" id="{64AC7CE3-2565-A51F-277F-89894647F3E6}"/>
                </a:ext>
              </a:extLst>
            </p:cNvPr>
            <p:cNvGrpSpPr/>
            <p:nvPr/>
          </p:nvGrpSpPr>
          <p:grpSpPr>
            <a:xfrm>
              <a:off x="9201986" y="1093865"/>
              <a:ext cx="186482" cy="4194890"/>
              <a:chOff x="9925089" y="2721251"/>
              <a:chExt cx="186482" cy="4194890"/>
            </a:xfrm>
          </p:grpSpPr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69644E01-DC27-3778-9D40-E89213F7299F}"/>
                  </a:ext>
                </a:extLst>
              </p:cNvPr>
              <p:cNvSpPr/>
              <p:nvPr/>
            </p:nvSpPr>
            <p:spPr>
              <a:xfrm>
                <a:off x="9925090" y="3114106"/>
                <a:ext cx="186481" cy="367721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650696D3-8911-B2FF-11F3-D088373EE4FA}"/>
                  </a:ext>
                </a:extLst>
              </p:cNvPr>
              <p:cNvSpPr/>
              <p:nvPr/>
            </p:nvSpPr>
            <p:spPr>
              <a:xfrm>
                <a:off x="9925091" y="2915520"/>
                <a:ext cx="186480" cy="19710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/>
                  <a:t>M</a:t>
                </a:r>
                <a:endParaRPr lang="zh-TW" altLang="en-US" sz="1000" b="1" dirty="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59159455-49CE-BFA7-9B16-A2B3CB45CAAF}"/>
                  </a:ext>
                </a:extLst>
              </p:cNvPr>
              <p:cNvSpPr/>
              <p:nvPr/>
            </p:nvSpPr>
            <p:spPr>
              <a:xfrm>
                <a:off x="9925089" y="2721251"/>
                <a:ext cx="186480" cy="19710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/>
                  <a:t>W</a:t>
                </a:r>
                <a:endParaRPr lang="zh-TW" altLang="en-US" sz="1000" b="1" dirty="0"/>
              </a:p>
            </p:txBody>
          </p:sp>
          <p:cxnSp>
            <p:nvCxnSpPr>
              <p:cNvPr id="681" name="直線接點 680">
                <a:extLst>
                  <a:ext uri="{FF2B5EF4-FFF2-40B4-BE49-F238E27FC236}">
                    <a16:creationId xmlns:a16="http://schemas.microsoft.com/office/drawing/2014/main" id="{2B471392-EB5A-9F4B-9DFA-050FFF852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8147" y="6790392"/>
                <a:ext cx="0" cy="1257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2" name="等腰三角形 681">
                <a:extLst>
                  <a:ext uri="{FF2B5EF4-FFF2-40B4-BE49-F238E27FC236}">
                    <a16:creationId xmlns:a16="http://schemas.microsoft.com/office/drawing/2014/main" id="{C02ABA44-CBE7-8D5B-9DD6-D8B85BEFAFF6}"/>
                  </a:ext>
                </a:extLst>
              </p:cNvPr>
              <p:cNvSpPr/>
              <p:nvPr/>
            </p:nvSpPr>
            <p:spPr>
              <a:xfrm>
                <a:off x="9988352" y="6720060"/>
                <a:ext cx="82072" cy="70333"/>
              </a:xfrm>
              <a:prstGeom prst="triangl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  <p:sp>
          <p:nvSpPr>
            <p:cNvPr id="688" name="文字方塊 687">
              <a:extLst>
                <a:ext uri="{FF2B5EF4-FFF2-40B4-BE49-F238E27FC236}">
                  <a16:creationId xmlns:a16="http://schemas.microsoft.com/office/drawing/2014/main" id="{364401AE-6786-9472-53A1-CEEF4363DE1A}"/>
                </a:ext>
              </a:extLst>
            </p:cNvPr>
            <p:cNvSpPr txBox="1"/>
            <p:nvPr/>
          </p:nvSpPr>
          <p:spPr>
            <a:xfrm>
              <a:off x="9135689" y="5247496"/>
              <a:ext cx="3628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 err="1"/>
                <a:t>CLK</a:t>
              </a:r>
              <a:endParaRPr lang="zh-TW" altLang="en-US" sz="800" b="1" dirty="0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C67D0AF5-D8C5-EE18-4655-1AFEBBBF3519}"/>
                </a:ext>
              </a:extLst>
            </p:cNvPr>
            <p:cNvSpPr/>
            <p:nvPr/>
          </p:nvSpPr>
          <p:spPr>
            <a:xfrm>
              <a:off x="11478124" y="1492196"/>
              <a:ext cx="186481" cy="367721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A7A6939E-4F57-18D1-6704-F2D1C960990D}"/>
                </a:ext>
              </a:extLst>
            </p:cNvPr>
            <p:cNvSpPr/>
            <p:nvPr/>
          </p:nvSpPr>
          <p:spPr>
            <a:xfrm>
              <a:off x="11478125" y="1293610"/>
              <a:ext cx="186480" cy="19710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W</a:t>
              </a:r>
              <a:endParaRPr lang="zh-TW" altLang="en-US" sz="1000" b="1" dirty="0"/>
            </a:p>
          </p:txBody>
        </p:sp>
        <p:cxnSp>
          <p:nvCxnSpPr>
            <p:cNvPr id="693" name="直線接點 692">
              <a:extLst>
                <a:ext uri="{FF2B5EF4-FFF2-40B4-BE49-F238E27FC236}">
                  <a16:creationId xmlns:a16="http://schemas.microsoft.com/office/drawing/2014/main" id="{EEF1AB5C-229F-167E-7527-4B3D418F1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1181" y="5168482"/>
              <a:ext cx="0" cy="12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4" name="等腰三角形 693">
              <a:extLst>
                <a:ext uri="{FF2B5EF4-FFF2-40B4-BE49-F238E27FC236}">
                  <a16:creationId xmlns:a16="http://schemas.microsoft.com/office/drawing/2014/main" id="{8B503503-28D1-10BE-EC90-B19FC58B2952}"/>
                </a:ext>
              </a:extLst>
            </p:cNvPr>
            <p:cNvSpPr/>
            <p:nvPr/>
          </p:nvSpPr>
          <p:spPr>
            <a:xfrm>
              <a:off x="11541386" y="5098150"/>
              <a:ext cx="82072" cy="70333"/>
            </a:xfrm>
            <a:prstGeom prst="triangl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697" name="直線接點 696">
              <a:extLst>
                <a:ext uri="{FF2B5EF4-FFF2-40B4-BE49-F238E27FC236}">
                  <a16:creationId xmlns:a16="http://schemas.microsoft.com/office/drawing/2014/main" id="{47013D21-C415-0CE8-68E6-8FCF4AB5C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64605" y="1428337"/>
              <a:ext cx="334931" cy="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線單箭頭接點 697">
              <a:extLst>
                <a:ext uri="{FF2B5EF4-FFF2-40B4-BE49-F238E27FC236}">
                  <a16:creationId xmlns:a16="http://schemas.microsoft.com/office/drawing/2014/main" id="{E9D31F0A-DE17-BDE7-F649-AECC9EE55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94029" y="1419036"/>
              <a:ext cx="5507" cy="26800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9" name="群組 698">
              <a:extLst>
                <a:ext uri="{FF2B5EF4-FFF2-40B4-BE49-F238E27FC236}">
                  <a16:creationId xmlns:a16="http://schemas.microsoft.com/office/drawing/2014/main" id="{546684BA-4F69-FE87-8D50-9C26189A69DF}"/>
                </a:ext>
              </a:extLst>
            </p:cNvPr>
            <p:cNvGrpSpPr/>
            <p:nvPr/>
          </p:nvGrpSpPr>
          <p:grpSpPr>
            <a:xfrm rot="16200000">
              <a:off x="11746759" y="4217544"/>
              <a:ext cx="504616" cy="186240"/>
              <a:chOff x="1406714" y="1536417"/>
              <a:chExt cx="387948" cy="173327"/>
            </a:xfrm>
          </p:grpSpPr>
          <p:cxnSp>
            <p:nvCxnSpPr>
              <p:cNvPr id="700" name="直線接點 699">
                <a:extLst>
                  <a:ext uri="{FF2B5EF4-FFF2-40B4-BE49-F238E27FC236}">
                    <a16:creationId xmlns:a16="http://schemas.microsoft.com/office/drawing/2014/main" id="{6C22F596-601F-2549-E7F7-E2D807DE3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752" y="1706359"/>
                <a:ext cx="2704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線接點 700">
                <a:extLst>
                  <a:ext uri="{FF2B5EF4-FFF2-40B4-BE49-F238E27FC236}">
                    <a16:creationId xmlns:a16="http://schemas.microsoft.com/office/drawing/2014/main" id="{7B0D09EF-9B50-ECCB-E3AB-6D8AB305F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7009"/>
                <a:ext cx="62454" cy="1721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2" name="直線接點 701">
                <a:extLst>
                  <a:ext uri="{FF2B5EF4-FFF2-40B4-BE49-F238E27FC236}">
                    <a16:creationId xmlns:a16="http://schemas.microsoft.com/office/drawing/2014/main" id="{C67619EB-E290-7604-A154-FE2BEB3712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7239" y="1536417"/>
                <a:ext cx="67423" cy="1733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3" name="直線接點 702">
                <a:extLst>
                  <a:ext uri="{FF2B5EF4-FFF2-40B4-BE49-F238E27FC236}">
                    <a16:creationId xmlns:a16="http://schemas.microsoft.com/office/drawing/2014/main" id="{F087D008-6BBC-14CC-DC78-61792EC8F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6714" y="1539244"/>
                <a:ext cx="3879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9" name="直線單箭頭接點 708">
              <a:extLst>
                <a:ext uri="{FF2B5EF4-FFF2-40B4-BE49-F238E27FC236}">
                  <a16:creationId xmlns:a16="http://schemas.microsoft.com/office/drawing/2014/main" id="{639AD197-7416-E7F1-BEE1-8B6CF41C52AE}"/>
                </a:ext>
              </a:extLst>
            </p:cNvPr>
            <p:cNvCxnSpPr>
              <a:cxnSpLocks/>
            </p:cNvCxnSpPr>
            <p:nvPr/>
          </p:nvCxnSpPr>
          <p:spPr>
            <a:xfrm>
              <a:off x="11664309" y="4175148"/>
              <a:ext cx="241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線單箭頭接點 710">
              <a:extLst>
                <a:ext uri="{FF2B5EF4-FFF2-40B4-BE49-F238E27FC236}">
                  <a16:creationId xmlns:a16="http://schemas.microsoft.com/office/drawing/2014/main" id="{EC6F2660-A109-B880-23DA-A080E7F2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6729" y="4167975"/>
              <a:ext cx="507792" cy="1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線單箭頭接點 715">
              <a:extLst>
                <a:ext uri="{FF2B5EF4-FFF2-40B4-BE49-F238E27FC236}">
                  <a16:creationId xmlns:a16="http://schemas.microsoft.com/office/drawing/2014/main" id="{416ECB1D-9C38-5D1C-00C0-D566908A59C7}"/>
                </a:ext>
              </a:extLst>
            </p:cNvPr>
            <p:cNvCxnSpPr>
              <a:cxnSpLocks/>
            </p:cNvCxnSpPr>
            <p:nvPr/>
          </p:nvCxnSpPr>
          <p:spPr>
            <a:xfrm>
              <a:off x="11664309" y="4444234"/>
              <a:ext cx="241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文字方塊 717">
              <a:extLst>
                <a:ext uri="{FF2B5EF4-FFF2-40B4-BE49-F238E27FC236}">
                  <a16:creationId xmlns:a16="http://schemas.microsoft.com/office/drawing/2014/main" id="{F27B3F0A-79BA-B3DC-51DA-AA49656BAC12}"/>
                </a:ext>
              </a:extLst>
            </p:cNvPr>
            <p:cNvSpPr txBox="1"/>
            <p:nvPr/>
          </p:nvSpPr>
          <p:spPr>
            <a:xfrm>
              <a:off x="11888618" y="4049054"/>
              <a:ext cx="14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0</a:t>
              </a:r>
            </a:p>
            <a:p>
              <a:endParaRPr lang="en-US" altLang="zh-TW" sz="700" b="1" dirty="0"/>
            </a:p>
            <a:p>
              <a:r>
                <a:rPr lang="en-US" altLang="zh-TW" sz="1000" b="1" dirty="0"/>
                <a:t>1</a:t>
              </a:r>
              <a:endParaRPr lang="zh-TW" altLang="en-US" sz="1000" b="1" dirty="0"/>
            </a:p>
          </p:txBody>
        </p:sp>
        <p:cxnSp>
          <p:nvCxnSpPr>
            <p:cNvPr id="721" name="直線接點 720">
              <a:extLst>
                <a:ext uri="{FF2B5EF4-FFF2-40B4-BE49-F238E27FC236}">
                  <a16:creationId xmlns:a16="http://schemas.microsoft.com/office/drawing/2014/main" id="{88F70EBA-56A2-56D0-E0E7-AAA90D751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8550" y="4313223"/>
              <a:ext cx="1439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線接點 722">
              <a:extLst>
                <a:ext uri="{FF2B5EF4-FFF2-40B4-BE49-F238E27FC236}">
                  <a16:creationId xmlns:a16="http://schemas.microsoft.com/office/drawing/2014/main" id="{E95639A1-8F0E-92EC-368A-9B3E94531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5709" y="4307263"/>
              <a:ext cx="4603" cy="1909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698FE4BD-F9A6-05AA-F88E-48E7DDA8B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71661" y="4958413"/>
              <a:ext cx="1439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線接點 726">
              <a:extLst>
                <a:ext uri="{FF2B5EF4-FFF2-40B4-BE49-F238E27FC236}">
                  <a16:creationId xmlns:a16="http://schemas.microsoft.com/office/drawing/2014/main" id="{F359D2AA-137A-95B5-CF75-CFB52F711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2423" y="4949004"/>
              <a:ext cx="813" cy="1094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文字方塊 733">
              <a:extLst>
                <a:ext uri="{FF2B5EF4-FFF2-40B4-BE49-F238E27FC236}">
                  <a16:creationId xmlns:a16="http://schemas.microsoft.com/office/drawing/2014/main" id="{9020F1A8-03A9-D05E-6BA0-313F84EAD142}"/>
                </a:ext>
              </a:extLst>
            </p:cNvPr>
            <p:cNvSpPr txBox="1"/>
            <p:nvPr/>
          </p:nvSpPr>
          <p:spPr>
            <a:xfrm>
              <a:off x="11888618" y="1484542"/>
              <a:ext cx="76525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 err="1"/>
                <a:t>MEMtoReg</a:t>
              </a:r>
              <a:endParaRPr lang="en-US" altLang="zh-TW" sz="800" b="1" dirty="0"/>
            </a:p>
          </p:txBody>
        </p:sp>
        <p:sp>
          <p:nvSpPr>
            <p:cNvPr id="735" name="文字方塊 734">
              <a:extLst>
                <a:ext uri="{FF2B5EF4-FFF2-40B4-BE49-F238E27FC236}">
                  <a16:creationId xmlns:a16="http://schemas.microsoft.com/office/drawing/2014/main" id="{B3F53423-AE01-2326-D8D5-4724DC0FAE1B}"/>
                </a:ext>
              </a:extLst>
            </p:cNvPr>
            <p:cNvSpPr txBox="1"/>
            <p:nvPr/>
          </p:nvSpPr>
          <p:spPr>
            <a:xfrm>
              <a:off x="11205668" y="1040491"/>
              <a:ext cx="76524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MEM/WB</a:t>
              </a:r>
              <a:endParaRPr lang="zh-TW" altLang="en-US" sz="1000" b="1" dirty="0"/>
            </a:p>
          </p:txBody>
        </p:sp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0B255CDC-2BCF-EADC-C593-C633044F6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828" y="1037954"/>
              <a:ext cx="510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線單箭頭接點 738">
              <a:extLst>
                <a:ext uri="{FF2B5EF4-FFF2-40B4-BE49-F238E27FC236}">
                  <a16:creationId xmlns:a16="http://schemas.microsoft.com/office/drawing/2014/main" id="{55F1420D-30DC-5EC9-75DE-C5E1121D8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595" y="1028251"/>
              <a:ext cx="2253" cy="243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線單箭頭接點 744">
              <a:extLst>
                <a:ext uri="{FF2B5EF4-FFF2-40B4-BE49-F238E27FC236}">
                  <a16:creationId xmlns:a16="http://schemas.microsoft.com/office/drawing/2014/main" id="{F676B33A-DEB3-743A-805B-55DD60A8FE4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75" y="1025870"/>
              <a:ext cx="0" cy="252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2" name="群組 751">
              <a:extLst>
                <a:ext uri="{FF2B5EF4-FFF2-40B4-BE49-F238E27FC236}">
                  <a16:creationId xmlns:a16="http://schemas.microsoft.com/office/drawing/2014/main" id="{93DB1C93-8ED8-0B68-1E89-1074A70FFD60}"/>
                </a:ext>
              </a:extLst>
            </p:cNvPr>
            <p:cNvGrpSpPr/>
            <p:nvPr/>
          </p:nvGrpSpPr>
          <p:grpSpPr>
            <a:xfrm>
              <a:off x="4324243" y="4902052"/>
              <a:ext cx="239007" cy="243767"/>
              <a:chOff x="4324243" y="4902052"/>
              <a:chExt cx="239007" cy="243767"/>
            </a:xfrm>
          </p:grpSpPr>
          <p:cxnSp>
            <p:nvCxnSpPr>
              <p:cNvPr id="748" name="直線接點 747">
                <a:extLst>
                  <a:ext uri="{FF2B5EF4-FFF2-40B4-BE49-F238E27FC236}">
                    <a16:creationId xmlns:a16="http://schemas.microsoft.com/office/drawing/2014/main" id="{FE6195C5-42E1-4A02-BD09-D1486D56E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0" name="文字方塊 749">
                <a:extLst>
                  <a:ext uri="{FF2B5EF4-FFF2-40B4-BE49-F238E27FC236}">
                    <a16:creationId xmlns:a16="http://schemas.microsoft.com/office/drawing/2014/main" id="{364001B5-B497-E1F5-7CA7-A3C7D85EDD90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3900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5</a:t>
                </a:r>
                <a:endParaRPr lang="zh-TW" altLang="en-US" sz="800" b="1" dirty="0"/>
              </a:p>
            </p:txBody>
          </p:sp>
        </p:grpSp>
        <p:grpSp>
          <p:nvGrpSpPr>
            <p:cNvPr id="753" name="群組 752">
              <a:extLst>
                <a:ext uri="{FF2B5EF4-FFF2-40B4-BE49-F238E27FC236}">
                  <a16:creationId xmlns:a16="http://schemas.microsoft.com/office/drawing/2014/main" id="{CC7CA31E-DC4F-3546-2BD4-81D3001F7A32}"/>
                </a:ext>
              </a:extLst>
            </p:cNvPr>
            <p:cNvGrpSpPr/>
            <p:nvPr/>
          </p:nvGrpSpPr>
          <p:grpSpPr>
            <a:xfrm>
              <a:off x="4333007" y="4608321"/>
              <a:ext cx="239007" cy="243767"/>
              <a:chOff x="4324243" y="4902052"/>
              <a:chExt cx="239007" cy="243767"/>
            </a:xfrm>
          </p:grpSpPr>
          <p:cxnSp>
            <p:nvCxnSpPr>
              <p:cNvPr id="754" name="直線接點 753">
                <a:extLst>
                  <a:ext uri="{FF2B5EF4-FFF2-40B4-BE49-F238E27FC236}">
                    <a16:creationId xmlns:a16="http://schemas.microsoft.com/office/drawing/2014/main" id="{84DBD25D-0EFB-5594-6AD4-C192916F3B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5" name="文字方塊 754">
                <a:extLst>
                  <a:ext uri="{FF2B5EF4-FFF2-40B4-BE49-F238E27FC236}">
                    <a16:creationId xmlns:a16="http://schemas.microsoft.com/office/drawing/2014/main" id="{2F1C98B9-67DF-FA7F-73C7-7EF93A9BA173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3900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5</a:t>
                </a:r>
                <a:endParaRPr lang="zh-TW" altLang="en-US" sz="800" b="1" dirty="0"/>
              </a:p>
            </p:txBody>
          </p:sp>
        </p:grpSp>
        <p:grpSp>
          <p:nvGrpSpPr>
            <p:cNvPr id="756" name="群組 755">
              <a:extLst>
                <a:ext uri="{FF2B5EF4-FFF2-40B4-BE49-F238E27FC236}">
                  <a16:creationId xmlns:a16="http://schemas.microsoft.com/office/drawing/2014/main" id="{3CE5B333-5DC5-6C7E-0990-7556C90C3A48}"/>
                </a:ext>
              </a:extLst>
            </p:cNvPr>
            <p:cNvGrpSpPr/>
            <p:nvPr/>
          </p:nvGrpSpPr>
          <p:grpSpPr>
            <a:xfrm>
              <a:off x="4502766" y="4256796"/>
              <a:ext cx="289325" cy="243767"/>
              <a:chOff x="4324243" y="4902052"/>
              <a:chExt cx="289325" cy="243767"/>
            </a:xfrm>
          </p:grpSpPr>
          <p:cxnSp>
            <p:nvCxnSpPr>
              <p:cNvPr id="757" name="直線接點 756">
                <a:extLst>
                  <a:ext uri="{FF2B5EF4-FFF2-40B4-BE49-F238E27FC236}">
                    <a16:creationId xmlns:a16="http://schemas.microsoft.com/office/drawing/2014/main" id="{C78E4587-3057-5488-5433-2BB419100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8" name="文字方塊 757">
                <a:extLst>
                  <a:ext uri="{FF2B5EF4-FFF2-40B4-BE49-F238E27FC236}">
                    <a16:creationId xmlns:a16="http://schemas.microsoft.com/office/drawing/2014/main" id="{46CD18A8-F2D3-B551-4E46-5D860646A1DD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89325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16</a:t>
                </a:r>
                <a:endParaRPr lang="zh-TW" altLang="en-US" sz="800" b="1" dirty="0"/>
              </a:p>
            </p:txBody>
          </p:sp>
        </p:grpSp>
        <p:grpSp>
          <p:nvGrpSpPr>
            <p:cNvPr id="760" name="群組 759">
              <a:extLst>
                <a:ext uri="{FF2B5EF4-FFF2-40B4-BE49-F238E27FC236}">
                  <a16:creationId xmlns:a16="http://schemas.microsoft.com/office/drawing/2014/main" id="{96366473-24FF-193B-BB44-B58162C3B937}"/>
                </a:ext>
              </a:extLst>
            </p:cNvPr>
            <p:cNvGrpSpPr/>
            <p:nvPr/>
          </p:nvGrpSpPr>
          <p:grpSpPr>
            <a:xfrm>
              <a:off x="2793026" y="5436028"/>
              <a:ext cx="289325" cy="243767"/>
              <a:chOff x="4324243" y="4902052"/>
              <a:chExt cx="289325" cy="243767"/>
            </a:xfrm>
          </p:grpSpPr>
          <p:cxnSp>
            <p:nvCxnSpPr>
              <p:cNvPr id="761" name="直線接點 760">
                <a:extLst>
                  <a:ext uri="{FF2B5EF4-FFF2-40B4-BE49-F238E27FC236}">
                    <a16:creationId xmlns:a16="http://schemas.microsoft.com/office/drawing/2014/main" id="{60CB2504-FFE9-1098-3424-91DBCD1C9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2" name="文字方塊 761">
                <a:extLst>
                  <a:ext uri="{FF2B5EF4-FFF2-40B4-BE49-F238E27FC236}">
                    <a16:creationId xmlns:a16="http://schemas.microsoft.com/office/drawing/2014/main" id="{A661C9B3-314D-B563-725E-A4577428ECB1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89325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26</a:t>
                </a:r>
                <a:endParaRPr lang="zh-TW" altLang="en-US" sz="800" b="1" dirty="0"/>
              </a:p>
            </p:txBody>
          </p:sp>
        </p:grpSp>
        <p:grpSp>
          <p:nvGrpSpPr>
            <p:cNvPr id="763" name="群組 762">
              <a:extLst>
                <a:ext uri="{FF2B5EF4-FFF2-40B4-BE49-F238E27FC236}">
                  <a16:creationId xmlns:a16="http://schemas.microsoft.com/office/drawing/2014/main" id="{4D2E6B81-51BD-1137-403F-F9FF4AEF921B}"/>
                </a:ext>
              </a:extLst>
            </p:cNvPr>
            <p:cNvGrpSpPr/>
            <p:nvPr/>
          </p:nvGrpSpPr>
          <p:grpSpPr>
            <a:xfrm>
              <a:off x="6194459" y="4256725"/>
              <a:ext cx="289325" cy="243767"/>
              <a:chOff x="4324243" y="4902052"/>
              <a:chExt cx="289325" cy="243767"/>
            </a:xfrm>
          </p:grpSpPr>
          <p:cxnSp>
            <p:nvCxnSpPr>
              <p:cNvPr id="764" name="直線接點 763">
                <a:extLst>
                  <a:ext uri="{FF2B5EF4-FFF2-40B4-BE49-F238E27FC236}">
                    <a16:creationId xmlns:a16="http://schemas.microsoft.com/office/drawing/2014/main" id="{D7EC53B2-E072-483F-289B-8D3A82469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5" name="文字方塊 764">
                <a:extLst>
                  <a:ext uri="{FF2B5EF4-FFF2-40B4-BE49-F238E27FC236}">
                    <a16:creationId xmlns:a16="http://schemas.microsoft.com/office/drawing/2014/main" id="{D98B3DFC-8291-D8D6-B62E-6A8636B73971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89325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32</a:t>
                </a:r>
                <a:endParaRPr lang="zh-TW" altLang="en-US" sz="800" b="1" dirty="0"/>
              </a:p>
            </p:txBody>
          </p:sp>
        </p:grpSp>
        <p:grpSp>
          <p:nvGrpSpPr>
            <p:cNvPr id="766" name="群組 765">
              <a:extLst>
                <a:ext uri="{FF2B5EF4-FFF2-40B4-BE49-F238E27FC236}">
                  <a16:creationId xmlns:a16="http://schemas.microsoft.com/office/drawing/2014/main" id="{DB21B38C-747A-E532-7A85-32AD509DDE00}"/>
                </a:ext>
              </a:extLst>
            </p:cNvPr>
            <p:cNvGrpSpPr/>
            <p:nvPr/>
          </p:nvGrpSpPr>
          <p:grpSpPr>
            <a:xfrm>
              <a:off x="4200841" y="3135094"/>
              <a:ext cx="239007" cy="243767"/>
              <a:chOff x="4324243" y="4902052"/>
              <a:chExt cx="239007" cy="243767"/>
            </a:xfrm>
          </p:grpSpPr>
          <p:cxnSp>
            <p:nvCxnSpPr>
              <p:cNvPr id="767" name="直線接點 766">
                <a:extLst>
                  <a:ext uri="{FF2B5EF4-FFF2-40B4-BE49-F238E27FC236}">
                    <a16:creationId xmlns:a16="http://schemas.microsoft.com/office/drawing/2014/main" id="{93D1DA72-61BE-5CEF-B17D-E6D4002A9F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文字方塊 767">
                <a:extLst>
                  <a:ext uri="{FF2B5EF4-FFF2-40B4-BE49-F238E27FC236}">
                    <a16:creationId xmlns:a16="http://schemas.microsoft.com/office/drawing/2014/main" id="{90AB012C-DA6C-B648-3345-C56A45341856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3900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5</a:t>
                </a:r>
                <a:endParaRPr lang="zh-TW" altLang="en-US" sz="800" b="1" dirty="0"/>
              </a:p>
            </p:txBody>
          </p:sp>
        </p:grpSp>
        <p:grpSp>
          <p:nvGrpSpPr>
            <p:cNvPr id="769" name="群組 768">
              <a:extLst>
                <a:ext uri="{FF2B5EF4-FFF2-40B4-BE49-F238E27FC236}">
                  <a16:creationId xmlns:a16="http://schemas.microsoft.com/office/drawing/2014/main" id="{37D68F70-B27A-E190-4956-36420C37521F}"/>
                </a:ext>
              </a:extLst>
            </p:cNvPr>
            <p:cNvGrpSpPr/>
            <p:nvPr/>
          </p:nvGrpSpPr>
          <p:grpSpPr>
            <a:xfrm>
              <a:off x="4215164" y="2854236"/>
              <a:ext cx="239007" cy="243767"/>
              <a:chOff x="4324243" y="4902052"/>
              <a:chExt cx="239007" cy="243767"/>
            </a:xfrm>
          </p:grpSpPr>
          <p:cxnSp>
            <p:nvCxnSpPr>
              <p:cNvPr id="770" name="直線接點 769">
                <a:extLst>
                  <a:ext uri="{FF2B5EF4-FFF2-40B4-BE49-F238E27FC236}">
                    <a16:creationId xmlns:a16="http://schemas.microsoft.com/office/drawing/2014/main" id="{ECFFF466-1415-7397-492F-30CB4EE91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1" name="文字方塊 770">
                <a:extLst>
                  <a:ext uri="{FF2B5EF4-FFF2-40B4-BE49-F238E27FC236}">
                    <a16:creationId xmlns:a16="http://schemas.microsoft.com/office/drawing/2014/main" id="{8A548E7F-053F-F79C-4813-34E82FAEA996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3900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5</a:t>
                </a:r>
                <a:endParaRPr lang="zh-TW" altLang="en-US" sz="800" b="1" dirty="0"/>
              </a:p>
            </p:txBody>
          </p:sp>
        </p:grpSp>
        <p:grpSp>
          <p:nvGrpSpPr>
            <p:cNvPr id="772" name="群組 771">
              <a:extLst>
                <a:ext uri="{FF2B5EF4-FFF2-40B4-BE49-F238E27FC236}">
                  <a16:creationId xmlns:a16="http://schemas.microsoft.com/office/drawing/2014/main" id="{1BD0B9CE-F855-FB19-5DD8-5D1F1A5E1A06}"/>
                </a:ext>
              </a:extLst>
            </p:cNvPr>
            <p:cNvGrpSpPr/>
            <p:nvPr/>
          </p:nvGrpSpPr>
          <p:grpSpPr>
            <a:xfrm>
              <a:off x="6917812" y="4258715"/>
              <a:ext cx="239007" cy="243767"/>
              <a:chOff x="4324243" y="4902052"/>
              <a:chExt cx="239007" cy="243767"/>
            </a:xfrm>
          </p:grpSpPr>
          <p:cxnSp>
            <p:nvCxnSpPr>
              <p:cNvPr id="773" name="直線接點 772">
                <a:extLst>
                  <a:ext uri="{FF2B5EF4-FFF2-40B4-BE49-F238E27FC236}">
                    <a16:creationId xmlns:a16="http://schemas.microsoft.com/office/drawing/2014/main" id="{298B4677-0099-E498-51BE-DD1DACAFA5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8259" y="5058662"/>
                <a:ext cx="58063" cy="87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4" name="文字方塊 773">
                <a:extLst>
                  <a:ext uri="{FF2B5EF4-FFF2-40B4-BE49-F238E27FC236}">
                    <a16:creationId xmlns:a16="http://schemas.microsoft.com/office/drawing/2014/main" id="{699329B4-FECC-0624-06EA-422A16D00770}"/>
                  </a:ext>
                </a:extLst>
              </p:cNvPr>
              <p:cNvSpPr txBox="1"/>
              <p:nvPr/>
            </p:nvSpPr>
            <p:spPr>
              <a:xfrm>
                <a:off x="4324243" y="4902052"/>
                <a:ext cx="239007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b="1" dirty="0"/>
                  <a:t>6</a:t>
                </a:r>
                <a:endParaRPr lang="zh-TW" altLang="en-US" sz="800" b="1" dirty="0"/>
              </a:p>
            </p:txBody>
          </p:sp>
        </p:grpSp>
        <p:cxnSp>
          <p:nvCxnSpPr>
            <p:cNvPr id="2" name="直線單箭頭接點 1">
              <a:extLst>
                <a:ext uri="{FF2B5EF4-FFF2-40B4-BE49-F238E27FC236}">
                  <a16:creationId xmlns:a16="http://schemas.microsoft.com/office/drawing/2014/main" id="{BD2307C1-B005-10B4-CABA-722A98C55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9811" y="2440804"/>
              <a:ext cx="68" cy="274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D0B3DEB-6A94-CFC0-98A6-3916E6E7D6C4}"/>
                </a:ext>
              </a:extLst>
            </p:cNvPr>
            <p:cNvSpPr/>
            <p:nvPr/>
          </p:nvSpPr>
          <p:spPr>
            <a:xfrm>
              <a:off x="1597104" y="343745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682A4D7-A732-9995-65A4-4AACE4DAACC2}"/>
                </a:ext>
              </a:extLst>
            </p:cNvPr>
            <p:cNvSpPr/>
            <p:nvPr/>
          </p:nvSpPr>
          <p:spPr>
            <a:xfrm>
              <a:off x="3581570" y="580952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C296063-8249-7931-B67F-1853EE973E49}"/>
                </a:ext>
              </a:extLst>
            </p:cNvPr>
            <p:cNvSpPr/>
            <p:nvPr/>
          </p:nvSpPr>
          <p:spPr>
            <a:xfrm>
              <a:off x="2997473" y="209816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C18691D-864E-8B26-0CAA-39039DD89AF6}"/>
                </a:ext>
              </a:extLst>
            </p:cNvPr>
            <p:cNvSpPr/>
            <p:nvPr/>
          </p:nvSpPr>
          <p:spPr>
            <a:xfrm>
              <a:off x="4012177" y="443024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B13BA1B-F794-C92D-C233-AF0E73991D84}"/>
                </a:ext>
              </a:extLst>
            </p:cNvPr>
            <p:cNvSpPr/>
            <p:nvPr/>
          </p:nvSpPr>
          <p:spPr>
            <a:xfrm>
              <a:off x="4009567" y="478501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935F43F-27A9-CD15-920A-A014422D193A}"/>
                </a:ext>
              </a:extLst>
            </p:cNvPr>
            <p:cNvSpPr/>
            <p:nvPr/>
          </p:nvSpPr>
          <p:spPr>
            <a:xfrm>
              <a:off x="4012039" y="507529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A9F4592-F395-CD68-1967-206A38947DC0}"/>
                </a:ext>
              </a:extLst>
            </p:cNvPr>
            <p:cNvSpPr/>
            <p:nvPr/>
          </p:nvSpPr>
          <p:spPr>
            <a:xfrm>
              <a:off x="4014307" y="330620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8BD85BA-4B6B-3C57-9E19-ECF8C531C519}"/>
                </a:ext>
              </a:extLst>
            </p:cNvPr>
            <p:cNvSpPr/>
            <p:nvPr/>
          </p:nvSpPr>
          <p:spPr>
            <a:xfrm>
              <a:off x="4016323" y="303090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513B9B2-8A99-71E8-7004-F0E8587C0F69}"/>
                </a:ext>
              </a:extLst>
            </p:cNvPr>
            <p:cNvSpPr/>
            <p:nvPr/>
          </p:nvSpPr>
          <p:spPr>
            <a:xfrm>
              <a:off x="5859497" y="443437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3570B0B4-3C12-39AF-0DF8-AFA27EB368E7}"/>
                </a:ext>
              </a:extLst>
            </p:cNvPr>
            <p:cNvSpPr/>
            <p:nvPr/>
          </p:nvSpPr>
          <p:spPr>
            <a:xfrm>
              <a:off x="5843452" y="316629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24196AA-297C-3C77-3B0B-5B269E6E0C34}"/>
                </a:ext>
              </a:extLst>
            </p:cNvPr>
            <p:cNvSpPr/>
            <p:nvPr/>
          </p:nvSpPr>
          <p:spPr>
            <a:xfrm>
              <a:off x="5947208" y="371162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9A7AF2F-C28A-20BF-3BB4-0699F25B7E95}"/>
                </a:ext>
              </a:extLst>
            </p:cNvPr>
            <p:cNvSpPr/>
            <p:nvPr/>
          </p:nvSpPr>
          <p:spPr>
            <a:xfrm>
              <a:off x="6106100" y="316486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2C827260-6508-B3FF-B843-028B1BBC5665}"/>
                </a:ext>
              </a:extLst>
            </p:cNvPr>
            <p:cNvSpPr/>
            <p:nvPr/>
          </p:nvSpPr>
          <p:spPr>
            <a:xfrm>
              <a:off x="4018536" y="131563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B0F00FC9-7550-B4CF-8821-F06FBDEF002C}"/>
                </a:ext>
              </a:extLst>
            </p:cNvPr>
            <p:cNvSpPr/>
            <p:nvPr/>
          </p:nvSpPr>
          <p:spPr>
            <a:xfrm>
              <a:off x="4018642" y="114114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FF7FFA9-2236-8E20-E3B2-07010AE1C269}"/>
                </a:ext>
              </a:extLst>
            </p:cNvPr>
            <p:cNvSpPr/>
            <p:nvPr/>
          </p:nvSpPr>
          <p:spPr>
            <a:xfrm>
              <a:off x="5901316" y="116215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B3A97A0E-12DB-3708-25B4-3CC2416BAE40}"/>
                </a:ext>
              </a:extLst>
            </p:cNvPr>
            <p:cNvSpPr/>
            <p:nvPr/>
          </p:nvSpPr>
          <p:spPr>
            <a:xfrm>
              <a:off x="6860680" y="443024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B8272F1-4654-19D3-2040-FC8298E9E844}"/>
                </a:ext>
              </a:extLst>
            </p:cNvPr>
            <p:cNvSpPr/>
            <p:nvPr/>
          </p:nvSpPr>
          <p:spPr>
            <a:xfrm>
              <a:off x="7321871" y="370928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36F4157-F35F-1896-0F04-6848B1FF4CF3}"/>
                </a:ext>
              </a:extLst>
            </p:cNvPr>
            <p:cNvSpPr/>
            <p:nvPr/>
          </p:nvSpPr>
          <p:spPr>
            <a:xfrm>
              <a:off x="9654200" y="3446076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763186D-148D-516C-1E03-2FBF4FD553A3}"/>
                </a:ext>
              </a:extLst>
            </p:cNvPr>
            <p:cNvSpPr/>
            <p:nvPr/>
          </p:nvSpPr>
          <p:spPr>
            <a:xfrm>
              <a:off x="4007688" y="5603858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96E6AA0-0174-6BF2-325F-6E3B57B4810E}"/>
                </a:ext>
              </a:extLst>
            </p:cNvPr>
            <p:cNvSpPr txBox="1"/>
            <p:nvPr/>
          </p:nvSpPr>
          <p:spPr>
            <a:xfrm>
              <a:off x="9588174" y="6450163"/>
              <a:ext cx="2945788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Pipelined Processor</a:t>
              </a:r>
              <a:endParaRPr lang="zh-TW" altLang="en-US" sz="2400" b="1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BE1EEF8-1CF5-A039-DC46-EC141B723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5931" y="1955751"/>
              <a:ext cx="9877" cy="1224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B18A99D1-90BB-BC15-6BC6-4C9ED73FAA74}"/>
                </a:ext>
              </a:extLst>
            </p:cNvPr>
            <p:cNvCxnSpPr>
              <a:cxnSpLocks/>
            </p:cNvCxnSpPr>
            <p:nvPr/>
          </p:nvCxnSpPr>
          <p:spPr>
            <a:xfrm>
              <a:off x="6930845" y="1959586"/>
              <a:ext cx="1260259" cy="7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71C0037D-9741-3466-A510-5729EE6E7477}"/>
                </a:ext>
              </a:extLst>
            </p:cNvPr>
            <p:cNvSpPr/>
            <p:nvPr/>
          </p:nvSpPr>
          <p:spPr>
            <a:xfrm>
              <a:off x="6902741" y="316013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5ED5A664-05A7-E59B-DCAD-02317045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9239" y="2293701"/>
              <a:ext cx="7670" cy="14462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32800C11-A063-E494-EAAD-4E9A7642777C}"/>
                </a:ext>
              </a:extLst>
            </p:cNvPr>
            <p:cNvCxnSpPr>
              <a:cxnSpLocks/>
            </p:cNvCxnSpPr>
            <p:nvPr/>
          </p:nvCxnSpPr>
          <p:spPr>
            <a:xfrm>
              <a:off x="7079840" y="2295075"/>
              <a:ext cx="1113798" cy="38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919952A8-64B1-5114-B47F-DED2481C1A63}"/>
                </a:ext>
              </a:extLst>
            </p:cNvPr>
            <p:cNvSpPr/>
            <p:nvPr/>
          </p:nvSpPr>
          <p:spPr>
            <a:xfrm>
              <a:off x="7055341" y="370650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3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矩形 775">
            <a:extLst>
              <a:ext uri="{FF2B5EF4-FFF2-40B4-BE49-F238E27FC236}">
                <a16:creationId xmlns:a16="http://schemas.microsoft.com/office/drawing/2014/main" id="{0361E5EC-03B2-A8B9-8B62-15311FEF9E72}"/>
              </a:ext>
            </a:extLst>
          </p:cNvPr>
          <p:cNvSpPr/>
          <p:nvPr/>
        </p:nvSpPr>
        <p:spPr>
          <a:xfrm>
            <a:off x="8516929" y="2996134"/>
            <a:ext cx="1875865" cy="14522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7" name="文字方塊 776">
            <a:extLst>
              <a:ext uri="{FF2B5EF4-FFF2-40B4-BE49-F238E27FC236}">
                <a16:creationId xmlns:a16="http://schemas.microsoft.com/office/drawing/2014/main" id="{90EE193D-2E5C-87C8-7AE9-6A61C905F9EE}"/>
              </a:ext>
            </a:extLst>
          </p:cNvPr>
          <p:cNvSpPr txBox="1"/>
          <p:nvPr/>
        </p:nvSpPr>
        <p:spPr>
          <a:xfrm>
            <a:off x="8516929" y="2996134"/>
            <a:ext cx="187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Less    A</a:t>
            </a:r>
            <a:r>
              <a:rPr lang="en-US" altLang="zh-TW" sz="1200" dirty="0"/>
              <a:t>i</a:t>
            </a:r>
            <a:r>
              <a:rPr lang="en-US" altLang="zh-TW" dirty="0"/>
              <a:t>     B</a:t>
            </a:r>
            <a:r>
              <a:rPr lang="en-US" altLang="zh-TW" sz="1200" dirty="0"/>
              <a:t>i</a:t>
            </a:r>
            <a:endParaRPr lang="en-US" altLang="zh-TW" dirty="0"/>
          </a:p>
          <a:p>
            <a:r>
              <a:rPr lang="en-US" altLang="zh-TW" dirty="0" err="1"/>
              <a:t>C</a:t>
            </a:r>
            <a:r>
              <a:rPr lang="en-US" altLang="zh-TW" sz="1200" dirty="0" err="1"/>
              <a:t>i+1</a:t>
            </a:r>
            <a:r>
              <a:rPr lang="en-US" altLang="zh-TW" sz="1200" dirty="0"/>
              <a:t>                                   </a:t>
            </a:r>
            <a:r>
              <a:rPr lang="en-US" altLang="zh-TW" dirty="0"/>
              <a:t>C</a:t>
            </a:r>
            <a:r>
              <a:rPr lang="en-US" altLang="zh-TW" sz="1200" dirty="0"/>
              <a:t>i</a:t>
            </a:r>
          </a:p>
          <a:p>
            <a:r>
              <a:rPr lang="zh-TW" altLang="en-US" dirty="0"/>
              <a:t>                          </a:t>
            </a:r>
            <a:r>
              <a:rPr lang="en-US" altLang="zh-TW" dirty="0" err="1"/>
              <a:t>SEL</a:t>
            </a:r>
            <a:endParaRPr lang="en-US" altLang="zh-TW" dirty="0"/>
          </a:p>
          <a:p>
            <a:pPr algn="ctr"/>
            <a:r>
              <a:rPr lang="en-US" altLang="zh-TW" dirty="0" err="1"/>
              <a:t>ALU0</a:t>
            </a:r>
            <a:endParaRPr lang="en-US" altLang="zh-TW" dirty="0"/>
          </a:p>
          <a:p>
            <a:pPr algn="r"/>
            <a:r>
              <a:rPr lang="en-US" altLang="zh-TW" dirty="0"/>
              <a:t>S</a:t>
            </a:r>
            <a:r>
              <a:rPr lang="en-US" altLang="zh-TW" sz="1200" dirty="0"/>
              <a:t>i             </a:t>
            </a:r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778" name="矩形 777">
            <a:extLst>
              <a:ext uri="{FF2B5EF4-FFF2-40B4-BE49-F238E27FC236}">
                <a16:creationId xmlns:a16="http://schemas.microsoft.com/office/drawing/2014/main" id="{E2C80111-F81B-1EEA-2B98-344166D11600}"/>
              </a:ext>
            </a:extLst>
          </p:cNvPr>
          <p:cNvSpPr/>
          <p:nvPr/>
        </p:nvSpPr>
        <p:spPr>
          <a:xfrm>
            <a:off x="5986641" y="2996134"/>
            <a:ext cx="1875865" cy="14522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9" name="文字方塊 778">
            <a:extLst>
              <a:ext uri="{FF2B5EF4-FFF2-40B4-BE49-F238E27FC236}">
                <a16:creationId xmlns:a16="http://schemas.microsoft.com/office/drawing/2014/main" id="{52B66A93-180C-873B-3833-B2FA968B5993}"/>
              </a:ext>
            </a:extLst>
          </p:cNvPr>
          <p:cNvSpPr txBox="1"/>
          <p:nvPr/>
        </p:nvSpPr>
        <p:spPr>
          <a:xfrm>
            <a:off x="5986641" y="2996134"/>
            <a:ext cx="187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Less    A</a:t>
            </a:r>
            <a:r>
              <a:rPr lang="en-US" altLang="zh-TW" sz="1200" dirty="0"/>
              <a:t>i</a:t>
            </a:r>
            <a:r>
              <a:rPr lang="en-US" altLang="zh-TW" dirty="0"/>
              <a:t>     B</a:t>
            </a:r>
            <a:r>
              <a:rPr lang="en-US" altLang="zh-TW" sz="1200" dirty="0"/>
              <a:t>i</a:t>
            </a:r>
            <a:endParaRPr lang="en-US" altLang="zh-TW" dirty="0"/>
          </a:p>
          <a:p>
            <a:r>
              <a:rPr lang="en-US" altLang="zh-TW" dirty="0" err="1"/>
              <a:t>C</a:t>
            </a:r>
            <a:r>
              <a:rPr lang="en-US" altLang="zh-TW" sz="1200" dirty="0" err="1"/>
              <a:t>i+1</a:t>
            </a:r>
            <a:r>
              <a:rPr lang="en-US" altLang="zh-TW" sz="1200" dirty="0"/>
              <a:t>                                   </a:t>
            </a:r>
            <a:r>
              <a:rPr lang="en-US" altLang="zh-TW" dirty="0"/>
              <a:t>C</a:t>
            </a:r>
            <a:r>
              <a:rPr lang="en-US" altLang="zh-TW" sz="1200" dirty="0"/>
              <a:t>i</a:t>
            </a:r>
          </a:p>
          <a:p>
            <a:r>
              <a:rPr lang="zh-TW" altLang="en-US" dirty="0"/>
              <a:t>                          </a:t>
            </a:r>
            <a:r>
              <a:rPr lang="en-US" altLang="zh-TW" dirty="0" err="1"/>
              <a:t>SEL</a:t>
            </a:r>
            <a:endParaRPr lang="en-US" altLang="zh-TW" dirty="0"/>
          </a:p>
          <a:p>
            <a:pPr algn="ctr"/>
            <a:r>
              <a:rPr lang="en-US" altLang="zh-TW" dirty="0" err="1"/>
              <a:t>ALU1</a:t>
            </a:r>
            <a:endParaRPr lang="en-US" altLang="zh-TW" dirty="0"/>
          </a:p>
          <a:p>
            <a:pPr algn="r"/>
            <a:r>
              <a:rPr lang="en-US" altLang="zh-TW" dirty="0"/>
              <a:t>S</a:t>
            </a:r>
            <a:r>
              <a:rPr lang="en-US" altLang="zh-TW" sz="1200" dirty="0"/>
              <a:t>i             </a:t>
            </a:r>
            <a:r>
              <a:rPr lang="en-US" altLang="zh-TW" dirty="0"/>
              <a:t>INV</a:t>
            </a:r>
            <a:endParaRPr lang="zh-TW" altLang="en-US" dirty="0"/>
          </a:p>
        </p:txBody>
      </p:sp>
      <p:sp>
        <p:nvSpPr>
          <p:cNvPr id="780" name="矩形 779">
            <a:extLst>
              <a:ext uri="{FF2B5EF4-FFF2-40B4-BE49-F238E27FC236}">
                <a16:creationId xmlns:a16="http://schemas.microsoft.com/office/drawing/2014/main" id="{7F63BFF3-93C6-6AFD-129E-6DBF74383E72}"/>
              </a:ext>
            </a:extLst>
          </p:cNvPr>
          <p:cNvSpPr/>
          <p:nvPr/>
        </p:nvSpPr>
        <p:spPr>
          <a:xfrm>
            <a:off x="1580485" y="2961602"/>
            <a:ext cx="1875865" cy="14522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1" name="文字方塊 780">
            <a:extLst>
              <a:ext uri="{FF2B5EF4-FFF2-40B4-BE49-F238E27FC236}">
                <a16:creationId xmlns:a16="http://schemas.microsoft.com/office/drawing/2014/main" id="{738FEA78-0CB0-223E-3D90-405E60A9EC8B}"/>
              </a:ext>
            </a:extLst>
          </p:cNvPr>
          <p:cNvSpPr txBox="1"/>
          <p:nvPr/>
        </p:nvSpPr>
        <p:spPr>
          <a:xfrm>
            <a:off x="1580485" y="2971087"/>
            <a:ext cx="1875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Less    A</a:t>
            </a:r>
            <a:r>
              <a:rPr lang="en-US" altLang="zh-TW" sz="1200" dirty="0"/>
              <a:t>i</a:t>
            </a:r>
            <a:r>
              <a:rPr lang="en-US" altLang="zh-TW" dirty="0"/>
              <a:t>     B</a:t>
            </a:r>
            <a:r>
              <a:rPr lang="en-US" altLang="zh-TW" sz="1200" dirty="0"/>
              <a:t>i</a:t>
            </a:r>
            <a:endParaRPr lang="en-US" altLang="zh-TW" dirty="0"/>
          </a:p>
          <a:p>
            <a:r>
              <a:rPr lang="en-US" altLang="zh-TW" dirty="0" err="1"/>
              <a:t>C</a:t>
            </a:r>
            <a:r>
              <a:rPr lang="en-US" altLang="zh-TW" sz="1200" dirty="0" err="1"/>
              <a:t>i+1</a:t>
            </a:r>
            <a:r>
              <a:rPr lang="en-US" altLang="zh-TW" sz="1200" dirty="0"/>
              <a:t>                                   </a:t>
            </a:r>
            <a:r>
              <a:rPr lang="en-US" altLang="zh-TW" dirty="0"/>
              <a:t>C</a:t>
            </a:r>
            <a:r>
              <a:rPr lang="en-US" altLang="zh-TW" sz="1200" dirty="0"/>
              <a:t>i</a:t>
            </a:r>
          </a:p>
          <a:p>
            <a:r>
              <a:rPr lang="zh-TW" altLang="en-US" dirty="0"/>
              <a:t>                          </a:t>
            </a:r>
            <a:r>
              <a:rPr lang="en-US" altLang="zh-TW" dirty="0" err="1"/>
              <a:t>SEL</a:t>
            </a:r>
            <a:endParaRPr lang="en-US" altLang="zh-TW" dirty="0"/>
          </a:p>
          <a:p>
            <a:pPr algn="ctr"/>
            <a:r>
              <a:rPr lang="en-US" altLang="zh-TW" dirty="0" err="1"/>
              <a:t>ALU31</a:t>
            </a:r>
            <a:endParaRPr lang="en-US" altLang="zh-TW" dirty="0"/>
          </a:p>
          <a:p>
            <a:pPr algn="ctr"/>
            <a:r>
              <a:rPr lang="en-US" altLang="zh-TW" dirty="0"/>
              <a:t>Set        S</a:t>
            </a:r>
            <a:r>
              <a:rPr lang="en-US" altLang="zh-TW" sz="1200" dirty="0"/>
              <a:t>i             </a:t>
            </a:r>
            <a:r>
              <a:rPr lang="en-US" altLang="zh-TW" dirty="0"/>
              <a:t>INV</a:t>
            </a:r>
            <a:endParaRPr lang="zh-TW" altLang="en-US" dirty="0"/>
          </a:p>
        </p:txBody>
      </p:sp>
      <p:cxnSp>
        <p:nvCxnSpPr>
          <p:cNvPr id="782" name="直線單箭頭接點 781">
            <a:extLst>
              <a:ext uri="{FF2B5EF4-FFF2-40B4-BE49-F238E27FC236}">
                <a16:creationId xmlns:a16="http://schemas.microsoft.com/office/drawing/2014/main" id="{7DE65A93-ED8B-7D63-BFA4-D6E68FE076D9}"/>
              </a:ext>
            </a:extLst>
          </p:cNvPr>
          <p:cNvCxnSpPr/>
          <p:nvPr/>
        </p:nvCxnSpPr>
        <p:spPr>
          <a:xfrm flipH="1">
            <a:off x="7862506" y="3453333"/>
            <a:ext cx="654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D0319D15-E032-7957-97EE-07A09AA8A759}"/>
              </a:ext>
            </a:extLst>
          </p:cNvPr>
          <p:cNvCxnSpPr/>
          <p:nvPr/>
        </p:nvCxnSpPr>
        <p:spPr>
          <a:xfrm flipH="1">
            <a:off x="5332218" y="3464539"/>
            <a:ext cx="654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E6D81441-9E5E-2052-2014-4A4963CAD5F9}"/>
              </a:ext>
            </a:extLst>
          </p:cNvPr>
          <p:cNvCxnSpPr>
            <a:cxnSpLocks/>
          </p:cNvCxnSpPr>
          <p:nvPr/>
        </p:nvCxnSpPr>
        <p:spPr>
          <a:xfrm flipH="1">
            <a:off x="7862505" y="4291533"/>
            <a:ext cx="345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線接點 784">
            <a:extLst>
              <a:ext uri="{FF2B5EF4-FFF2-40B4-BE49-F238E27FC236}">
                <a16:creationId xmlns:a16="http://schemas.microsoft.com/office/drawing/2014/main" id="{5A2717CA-C724-5A9A-77A6-FFB100D5DFC0}"/>
              </a:ext>
            </a:extLst>
          </p:cNvPr>
          <p:cNvCxnSpPr/>
          <p:nvPr/>
        </p:nvCxnSpPr>
        <p:spPr>
          <a:xfrm>
            <a:off x="8207642" y="4291533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線單箭頭接點 785">
            <a:extLst>
              <a:ext uri="{FF2B5EF4-FFF2-40B4-BE49-F238E27FC236}">
                <a16:creationId xmlns:a16="http://schemas.microsoft.com/office/drawing/2014/main" id="{EE8F57D6-DA81-554A-4650-8F17CF8992FD}"/>
              </a:ext>
            </a:extLst>
          </p:cNvPr>
          <p:cNvCxnSpPr>
            <a:cxnSpLocks/>
          </p:cNvCxnSpPr>
          <p:nvPr/>
        </p:nvCxnSpPr>
        <p:spPr>
          <a:xfrm flipH="1">
            <a:off x="10386397" y="4284806"/>
            <a:ext cx="345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線接點 786">
            <a:extLst>
              <a:ext uri="{FF2B5EF4-FFF2-40B4-BE49-F238E27FC236}">
                <a16:creationId xmlns:a16="http://schemas.microsoft.com/office/drawing/2014/main" id="{B7EB17DB-8A42-97D4-FFB2-B120324B84A9}"/>
              </a:ext>
            </a:extLst>
          </p:cNvPr>
          <p:cNvCxnSpPr/>
          <p:nvPr/>
        </p:nvCxnSpPr>
        <p:spPr>
          <a:xfrm>
            <a:off x="10731537" y="4284806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單箭頭接點 787">
            <a:extLst>
              <a:ext uri="{FF2B5EF4-FFF2-40B4-BE49-F238E27FC236}">
                <a16:creationId xmlns:a16="http://schemas.microsoft.com/office/drawing/2014/main" id="{6C5E75FF-A432-B4B0-D40F-BF2C8EE8AB3D}"/>
              </a:ext>
            </a:extLst>
          </p:cNvPr>
          <p:cNvCxnSpPr>
            <a:cxnSpLocks/>
          </p:cNvCxnSpPr>
          <p:nvPr/>
        </p:nvCxnSpPr>
        <p:spPr>
          <a:xfrm flipH="1">
            <a:off x="7855918" y="3734797"/>
            <a:ext cx="345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直線接點 788">
            <a:extLst>
              <a:ext uri="{FF2B5EF4-FFF2-40B4-BE49-F238E27FC236}">
                <a16:creationId xmlns:a16="http://schemas.microsoft.com/office/drawing/2014/main" id="{278DC5EF-3C06-D056-A997-459C5747E76B}"/>
              </a:ext>
            </a:extLst>
          </p:cNvPr>
          <p:cNvCxnSpPr>
            <a:cxnSpLocks/>
          </p:cNvCxnSpPr>
          <p:nvPr/>
        </p:nvCxnSpPr>
        <p:spPr>
          <a:xfrm flipV="1">
            <a:off x="8201055" y="2252367"/>
            <a:ext cx="0" cy="1482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直線單箭頭接點 789">
            <a:extLst>
              <a:ext uri="{FF2B5EF4-FFF2-40B4-BE49-F238E27FC236}">
                <a16:creationId xmlns:a16="http://schemas.microsoft.com/office/drawing/2014/main" id="{ABD0BE5C-4909-0B1B-D697-9239A9CA2DDB}"/>
              </a:ext>
            </a:extLst>
          </p:cNvPr>
          <p:cNvCxnSpPr>
            <a:cxnSpLocks/>
          </p:cNvCxnSpPr>
          <p:nvPr/>
        </p:nvCxnSpPr>
        <p:spPr>
          <a:xfrm flipH="1">
            <a:off x="10413399" y="3728070"/>
            <a:ext cx="345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線接點 790">
            <a:extLst>
              <a:ext uri="{FF2B5EF4-FFF2-40B4-BE49-F238E27FC236}">
                <a16:creationId xmlns:a16="http://schemas.microsoft.com/office/drawing/2014/main" id="{76A22AA8-2D82-84A8-941F-3ED71708A831}"/>
              </a:ext>
            </a:extLst>
          </p:cNvPr>
          <p:cNvCxnSpPr>
            <a:cxnSpLocks/>
          </p:cNvCxnSpPr>
          <p:nvPr/>
        </p:nvCxnSpPr>
        <p:spPr>
          <a:xfrm flipV="1">
            <a:off x="10758539" y="2245637"/>
            <a:ext cx="0" cy="1482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直線單箭頭接點 791">
            <a:extLst>
              <a:ext uri="{FF2B5EF4-FFF2-40B4-BE49-F238E27FC236}">
                <a16:creationId xmlns:a16="http://schemas.microsoft.com/office/drawing/2014/main" id="{483AA9DF-6638-5A39-491D-9AB8639DD17F}"/>
              </a:ext>
            </a:extLst>
          </p:cNvPr>
          <p:cNvCxnSpPr>
            <a:cxnSpLocks/>
          </p:cNvCxnSpPr>
          <p:nvPr/>
        </p:nvCxnSpPr>
        <p:spPr>
          <a:xfrm flipH="1">
            <a:off x="10411127" y="3452522"/>
            <a:ext cx="983915" cy="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線接點 792">
            <a:extLst>
              <a:ext uri="{FF2B5EF4-FFF2-40B4-BE49-F238E27FC236}">
                <a16:creationId xmlns:a16="http://schemas.microsoft.com/office/drawing/2014/main" id="{F0DBE247-83BD-013D-DAC2-AD95C73CD6E2}"/>
              </a:ext>
            </a:extLst>
          </p:cNvPr>
          <p:cNvCxnSpPr>
            <a:cxnSpLocks/>
          </p:cNvCxnSpPr>
          <p:nvPr/>
        </p:nvCxnSpPr>
        <p:spPr>
          <a:xfrm>
            <a:off x="5415430" y="5434533"/>
            <a:ext cx="5981884" cy="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直線接點 793">
            <a:extLst>
              <a:ext uri="{FF2B5EF4-FFF2-40B4-BE49-F238E27FC236}">
                <a16:creationId xmlns:a16="http://schemas.microsoft.com/office/drawing/2014/main" id="{CCB5F221-EA41-A8B0-CD5F-CBF836974EB5}"/>
              </a:ext>
            </a:extLst>
          </p:cNvPr>
          <p:cNvCxnSpPr>
            <a:cxnSpLocks/>
          </p:cNvCxnSpPr>
          <p:nvPr/>
        </p:nvCxnSpPr>
        <p:spPr>
          <a:xfrm>
            <a:off x="5339140" y="2240516"/>
            <a:ext cx="6058174" cy="118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線單箭頭接點 794">
            <a:extLst>
              <a:ext uri="{FF2B5EF4-FFF2-40B4-BE49-F238E27FC236}">
                <a16:creationId xmlns:a16="http://schemas.microsoft.com/office/drawing/2014/main" id="{1E9325AF-9896-F902-69C1-9E0CFF8EF177}"/>
              </a:ext>
            </a:extLst>
          </p:cNvPr>
          <p:cNvCxnSpPr>
            <a:cxnSpLocks/>
          </p:cNvCxnSpPr>
          <p:nvPr/>
        </p:nvCxnSpPr>
        <p:spPr>
          <a:xfrm>
            <a:off x="9058277" y="2027589"/>
            <a:ext cx="0" cy="967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直線單箭頭接點 795">
            <a:extLst>
              <a:ext uri="{FF2B5EF4-FFF2-40B4-BE49-F238E27FC236}">
                <a16:creationId xmlns:a16="http://schemas.microsoft.com/office/drawing/2014/main" id="{71930E22-22B5-F998-1282-17116D46B113}"/>
              </a:ext>
            </a:extLst>
          </p:cNvPr>
          <p:cNvCxnSpPr>
            <a:cxnSpLocks/>
          </p:cNvCxnSpPr>
          <p:nvPr/>
        </p:nvCxnSpPr>
        <p:spPr>
          <a:xfrm flipH="1">
            <a:off x="1847878" y="5338278"/>
            <a:ext cx="6453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線單箭頭接點 796">
            <a:extLst>
              <a:ext uri="{FF2B5EF4-FFF2-40B4-BE49-F238E27FC236}">
                <a16:creationId xmlns:a16="http://schemas.microsoft.com/office/drawing/2014/main" id="{3DA48C24-7819-03CD-2C2D-447B31AEE141}"/>
              </a:ext>
            </a:extLst>
          </p:cNvPr>
          <p:cNvCxnSpPr>
            <a:cxnSpLocks/>
          </p:cNvCxnSpPr>
          <p:nvPr/>
        </p:nvCxnSpPr>
        <p:spPr>
          <a:xfrm>
            <a:off x="6924568" y="4448415"/>
            <a:ext cx="0" cy="439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直線單箭頭接點 797">
            <a:extLst>
              <a:ext uri="{FF2B5EF4-FFF2-40B4-BE49-F238E27FC236}">
                <a16:creationId xmlns:a16="http://schemas.microsoft.com/office/drawing/2014/main" id="{7D657F38-07C7-59F9-01D9-B53392E23BF4}"/>
              </a:ext>
            </a:extLst>
          </p:cNvPr>
          <p:cNvCxnSpPr>
            <a:cxnSpLocks/>
          </p:cNvCxnSpPr>
          <p:nvPr/>
        </p:nvCxnSpPr>
        <p:spPr>
          <a:xfrm>
            <a:off x="9430492" y="4440668"/>
            <a:ext cx="0" cy="439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FB94A678-A2EE-7A84-7FB3-F67AE787912B}"/>
              </a:ext>
            </a:extLst>
          </p:cNvPr>
          <p:cNvCxnSpPr>
            <a:cxnSpLocks/>
          </p:cNvCxnSpPr>
          <p:nvPr/>
        </p:nvCxnSpPr>
        <p:spPr>
          <a:xfrm flipH="1">
            <a:off x="3470775" y="4291533"/>
            <a:ext cx="345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線接點 799">
            <a:extLst>
              <a:ext uri="{FF2B5EF4-FFF2-40B4-BE49-F238E27FC236}">
                <a16:creationId xmlns:a16="http://schemas.microsoft.com/office/drawing/2014/main" id="{3283E212-7834-570D-6B27-94AEFFFCC99F}"/>
              </a:ext>
            </a:extLst>
          </p:cNvPr>
          <p:cNvCxnSpPr/>
          <p:nvPr/>
        </p:nvCxnSpPr>
        <p:spPr>
          <a:xfrm>
            <a:off x="3815912" y="4291533"/>
            <a:ext cx="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線接點 800">
            <a:extLst>
              <a:ext uri="{FF2B5EF4-FFF2-40B4-BE49-F238E27FC236}">
                <a16:creationId xmlns:a16="http://schemas.microsoft.com/office/drawing/2014/main" id="{8774EDBB-A06E-651E-AAB7-1A1662BBA122}"/>
              </a:ext>
            </a:extLst>
          </p:cNvPr>
          <p:cNvCxnSpPr>
            <a:cxnSpLocks/>
          </p:cNvCxnSpPr>
          <p:nvPr/>
        </p:nvCxnSpPr>
        <p:spPr>
          <a:xfrm>
            <a:off x="4169409" y="5434533"/>
            <a:ext cx="11628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2" name="直線接點 801">
            <a:extLst>
              <a:ext uri="{FF2B5EF4-FFF2-40B4-BE49-F238E27FC236}">
                <a16:creationId xmlns:a16="http://schemas.microsoft.com/office/drawing/2014/main" id="{51EE2ED3-C74D-C758-1A75-E36799925943}"/>
              </a:ext>
            </a:extLst>
          </p:cNvPr>
          <p:cNvCxnSpPr>
            <a:cxnSpLocks/>
          </p:cNvCxnSpPr>
          <p:nvPr/>
        </p:nvCxnSpPr>
        <p:spPr>
          <a:xfrm>
            <a:off x="3815912" y="5434533"/>
            <a:ext cx="2613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B9211B61-5F66-A3CA-430A-23A5A9A1B251}"/>
              </a:ext>
            </a:extLst>
          </p:cNvPr>
          <p:cNvCxnSpPr>
            <a:cxnSpLocks/>
          </p:cNvCxnSpPr>
          <p:nvPr/>
        </p:nvCxnSpPr>
        <p:spPr>
          <a:xfrm>
            <a:off x="4169409" y="3464539"/>
            <a:ext cx="11628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4" name="直線接點 803">
            <a:extLst>
              <a:ext uri="{FF2B5EF4-FFF2-40B4-BE49-F238E27FC236}">
                <a16:creationId xmlns:a16="http://schemas.microsoft.com/office/drawing/2014/main" id="{EC60416D-4A24-2B37-DEDC-9EB2C967A269}"/>
              </a:ext>
            </a:extLst>
          </p:cNvPr>
          <p:cNvCxnSpPr>
            <a:cxnSpLocks/>
          </p:cNvCxnSpPr>
          <p:nvPr/>
        </p:nvCxnSpPr>
        <p:spPr>
          <a:xfrm>
            <a:off x="4176335" y="2240516"/>
            <a:ext cx="11628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5" name="直線單箭頭接點 804">
            <a:extLst>
              <a:ext uri="{FF2B5EF4-FFF2-40B4-BE49-F238E27FC236}">
                <a16:creationId xmlns:a16="http://schemas.microsoft.com/office/drawing/2014/main" id="{FE3D6999-2536-F220-CCFA-2A54D2D8BAFC}"/>
              </a:ext>
            </a:extLst>
          </p:cNvPr>
          <p:cNvCxnSpPr/>
          <p:nvPr/>
        </p:nvCxnSpPr>
        <p:spPr>
          <a:xfrm flipH="1">
            <a:off x="3470776" y="3464539"/>
            <a:ext cx="654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文字方塊 806">
            <a:extLst>
              <a:ext uri="{FF2B5EF4-FFF2-40B4-BE49-F238E27FC236}">
                <a16:creationId xmlns:a16="http://schemas.microsoft.com/office/drawing/2014/main" id="{F6EE950F-E92D-BDC1-B3AD-B8C4AB65BB81}"/>
              </a:ext>
            </a:extLst>
          </p:cNvPr>
          <p:cNvSpPr txBox="1"/>
          <p:nvPr/>
        </p:nvSpPr>
        <p:spPr>
          <a:xfrm>
            <a:off x="6811740" y="564528"/>
            <a:ext cx="4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808" name="文字方塊 807">
            <a:extLst>
              <a:ext uri="{FF2B5EF4-FFF2-40B4-BE49-F238E27FC236}">
                <a16:creationId xmlns:a16="http://schemas.microsoft.com/office/drawing/2014/main" id="{957F4E0E-7C88-3F29-5D89-19079B12BA44}"/>
              </a:ext>
            </a:extLst>
          </p:cNvPr>
          <p:cNvSpPr txBox="1"/>
          <p:nvPr/>
        </p:nvSpPr>
        <p:spPr>
          <a:xfrm>
            <a:off x="7233000" y="931063"/>
            <a:ext cx="4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</a:t>
            </a:r>
            <a:r>
              <a:rPr lang="en-US" altLang="zh-TW" sz="1200" dirty="0" err="1"/>
              <a:t>1</a:t>
            </a:r>
            <a:endParaRPr lang="zh-TW" altLang="en-US" dirty="0"/>
          </a:p>
        </p:txBody>
      </p:sp>
      <p:sp>
        <p:nvSpPr>
          <p:cNvPr id="810" name="文字方塊 809">
            <a:extLst>
              <a:ext uri="{FF2B5EF4-FFF2-40B4-BE49-F238E27FC236}">
                <a16:creationId xmlns:a16="http://schemas.microsoft.com/office/drawing/2014/main" id="{D55106A6-8AB5-5B76-5062-C16F37B1BFDC}"/>
              </a:ext>
            </a:extLst>
          </p:cNvPr>
          <p:cNvSpPr txBox="1"/>
          <p:nvPr/>
        </p:nvSpPr>
        <p:spPr>
          <a:xfrm>
            <a:off x="2329712" y="534047"/>
            <a:ext cx="5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</a:t>
            </a:r>
            <a:r>
              <a:rPr lang="en-US" altLang="zh-TW" sz="1200" dirty="0" err="1"/>
              <a:t>31</a:t>
            </a:r>
            <a:endParaRPr lang="zh-TW" altLang="en-US" sz="1200" dirty="0"/>
          </a:p>
        </p:txBody>
      </p:sp>
      <p:sp>
        <p:nvSpPr>
          <p:cNvPr id="811" name="文字方塊 810">
            <a:extLst>
              <a:ext uri="{FF2B5EF4-FFF2-40B4-BE49-F238E27FC236}">
                <a16:creationId xmlns:a16="http://schemas.microsoft.com/office/drawing/2014/main" id="{AA32A495-9B73-E8B8-84CE-CEE64F017F6A}"/>
              </a:ext>
            </a:extLst>
          </p:cNvPr>
          <p:cNvSpPr txBox="1"/>
          <p:nvPr/>
        </p:nvSpPr>
        <p:spPr>
          <a:xfrm>
            <a:off x="2786905" y="912864"/>
            <a:ext cx="5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</a:t>
            </a:r>
            <a:r>
              <a:rPr lang="en-US" altLang="zh-TW" sz="1200" dirty="0" err="1"/>
              <a:t>31</a:t>
            </a:r>
            <a:endParaRPr lang="zh-TW" altLang="en-US" sz="1200" dirty="0"/>
          </a:p>
        </p:txBody>
      </p:sp>
      <p:sp>
        <p:nvSpPr>
          <p:cNvPr id="812" name="文字方塊 811">
            <a:extLst>
              <a:ext uri="{FF2B5EF4-FFF2-40B4-BE49-F238E27FC236}">
                <a16:creationId xmlns:a16="http://schemas.microsoft.com/office/drawing/2014/main" id="{7FC1A10A-7C93-F1BD-AAEB-6F999A9F6EEE}"/>
              </a:ext>
            </a:extLst>
          </p:cNvPr>
          <p:cNvSpPr txBox="1"/>
          <p:nvPr/>
        </p:nvSpPr>
        <p:spPr>
          <a:xfrm>
            <a:off x="2529283" y="4989254"/>
            <a:ext cx="5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sz="1200" dirty="0" err="1"/>
              <a:t>31</a:t>
            </a:r>
            <a:endParaRPr lang="zh-TW" altLang="en-US" sz="1200" dirty="0"/>
          </a:p>
        </p:txBody>
      </p:sp>
      <p:sp>
        <p:nvSpPr>
          <p:cNvPr id="813" name="文字方塊 812">
            <a:extLst>
              <a:ext uri="{FF2B5EF4-FFF2-40B4-BE49-F238E27FC236}">
                <a16:creationId xmlns:a16="http://schemas.microsoft.com/office/drawing/2014/main" id="{26B6E651-31F5-3D90-B733-70EA1EAB0DDD}"/>
              </a:ext>
            </a:extLst>
          </p:cNvPr>
          <p:cNvSpPr txBox="1"/>
          <p:nvPr/>
        </p:nvSpPr>
        <p:spPr>
          <a:xfrm>
            <a:off x="6739831" y="4788102"/>
            <a:ext cx="5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sz="1200" dirty="0" err="1"/>
              <a:t>1</a:t>
            </a:r>
            <a:endParaRPr lang="zh-TW" altLang="en-US" sz="1200" dirty="0"/>
          </a:p>
        </p:txBody>
      </p:sp>
      <p:sp>
        <p:nvSpPr>
          <p:cNvPr id="814" name="文字方塊 813">
            <a:extLst>
              <a:ext uri="{FF2B5EF4-FFF2-40B4-BE49-F238E27FC236}">
                <a16:creationId xmlns:a16="http://schemas.microsoft.com/office/drawing/2014/main" id="{8F74CD4F-A1C6-134B-CBE9-319EE81CA68D}"/>
              </a:ext>
            </a:extLst>
          </p:cNvPr>
          <p:cNvSpPr txBox="1"/>
          <p:nvPr/>
        </p:nvSpPr>
        <p:spPr>
          <a:xfrm>
            <a:off x="9258474" y="4786311"/>
            <a:ext cx="51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sz="1200" dirty="0" err="1"/>
              <a:t>0</a:t>
            </a:r>
            <a:endParaRPr lang="zh-TW" altLang="en-US" sz="1200" dirty="0"/>
          </a:p>
        </p:txBody>
      </p:sp>
      <p:sp>
        <p:nvSpPr>
          <p:cNvPr id="815" name="文字方塊 814">
            <a:extLst>
              <a:ext uri="{FF2B5EF4-FFF2-40B4-BE49-F238E27FC236}">
                <a16:creationId xmlns:a16="http://schemas.microsoft.com/office/drawing/2014/main" id="{4CA2ED5C-E2DC-B535-4050-5C1D938B3C0F}"/>
              </a:ext>
            </a:extLst>
          </p:cNvPr>
          <p:cNvSpPr txBox="1"/>
          <p:nvPr/>
        </p:nvSpPr>
        <p:spPr>
          <a:xfrm>
            <a:off x="9326360" y="575052"/>
            <a:ext cx="4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</a:t>
            </a:r>
            <a:r>
              <a:rPr lang="en-US" altLang="zh-TW" sz="1200" dirty="0" err="1"/>
              <a:t>0</a:t>
            </a:r>
            <a:endParaRPr lang="zh-TW" altLang="en-US" dirty="0"/>
          </a:p>
        </p:txBody>
      </p:sp>
      <p:sp>
        <p:nvSpPr>
          <p:cNvPr id="816" name="文字方塊 815">
            <a:extLst>
              <a:ext uri="{FF2B5EF4-FFF2-40B4-BE49-F238E27FC236}">
                <a16:creationId xmlns:a16="http://schemas.microsoft.com/office/drawing/2014/main" id="{D001896B-0BB4-B54D-196B-1EDF329196A9}"/>
              </a:ext>
            </a:extLst>
          </p:cNvPr>
          <p:cNvSpPr txBox="1"/>
          <p:nvPr/>
        </p:nvSpPr>
        <p:spPr>
          <a:xfrm>
            <a:off x="9760207" y="939720"/>
            <a:ext cx="4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</a:t>
            </a:r>
            <a:r>
              <a:rPr lang="en-US" altLang="zh-TW" sz="1200" dirty="0" err="1"/>
              <a:t>0</a:t>
            </a:r>
            <a:endParaRPr lang="zh-TW" altLang="en-US" dirty="0"/>
          </a:p>
        </p:txBody>
      </p:sp>
      <p:sp>
        <p:nvSpPr>
          <p:cNvPr id="817" name="文字方塊 816">
            <a:extLst>
              <a:ext uri="{FF2B5EF4-FFF2-40B4-BE49-F238E27FC236}">
                <a16:creationId xmlns:a16="http://schemas.microsoft.com/office/drawing/2014/main" id="{E02AEC7F-1541-85F8-9D81-499D8A0655F8}"/>
              </a:ext>
            </a:extLst>
          </p:cNvPr>
          <p:cNvSpPr txBox="1"/>
          <p:nvPr/>
        </p:nvSpPr>
        <p:spPr>
          <a:xfrm>
            <a:off x="11315751" y="3267856"/>
            <a:ext cx="103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CarryIn</a:t>
            </a:r>
            <a:endParaRPr lang="zh-TW" altLang="en-US" dirty="0"/>
          </a:p>
        </p:txBody>
      </p:sp>
      <p:sp>
        <p:nvSpPr>
          <p:cNvPr id="818" name="文字方塊 817">
            <a:extLst>
              <a:ext uri="{FF2B5EF4-FFF2-40B4-BE49-F238E27FC236}">
                <a16:creationId xmlns:a16="http://schemas.microsoft.com/office/drawing/2014/main" id="{006B501F-9D46-211B-0A15-3999962B655A}"/>
              </a:ext>
            </a:extLst>
          </p:cNvPr>
          <p:cNvSpPr txBox="1"/>
          <p:nvPr/>
        </p:nvSpPr>
        <p:spPr>
          <a:xfrm>
            <a:off x="11297802" y="5249867"/>
            <a:ext cx="103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BInvert</a:t>
            </a:r>
            <a:endParaRPr lang="zh-TW" altLang="en-US" dirty="0"/>
          </a:p>
        </p:txBody>
      </p:sp>
      <p:sp>
        <p:nvSpPr>
          <p:cNvPr id="819" name="文字方塊 818">
            <a:extLst>
              <a:ext uri="{FF2B5EF4-FFF2-40B4-BE49-F238E27FC236}">
                <a16:creationId xmlns:a16="http://schemas.microsoft.com/office/drawing/2014/main" id="{F143C2C2-5E75-19D0-C840-F73FCDC5C27C}"/>
              </a:ext>
            </a:extLst>
          </p:cNvPr>
          <p:cNvSpPr txBox="1"/>
          <p:nvPr/>
        </p:nvSpPr>
        <p:spPr>
          <a:xfrm>
            <a:off x="11364562" y="2055850"/>
            <a:ext cx="11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Operation</a:t>
            </a:r>
            <a:endParaRPr lang="zh-TW" altLang="en-US" dirty="0"/>
          </a:p>
        </p:txBody>
      </p:sp>
      <p:cxnSp>
        <p:nvCxnSpPr>
          <p:cNvPr id="820" name="直線接點 819">
            <a:extLst>
              <a:ext uri="{FF2B5EF4-FFF2-40B4-BE49-F238E27FC236}">
                <a16:creationId xmlns:a16="http://schemas.microsoft.com/office/drawing/2014/main" id="{E491F050-1047-93E6-D381-A2A667B05FF3}"/>
              </a:ext>
            </a:extLst>
          </p:cNvPr>
          <p:cNvCxnSpPr>
            <a:cxnSpLocks/>
          </p:cNvCxnSpPr>
          <p:nvPr/>
        </p:nvCxnSpPr>
        <p:spPr>
          <a:xfrm flipV="1">
            <a:off x="1339151" y="2038676"/>
            <a:ext cx="6927" cy="2747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直線接點 820">
            <a:extLst>
              <a:ext uri="{FF2B5EF4-FFF2-40B4-BE49-F238E27FC236}">
                <a16:creationId xmlns:a16="http://schemas.microsoft.com/office/drawing/2014/main" id="{98A363A9-8721-051F-5432-F965A00EAD1B}"/>
              </a:ext>
            </a:extLst>
          </p:cNvPr>
          <p:cNvCxnSpPr>
            <a:cxnSpLocks/>
          </p:cNvCxnSpPr>
          <p:nvPr/>
        </p:nvCxnSpPr>
        <p:spPr>
          <a:xfrm>
            <a:off x="1339151" y="4786311"/>
            <a:ext cx="508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線接點 821">
            <a:extLst>
              <a:ext uri="{FF2B5EF4-FFF2-40B4-BE49-F238E27FC236}">
                <a16:creationId xmlns:a16="http://schemas.microsoft.com/office/drawing/2014/main" id="{06135EA2-60CA-1AFF-B993-E97A48044038}"/>
              </a:ext>
            </a:extLst>
          </p:cNvPr>
          <p:cNvCxnSpPr>
            <a:cxnSpLocks/>
          </p:cNvCxnSpPr>
          <p:nvPr/>
        </p:nvCxnSpPr>
        <p:spPr>
          <a:xfrm>
            <a:off x="1847878" y="4418427"/>
            <a:ext cx="0" cy="36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線單箭頭接點 822">
            <a:extLst>
              <a:ext uri="{FF2B5EF4-FFF2-40B4-BE49-F238E27FC236}">
                <a16:creationId xmlns:a16="http://schemas.microsoft.com/office/drawing/2014/main" id="{2DF92A00-11E0-BA1C-FD22-EFDA18CFEA3A}"/>
              </a:ext>
            </a:extLst>
          </p:cNvPr>
          <p:cNvCxnSpPr>
            <a:cxnSpLocks/>
          </p:cNvCxnSpPr>
          <p:nvPr/>
        </p:nvCxnSpPr>
        <p:spPr>
          <a:xfrm flipH="1">
            <a:off x="3470775" y="3734796"/>
            <a:ext cx="3451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接點 823">
            <a:extLst>
              <a:ext uri="{FF2B5EF4-FFF2-40B4-BE49-F238E27FC236}">
                <a16:creationId xmlns:a16="http://schemas.microsoft.com/office/drawing/2014/main" id="{3AA56238-2C29-2F90-AEA8-FA3B8BF10D52}"/>
              </a:ext>
            </a:extLst>
          </p:cNvPr>
          <p:cNvCxnSpPr>
            <a:cxnSpLocks/>
          </p:cNvCxnSpPr>
          <p:nvPr/>
        </p:nvCxnSpPr>
        <p:spPr>
          <a:xfrm flipV="1">
            <a:off x="3815912" y="2252362"/>
            <a:ext cx="0" cy="1482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接點 824">
            <a:extLst>
              <a:ext uri="{FF2B5EF4-FFF2-40B4-BE49-F238E27FC236}">
                <a16:creationId xmlns:a16="http://schemas.microsoft.com/office/drawing/2014/main" id="{8481533C-B615-E9A2-7243-6869C005319E}"/>
              </a:ext>
            </a:extLst>
          </p:cNvPr>
          <p:cNvCxnSpPr>
            <a:cxnSpLocks/>
          </p:cNvCxnSpPr>
          <p:nvPr/>
        </p:nvCxnSpPr>
        <p:spPr>
          <a:xfrm>
            <a:off x="3815912" y="2240516"/>
            <a:ext cx="3092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接點 825">
            <a:extLst>
              <a:ext uri="{FF2B5EF4-FFF2-40B4-BE49-F238E27FC236}">
                <a16:creationId xmlns:a16="http://schemas.microsoft.com/office/drawing/2014/main" id="{3473943B-1CA5-C2D5-C233-DC3709FB4D4D}"/>
              </a:ext>
            </a:extLst>
          </p:cNvPr>
          <p:cNvCxnSpPr>
            <a:cxnSpLocks/>
          </p:cNvCxnSpPr>
          <p:nvPr/>
        </p:nvCxnSpPr>
        <p:spPr>
          <a:xfrm flipV="1">
            <a:off x="5339140" y="2029142"/>
            <a:ext cx="3726064" cy="5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接點 826">
            <a:extLst>
              <a:ext uri="{FF2B5EF4-FFF2-40B4-BE49-F238E27FC236}">
                <a16:creationId xmlns:a16="http://schemas.microsoft.com/office/drawing/2014/main" id="{AA9B56FC-63B4-5198-A18A-8A1BAA88D663}"/>
              </a:ext>
            </a:extLst>
          </p:cNvPr>
          <p:cNvCxnSpPr>
            <a:cxnSpLocks/>
          </p:cNvCxnSpPr>
          <p:nvPr/>
        </p:nvCxnSpPr>
        <p:spPr>
          <a:xfrm>
            <a:off x="4176335" y="2035869"/>
            <a:ext cx="11628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8" name="直線接點 827">
            <a:extLst>
              <a:ext uri="{FF2B5EF4-FFF2-40B4-BE49-F238E27FC236}">
                <a16:creationId xmlns:a16="http://schemas.microsoft.com/office/drawing/2014/main" id="{0EE2BBE5-0DB1-ADCA-6865-18F939D1FC87}"/>
              </a:ext>
            </a:extLst>
          </p:cNvPr>
          <p:cNvCxnSpPr>
            <a:cxnSpLocks/>
          </p:cNvCxnSpPr>
          <p:nvPr/>
        </p:nvCxnSpPr>
        <p:spPr>
          <a:xfrm>
            <a:off x="1343082" y="2035869"/>
            <a:ext cx="2789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單箭頭接點 829">
            <a:extLst>
              <a:ext uri="{FF2B5EF4-FFF2-40B4-BE49-F238E27FC236}">
                <a16:creationId xmlns:a16="http://schemas.microsoft.com/office/drawing/2014/main" id="{AE3499B5-BA2D-3ACD-6444-564CD811CFC1}"/>
              </a:ext>
            </a:extLst>
          </p:cNvPr>
          <p:cNvCxnSpPr>
            <a:cxnSpLocks/>
          </p:cNvCxnSpPr>
          <p:nvPr/>
        </p:nvCxnSpPr>
        <p:spPr>
          <a:xfrm>
            <a:off x="7016980" y="906514"/>
            <a:ext cx="0" cy="2078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單箭頭接點 830">
            <a:extLst>
              <a:ext uri="{FF2B5EF4-FFF2-40B4-BE49-F238E27FC236}">
                <a16:creationId xmlns:a16="http://schemas.microsoft.com/office/drawing/2014/main" id="{3308291E-0735-D34B-888F-FB08D7FC0EDA}"/>
              </a:ext>
            </a:extLst>
          </p:cNvPr>
          <p:cNvCxnSpPr>
            <a:cxnSpLocks/>
          </p:cNvCxnSpPr>
          <p:nvPr/>
        </p:nvCxnSpPr>
        <p:spPr>
          <a:xfrm>
            <a:off x="7431990" y="1236369"/>
            <a:ext cx="0" cy="1749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單箭頭接點 831">
            <a:extLst>
              <a:ext uri="{FF2B5EF4-FFF2-40B4-BE49-F238E27FC236}">
                <a16:creationId xmlns:a16="http://schemas.microsoft.com/office/drawing/2014/main" id="{E17C522A-091E-006F-2588-1A6743772707}"/>
              </a:ext>
            </a:extLst>
          </p:cNvPr>
          <p:cNvCxnSpPr>
            <a:cxnSpLocks/>
          </p:cNvCxnSpPr>
          <p:nvPr/>
        </p:nvCxnSpPr>
        <p:spPr>
          <a:xfrm>
            <a:off x="9532686" y="893829"/>
            <a:ext cx="0" cy="2097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單箭頭接點 832">
            <a:extLst>
              <a:ext uri="{FF2B5EF4-FFF2-40B4-BE49-F238E27FC236}">
                <a16:creationId xmlns:a16="http://schemas.microsoft.com/office/drawing/2014/main" id="{6E17F225-E4A2-DFCF-09CE-53ADFEC12A9B}"/>
              </a:ext>
            </a:extLst>
          </p:cNvPr>
          <p:cNvCxnSpPr>
            <a:cxnSpLocks/>
          </p:cNvCxnSpPr>
          <p:nvPr/>
        </p:nvCxnSpPr>
        <p:spPr>
          <a:xfrm>
            <a:off x="9963964" y="1243128"/>
            <a:ext cx="0" cy="174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單箭頭接點 834">
            <a:extLst>
              <a:ext uri="{FF2B5EF4-FFF2-40B4-BE49-F238E27FC236}">
                <a16:creationId xmlns:a16="http://schemas.microsoft.com/office/drawing/2014/main" id="{393C4864-AEE3-7520-2C47-29C3CDFD7276}"/>
              </a:ext>
            </a:extLst>
          </p:cNvPr>
          <p:cNvCxnSpPr>
            <a:cxnSpLocks/>
          </p:cNvCxnSpPr>
          <p:nvPr/>
        </p:nvCxnSpPr>
        <p:spPr>
          <a:xfrm>
            <a:off x="2594196" y="881129"/>
            <a:ext cx="0" cy="2080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單箭頭接點 835">
            <a:extLst>
              <a:ext uri="{FF2B5EF4-FFF2-40B4-BE49-F238E27FC236}">
                <a16:creationId xmlns:a16="http://schemas.microsoft.com/office/drawing/2014/main" id="{26FDA728-52EF-28BF-D376-3DC538481081}"/>
              </a:ext>
            </a:extLst>
          </p:cNvPr>
          <p:cNvCxnSpPr>
            <a:cxnSpLocks/>
          </p:cNvCxnSpPr>
          <p:nvPr/>
        </p:nvCxnSpPr>
        <p:spPr>
          <a:xfrm flipH="1">
            <a:off x="3017225" y="1236369"/>
            <a:ext cx="8249" cy="1722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接點 838">
            <a:extLst>
              <a:ext uri="{FF2B5EF4-FFF2-40B4-BE49-F238E27FC236}">
                <a16:creationId xmlns:a16="http://schemas.microsoft.com/office/drawing/2014/main" id="{B34B2897-1411-5D36-AF3F-136DC292D790}"/>
              </a:ext>
            </a:extLst>
          </p:cNvPr>
          <p:cNvCxnSpPr>
            <a:cxnSpLocks/>
          </p:cNvCxnSpPr>
          <p:nvPr/>
        </p:nvCxnSpPr>
        <p:spPr>
          <a:xfrm>
            <a:off x="2484895" y="4418427"/>
            <a:ext cx="0" cy="918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2" name="群組 841">
            <a:extLst>
              <a:ext uri="{FF2B5EF4-FFF2-40B4-BE49-F238E27FC236}">
                <a16:creationId xmlns:a16="http://schemas.microsoft.com/office/drawing/2014/main" id="{09017CC5-73DC-9324-97BC-8278C140FB94}"/>
              </a:ext>
            </a:extLst>
          </p:cNvPr>
          <p:cNvGrpSpPr/>
          <p:nvPr/>
        </p:nvGrpSpPr>
        <p:grpSpPr>
          <a:xfrm rot="5400000">
            <a:off x="933643" y="5443836"/>
            <a:ext cx="1272240" cy="571052"/>
            <a:chOff x="1406714" y="1536417"/>
            <a:chExt cx="387948" cy="173327"/>
          </a:xfrm>
        </p:grpSpPr>
        <p:cxnSp>
          <p:nvCxnSpPr>
            <p:cNvPr id="844" name="直線接點 843">
              <a:extLst>
                <a:ext uri="{FF2B5EF4-FFF2-40B4-BE49-F238E27FC236}">
                  <a16:creationId xmlns:a16="http://schemas.microsoft.com/office/drawing/2014/main" id="{C2A83A8F-95E2-5510-D254-924DD09EE6E9}"/>
                </a:ext>
              </a:extLst>
            </p:cNvPr>
            <p:cNvCxnSpPr>
              <a:cxnSpLocks/>
            </p:cNvCxnSpPr>
            <p:nvPr/>
          </p:nvCxnSpPr>
          <p:spPr>
            <a:xfrm>
              <a:off x="1461752" y="1706359"/>
              <a:ext cx="2704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線接點 844">
              <a:extLst>
                <a:ext uri="{FF2B5EF4-FFF2-40B4-BE49-F238E27FC236}">
                  <a16:creationId xmlns:a16="http://schemas.microsoft.com/office/drawing/2014/main" id="{6BE51CA3-1DAE-B765-1372-3185AEF9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4" y="1537009"/>
              <a:ext cx="62454" cy="1721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6" name="直線接點 845">
              <a:extLst>
                <a:ext uri="{FF2B5EF4-FFF2-40B4-BE49-F238E27FC236}">
                  <a16:creationId xmlns:a16="http://schemas.microsoft.com/office/drawing/2014/main" id="{DB033FD3-72EE-2EC3-0BBE-F7277EF41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239" y="1536417"/>
              <a:ext cx="67423" cy="173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7" name="直線接點 846">
              <a:extLst>
                <a:ext uri="{FF2B5EF4-FFF2-40B4-BE49-F238E27FC236}">
                  <a16:creationId xmlns:a16="http://schemas.microsoft.com/office/drawing/2014/main" id="{29EDFE5F-7606-DF52-82C2-FE837557BBEC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4" y="1539244"/>
              <a:ext cx="387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8" name="文字方塊 847">
            <a:extLst>
              <a:ext uri="{FF2B5EF4-FFF2-40B4-BE49-F238E27FC236}">
                <a16:creationId xmlns:a16="http://schemas.microsoft.com/office/drawing/2014/main" id="{8BBB5A81-F9B5-79A9-0C35-1F24F3D6DEBA}"/>
              </a:ext>
            </a:extLst>
          </p:cNvPr>
          <p:cNvSpPr txBox="1"/>
          <p:nvPr/>
        </p:nvSpPr>
        <p:spPr>
          <a:xfrm>
            <a:off x="1292018" y="5419051"/>
            <a:ext cx="73103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SLL</a:t>
            </a:r>
            <a:endParaRPr lang="zh-TW" altLang="en-US" dirty="0"/>
          </a:p>
        </p:txBody>
      </p:sp>
      <p:cxnSp>
        <p:nvCxnSpPr>
          <p:cNvPr id="849" name="直線單箭頭接點 848">
            <a:extLst>
              <a:ext uri="{FF2B5EF4-FFF2-40B4-BE49-F238E27FC236}">
                <a16:creationId xmlns:a16="http://schemas.microsoft.com/office/drawing/2014/main" id="{71CF9B57-ABB1-5A3C-DE10-11E0056C71BC}"/>
              </a:ext>
            </a:extLst>
          </p:cNvPr>
          <p:cNvCxnSpPr>
            <a:cxnSpLocks/>
          </p:cNvCxnSpPr>
          <p:nvPr/>
        </p:nvCxnSpPr>
        <p:spPr>
          <a:xfrm flipH="1">
            <a:off x="1839588" y="6123628"/>
            <a:ext cx="6453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" name="矩形 850">
            <a:extLst>
              <a:ext uri="{FF2B5EF4-FFF2-40B4-BE49-F238E27FC236}">
                <a16:creationId xmlns:a16="http://schemas.microsoft.com/office/drawing/2014/main" id="{4D42682D-55BE-6A09-9E3E-23E36475F872}"/>
              </a:ext>
            </a:extLst>
          </p:cNvPr>
          <p:cNvSpPr/>
          <p:nvPr/>
        </p:nvSpPr>
        <p:spPr>
          <a:xfrm>
            <a:off x="2491282" y="5806616"/>
            <a:ext cx="6573920" cy="62745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52" name="直線接點 851">
            <a:extLst>
              <a:ext uri="{FF2B5EF4-FFF2-40B4-BE49-F238E27FC236}">
                <a16:creationId xmlns:a16="http://schemas.microsoft.com/office/drawing/2014/main" id="{3412E7E3-1648-C1EA-85AB-B4C0772752C6}"/>
              </a:ext>
            </a:extLst>
          </p:cNvPr>
          <p:cNvCxnSpPr>
            <a:cxnSpLocks/>
          </p:cNvCxnSpPr>
          <p:nvPr/>
        </p:nvCxnSpPr>
        <p:spPr>
          <a:xfrm>
            <a:off x="5339140" y="897217"/>
            <a:ext cx="6083716" cy="6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接點 854">
            <a:extLst>
              <a:ext uri="{FF2B5EF4-FFF2-40B4-BE49-F238E27FC236}">
                <a16:creationId xmlns:a16="http://schemas.microsoft.com/office/drawing/2014/main" id="{9B63B8D3-D995-52D8-D351-2FEE0764FF18}"/>
              </a:ext>
            </a:extLst>
          </p:cNvPr>
          <p:cNvCxnSpPr>
            <a:cxnSpLocks/>
          </p:cNvCxnSpPr>
          <p:nvPr/>
        </p:nvCxnSpPr>
        <p:spPr>
          <a:xfrm>
            <a:off x="4176335" y="897217"/>
            <a:ext cx="11628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6" name="直線接點 855">
            <a:extLst>
              <a:ext uri="{FF2B5EF4-FFF2-40B4-BE49-F238E27FC236}">
                <a16:creationId xmlns:a16="http://schemas.microsoft.com/office/drawing/2014/main" id="{0A84CB02-8954-27D9-58E7-F312A5776776}"/>
              </a:ext>
            </a:extLst>
          </p:cNvPr>
          <p:cNvCxnSpPr>
            <a:cxnSpLocks/>
          </p:cNvCxnSpPr>
          <p:nvPr/>
        </p:nvCxnSpPr>
        <p:spPr>
          <a:xfrm>
            <a:off x="2591020" y="897004"/>
            <a:ext cx="15163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接點 865">
            <a:extLst>
              <a:ext uri="{FF2B5EF4-FFF2-40B4-BE49-F238E27FC236}">
                <a16:creationId xmlns:a16="http://schemas.microsoft.com/office/drawing/2014/main" id="{606108B9-5D5B-DE6F-B650-D73F57CF6965}"/>
              </a:ext>
            </a:extLst>
          </p:cNvPr>
          <p:cNvCxnSpPr>
            <a:cxnSpLocks/>
          </p:cNvCxnSpPr>
          <p:nvPr/>
        </p:nvCxnSpPr>
        <p:spPr>
          <a:xfrm>
            <a:off x="3010937" y="1249069"/>
            <a:ext cx="1099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接點 874">
            <a:extLst>
              <a:ext uri="{FF2B5EF4-FFF2-40B4-BE49-F238E27FC236}">
                <a16:creationId xmlns:a16="http://schemas.microsoft.com/office/drawing/2014/main" id="{C249B568-70F4-2227-10EA-2ACD56EA82CD}"/>
              </a:ext>
            </a:extLst>
          </p:cNvPr>
          <p:cNvCxnSpPr>
            <a:cxnSpLocks/>
          </p:cNvCxnSpPr>
          <p:nvPr/>
        </p:nvCxnSpPr>
        <p:spPr>
          <a:xfrm>
            <a:off x="4176335" y="1246467"/>
            <a:ext cx="1162809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6" name="直線接點 875">
            <a:extLst>
              <a:ext uri="{FF2B5EF4-FFF2-40B4-BE49-F238E27FC236}">
                <a16:creationId xmlns:a16="http://schemas.microsoft.com/office/drawing/2014/main" id="{137BCA5A-219E-5359-2323-B67C14A1DB1A}"/>
              </a:ext>
            </a:extLst>
          </p:cNvPr>
          <p:cNvCxnSpPr>
            <a:cxnSpLocks/>
          </p:cNvCxnSpPr>
          <p:nvPr/>
        </p:nvCxnSpPr>
        <p:spPr>
          <a:xfrm>
            <a:off x="5337936" y="1246467"/>
            <a:ext cx="6084920" cy="1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文字方塊 876">
            <a:extLst>
              <a:ext uri="{FF2B5EF4-FFF2-40B4-BE49-F238E27FC236}">
                <a16:creationId xmlns:a16="http://schemas.microsoft.com/office/drawing/2014/main" id="{EEC9ABC8-D0E6-0F4B-82F5-A28406DB9DF8}"/>
              </a:ext>
            </a:extLst>
          </p:cNvPr>
          <p:cNvSpPr txBox="1"/>
          <p:nvPr/>
        </p:nvSpPr>
        <p:spPr>
          <a:xfrm>
            <a:off x="11420809" y="705874"/>
            <a:ext cx="11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78" name="文字方塊 877">
            <a:extLst>
              <a:ext uri="{FF2B5EF4-FFF2-40B4-BE49-F238E27FC236}">
                <a16:creationId xmlns:a16="http://schemas.microsoft.com/office/drawing/2014/main" id="{13986419-C6B4-3C76-7728-CF18D7B9C7D6}"/>
              </a:ext>
            </a:extLst>
          </p:cNvPr>
          <p:cNvSpPr txBox="1"/>
          <p:nvPr/>
        </p:nvSpPr>
        <p:spPr>
          <a:xfrm>
            <a:off x="11420809" y="1082215"/>
            <a:ext cx="11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879" name="直線單箭頭接點 878">
            <a:extLst>
              <a:ext uri="{FF2B5EF4-FFF2-40B4-BE49-F238E27FC236}">
                <a16:creationId xmlns:a16="http://schemas.microsoft.com/office/drawing/2014/main" id="{789404AC-9FEC-E873-103E-1DE379CDBA71}"/>
              </a:ext>
            </a:extLst>
          </p:cNvPr>
          <p:cNvCxnSpPr>
            <a:cxnSpLocks/>
          </p:cNvCxnSpPr>
          <p:nvPr/>
        </p:nvCxnSpPr>
        <p:spPr>
          <a:xfrm>
            <a:off x="2148623" y="2518723"/>
            <a:ext cx="0" cy="439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文字方塊 880">
            <a:extLst>
              <a:ext uri="{FF2B5EF4-FFF2-40B4-BE49-F238E27FC236}">
                <a16:creationId xmlns:a16="http://schemas.microsoft.com/office/drawing/2014/main" id="{3B255F32-602C-183D-A61B-DB20C91A4C2E}"/>
              </a:ext>
            </a:extLst>
          </p:cNvPr>
          <p:cNvSpPr txBox="1"/>
          <p:nvPr/>
        </p:nvSpPr>
        <p:spPr>
          <a:xfrm>
            <a:off x="1943974" y="2229499"/>
            <a:ext cx="4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882" name="直線單箭頭接點 881">
            <a:extLst>
              <a:ext uri="{FF2B5EF4-FFF2-40B4-BE49-F238E27FC236}">
                <a16:creationId xmlns:a16="http://schemas.microsoft.com/office/drawing/2014/main" id="{BD49B46F-4CD1-3886-39C4-D338B8A17EEC}"/>
              </a:ext>
            </a:extLst>
          </p:cNvPr>
          <p:cNvCxnSpPr>
            <a:cxnSpLocks/>
          </p:cNvCxnSpPr>
          <p:nvPr/>
        </p:nvCxnSpPr>
        <p:spPr>
          <a:xfrm>
            <a:off x="6533175" y="2552123"/>
            <a:ext cx="0" cy="439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文字方塊 882">
            <a:extLst>
              <a:ext uri="{FF2B5EF4-FFF2-40B4-BE49-F238E27FC236}">
                <a16:creationId xmlns:a16="http://schemas.microsoft.com/office/drawing/2014/main" id="{4CAE716B-A100-1CCF-464C-83379E3378FE}"/>
              </a:ext>
            </a:extLst>
          </p:cNvPr>
          <p:cNvSpPr txBox="1"/>
          <p:nvPr/>
        </p:nvSpPr>
        <p:spPr>
          <a:xfrm>
            <a:off x="6328526" y="2250199"/>
            <a:ext cx="4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900" name="直線接點 899">
            <a:extLst>
              <a:ext uri="{FF2B5EF4-FFF2-40B4-BE49-F238E27FC236}">
                <a16:creationId xmlns:a16="http://schemas.microsoft.com/office/drawing/2014/main" id="{C64E3BE6-EE0D-32DE-72C7-988966A0398F}"/>
              </a:ext>
            </a:extLst>
          </p:cNvPr>
          <p:cNvCxnSpPr>
            <a:cxnSpLocks/>
          </p:cNvCxnSpPr>
          <p:nvPr/>
        </p:nvCxnSpPr>
        <p:spPr>
          <a:xfrm flipV="1">
            <a:off x="10959058" y="1256120"/>
            <a:ext cx="0" cy="4723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單箭頭接點 901">
            <a:extLst>
              <a:ext uri="{FF2B5EF4-FFF2-40B4-BE49-F238E27FC236}">
                <a16:creationId xmlns:a16="http://schemas.microsoft.com/office/drawing/2014/main" id="{A6CFAC9D-8D64-CDDA-A860-320908377DA6}"/>
              </a:ext>
            </a:extLst>
          </p:cNvPr>
          <p:cNvCxnSpPr>
            <a:cxnSpLocks/>
          </p:cNvCxnSpPr>
          <p:nvPr/>
        </p:nvCxnSpPr>
        <p:spPr>
          <a:xfrm flipH="1">
            <a:off x="9069965" y="5980019"/>
            <a:ext cx="18938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單箭頭接點 919">
            <a:extLst>
              <a:ext uri="{FF2B5EF4-FFF2-40B4-BE49-F238E27FC236}">
                <a16:creationId xmlns:a16="http://schemas.microsoft.com/office/drawing/2014/main" id="{1B45B424-C3C7-8023-22D9-E8D7CABD9BDC}"/>
              </a:ext>
            </a:extLst>
          </p:cNvPr>
          <p:cNvCxnSpPr>
            <a:cxnSpLocks/>
          </p:cNvCxnSpPr>
          <p:nvPr/>
        </p:nvCxnSpPr>
        <p:spPr>
          <a:xfrm flipH="1">
            <a:off x="9065202" y="6254928"/>
            <a:ext cx="8844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文字方塊 921">
            <a:extLst>
              <a:ext uri="{FF2B5EF4-FFF2-40B4-BE49-F238E27FC236}">
                <a16:creationId xmlns:a16="http://schemas.microsoft.com/office/drawing/2014/main" id="{52B70CBC-E842-EDB9-7197-C7567513113B}"/>
              </a:ext>
            </a:extLst>
          </p:cNvPr>
          <p:cNvSpPr txBox="1"/>
          <p:nvPr/>
        </p:nvSpPr>
        <p:spPr>
          <a:xfrm>
            <a:off x="9842639" y="6060824"/>
            <a:ext cx="103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Shamt</a:t>
            </a:r>
            <a:endParaRPr lang="zh-TW" altLang="en-US" dirty="0"/>
          </a:p>
        </p:txBody>
      </p:sp>
      <p:sp>
        <p:nvSpPr>
          <p:cNvPr id="923" name="文字方塊 922">
            <a:extLst>
              <a:ext uri="{FF2B5EF4-FFF2-40B4-BE49-F238E27FC236}">
                <a16:creationId xmlns:a16="http://schemas.microsoft.com/office/drawing/2014/main" id="{1ED87AD0-FB76-9E6B-790C-51C882ED7486}"/>
              </a:ext>
            </a:extLst>
          </p:cNvPr>
          <p:cNvSpPr txBox="1"/>
          <p:nvPr/>
        </p:nvSpPr>
        <p:spPr>
          <a:xfrm>
            <a:off x="5301540" y="5941451"/>
            <a:ext cx="103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Shifter</a:t>
            </a:r>
            <a:endParaRPr lang="zh-TW" altLang="en-US" dirty="0"/>
          </a:p>
        </p:txBody>
      </p:sp>
      <p:cxnSp>
        <p:nvCxnSpPr>
          <p:cNvPr id="924" name="直線單箭頭接點 923">
            <a:extLst>
              <a:ext uri="{FF2B5EF4-FFF2-40B4-BE49-F238E27FC236}">
                <a16:creationId xmlns:a16="http://schemas.microsoft.com/office/drawing/2014/main" id="{144C0FD4-C3E6-D3F5-83CD-6BCE46991063}"/>
              </a:ext>
            </a:extLst>
          </p:cNvPr>
          <p:cNvCxnSpPr>
            <a:cxnSpLocks/>
          </p:cNvCxnSpPr>
          <p:nvPr/>
        </p:nvCxnSpPr>
        <p:spPr>
          <a:xfrm flipH="1">
            <a:off x="960120" y="5729362"/>
            <a:ext cx="324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文字方塊 925">
            <a:extLst>
              <a:ext uri="{FF2B5EF4-FFF2-40B4-BE49-F238E27FC236}">
                <a16:creationId xmlns:a16="http://schemas.microsoft.com/office/drawing/2014/main" id="{2E5F2BF5-5140-4D1E-931A-D3890E7B4848}"/>
              </a:ext>
            </a:extLst>
          </p:cNvPr>
          <p:cNvSpPr txBox="1"/>
          <p:nvPr/>
        </p:nvSpPr>
        <p:spPr>
          <a:xfrm>
            <a:off x="18105" y="5532536"/>
            <a:ext cx="103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dataOut</a:t>
            </a:r>
            <a:endParaRPr lang="zh-TW" altLang="en-US" dirty="0"/>
          </a:p>
        </p:txBody>
      </p:sp>
      <p:sp>
        <p:nvSpPr>
          <p:cNvPr id="930" name="橢圓 929">
            <a:extLst>
              <a:ext uri="{FF2B5EF4-FFF2-40B4-BE49-F238E27FC236}">
                <a16:creationId xmlns:a16="http://schemas.microsoft.com/office/drawing/2014/main" id="{DAB96A03-178F-592E-38CB-B8CCB48C1B1B}"/>
              </a:ext>
            </a:extLst>
          </p:cNvPr>
          <p:cNvSpPr/>
          <p:nvPr/>
        </p:nvSpPr>
        <p:spPr>
          <a:xfrm>
            <a:off x="7399995" y="1214937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1" name="橢圓 930">
            <a:extLst>
              <a:ext uri="{FF2B5EF4-FFF2-40B4-BE49-F238E27FC236}">
                <a16:creationId xmlns:a16="http://schemas.microsoft.com/office/drawing/2014/main" id="{C210ADB5-4FA0-3977-1160-F1786078F200}"/>
              </a:ext>
            </a:extLst>
          </p:cNvPr>
          <p:cNvSpPr/>
          <p:nvPr/>
        </p:nvSpPr>
        <p:spPr>
          <a:xfrm>
            <a:off x="6984984" y="868633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2" name="橢圓 931">
            <a:extLst>
              <a:ext uri="{FF2B5EF4-FFF2-40B4-BE49-F238E27FC236}">
                <a16:creationId xmlns:a16="http://schemas.microsoft.com/office/drawing/2014/main" id="{0210FA3A-5D22-5FFB-2770-AFE4B901DA3E}"/>
              </a:ext>
            </a:extLst>
          </p:cNvPr>
          <p:cNvSpPr/>
          <p:nvPr/>
        </p:nvSpPr>
        <p:spPr>
          <a:xfrm>
            <a:off x="9499605" y="870846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3" name="橢圓 932">
            <a:extLst>
              <a:ext uri="{FF2B5EF4-FFF2-40B4-BE49-F238E27FC236}">
                <a16:creationId xmlns:a16="http://schemas.microsoft.com/office/drawing/2014/main" id="{086A7B7E-A5F3-B227-D674-6BAE92BDCFE8}"/>
              </a:ext>
            </a:extLst>
          </p:cNvPr>
          <p:cNvSpPr/>
          <p:nvPr/>
        </p:nvSpPr>
        <p:spPr>
          <a:xfrm>
            <a:off x="9930447" y="1222987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4" name="橢圓 933">
            <a:extLst>
              <a:ext uri="{FF2B5EF4-FFF2-40B4-BE49-F238E27FC236}">
                <a16:creationId xmlns:a16="http://schemas.microsoft.com/office/drawing/2014/main" id="{6CB20569-95C0-B767-FC24-C2A2B3FE3128}"/>
              </a:ext>
            </a:extLst>
          </p:cNvPr>
          <p:cNvSpPr/>
          <p:nvPr/>
        </p:nvSpPr>
        <p:spPr>
          <a:xfrm>
            <a:off x="2562201" y="864471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5" name="橢圓 934">
            <a:extLst>
              <a:ext uri="{FF2B5EF4-FFF2-40B4-BE49-F238E27FC236}">
                <a16:creationId xmlns:a16="http://schemas.microsoft.com/office/drawing/2014/main" id="{63DBB5E5-857E-45AC-518F-68A9C23EF9A1}"/>
              </a:ext>
            </a:extLst>
          </p:cNvPr>
          <p:cNvSpPr/>
          <p:nvPr/>
        </p:nvSpPr>
        <p:spPr>
          <a:xfrm>
            <a:off x="2993479" y="1222987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6" name="橢圓 935">
            <a:extLst>
              <a:ext uri="{FF2B5EF4-FFF2-40B4-BE49-F238E27FC236}">
                <a16:creationId xmlns:a16="http://schemas.microsoft.com/office/drawing/2014/main" id="{BCD9345D-3AB2-5DFD-DB67-E0E71C92DBB3}"/>
              </a:ext>
            </a:extLst>
          </p:cNvPr>
          <p:cNvSpPr/>
          <p:nvPr/>
        </p:nvSpPr>
        <p:spPr>
          <a:xfrm>
            <a:off x="10927063" y="1225218"/>
            <a:ext cx="63990" cy="650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0" name="文字方塊 939">
            <a:extLst>
              <a:ext uri="{FF2B5EF4-FFF2-40B4-BE49-F238E27FC236}">
                <a16:creationId xmlns:a16="http://schemas.microsoft.com/office/drawing/2014/main" id="{21AFE69D-0926-92B7-DE46-447D832F6AFA}"/>
              </a:ext>
            </a:extLst>
          </p:cNvPr>
          <p:cNvSpPr txBox="1"/>
          <p:nvPr/>
        </p:nvSpPr>
        <p:spPr>
          <a:xfrm>
            <a:off x="11212886" y="6365482"/>
            <a:ext cx="88448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ALU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819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1177</TotalTime>
  <Words>171</Words>
  <Application>Microsoft Office PowerPoint</Application>
  <PresentationFormat>自訂</PresentationFormat>
  <Paragraphs>140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HaiChi Lo</dc:creator>
  <cp:lastModifiedBy>HaiChi Lo</cp:lastModifiedBy>
  <cp:revision>1</cp:revision>
  <dcterms:created xsi:type="dcterms:W3CDTF">2024-06-10T13:54:34Z</dcterms:created>
  <dcterms:modified xsi:type="dcterms:W3CDTF">2024-06-12T06:42:24Z</dcterms:modified>
</cp:coreProperties>
</file>