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6" r:id="rId3"/>
    <p:sldId id="258" r:id="rId4"/>
    <p:sldId id="259" r:id="rId5"/>
    <p:sldId id="260" r:id="rId6"/>
    <p:sldId id="262" r:id="rId7"/>
    <p:sldId id="261"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57228-BC6A-455A-876F-AFFBB3A10ED9}" type="datetimeFigureOut">
              <a:rPr lang="en-US" smtClean="0"/>
              <a:t>8/28/2020</a:t>
            </a:fld>
            <a:endParaRPr lang="en-US"/>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C7E86-6E8C-4DEC-8721-D01FE9CF2ED3}" type="slidenum">
              <a:rPr lang="en-US" smtClean="0"/>
              <a:t>‹#›</a:t>
            </a:fld>
            <a:endParaRPr lang="en-US"/>
          </a:p>
        </p:txBody>
      </p:sp>
    </p:spTree>
    <p:extLst>
      <p:ext uri="{BB962C8B-B14F-4D97-AF65-F5344CB8AC3E}">
        <p14:creationId xmlns:p14="http://schemas.microsoft.com/office/powerpoint/2010/main" val="186667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Sebelum</a:t>
            </a:r>
            <a:r>
              <a:rPr lang="en-US" dirty="0"/>
              <a:t> </a:t>
            </a:r>
            <a:r>
              <a:rPr lang="en-US" dirty="0" err="1"/>
              <a:t>melangkah</a:t>
            </a:r>
            <a:r>
              <a:rPr lang="en-US" dirty="0"/>
              <a:t> </a:t>
            </a:r>
            <a:r>
              <a:rPr lang="en-US" dirty="0" err="1"/>
              <a:t>lebih</a:t>
            </a:r>
            <a:r>
              <a:rPr lang="en-US" dirty="0"/>
              <a:t> </a:t>
            </a:r>
            <a:r>
              <a:rPr lang="en-US" dirty="0" err="1"/>
              <a:t>jauh</a:t>
            </a:r>
            <a:r>
              <a:rPr lang="en-US" dirty="0"/>
              <a:t> </a:t>
            </a:r>
            <a:r>
              <a:rPr lang="en-US" dirty="0" err="1"/>
              <a:t>tentang</a:t>
            </a:r>
            <a:r>
              <a:rPr lang="en-US" dirty="0"/>
              <a:t> internship </a:t>
            </a:r>
            <a:r>
              <a:rPr lang="en-US" dirty="0" err="1"/>
              <a:t>saya</a:t>
            </a:r>
            <a:r>
              <a:rPr lang="en-US" dirty="0"/>
              <a:t>, </a:t>
            </a:r>
            <a:r>
              <a:rPr lang="en-US" dirty="0" err="1"/>
              <a:t>saya</a:t>
            </a:r>
            <a:r>
              <a:rPr lang="en-US" dirty="0"/>
              <a:t> </a:t>
            </a:r>
            <a:r>
              <a:rPr lang="en-US" dirty="0" err="1"/>
              <a:t>ingin</a:t>
            </a:r>
            <a:r>
              <a:rPr lang="en-US" dirty="0"/>
              <a:t> </a:t>
            </a:r>
            <a:r>
              <a:rPr lang="en-US" dirty="0" err="1"/>
              <a:t>memperkenalkan</a:t>
            </a:r>
            <a:r>
              <a:rPr lang="en-US" dirty="0"/>
              <a:t> </a:t>
            </a:r>
            <a:r>
              <a:rPr lang="en-US" dirty="0" err="1"/>
              <a:t>diri</a:t>
            </a:r>
            <a:r>
              <a:rPr lang="en-US" dirty="0"/>
              <a:t> </a:t>
            </a:r>
            <a:r>
              <a:rPr lang="en-US" dirty="0" err="1"/>
              <a:t>saya</a:t>
            </a:r>
            <a:r>
              <a:rPr lang="en-US" dirty="0"/>
              <a:t>, </a:t>
            </a:r>
            <a:r>
              <a:rPr lang="en-US" dirty="0" err="1"/>
              <a:t>nama</a:t>
            </a:r>
            <a:r>
              <a:rPr lang="en-US" dirty="0"/>
              <a:t> </a:t>
            </a:r>
            <a:r>
              <a:rPr lang="en-US" dirty="0" err="1"/>
              <a:t>saya</a:t>
            </a:r>
            <a:r>
              <a:rPr lang="en-US" dirty="0"/>
              <a:t> Dandi Wibowo, </a:t>
            </a:r>
            <a:r>
              <a:rPr lang="en-US" dirty="0" err="1"/>
              <a:t>saya</a:t>
            </a:r>
            <a:r>
              <a:rPr lang="en-US" dirty="0"/>
              <a:t> </a:t>
            </a:r>
            <a:r>
              <a:rPr lang="en-US" dirty="0" err="1"/>
              <a:t>lulusan</a:t>
            </a:r>
            <a:r>
              <a:rPr lang="en-US" dirty="0"/>
              <a:t> </a:t>
            </a:r>
            <a:r>
              <a:rPr lang="en-US" dirty="0" err="1"/>
              <a:t>dari</a:t>
            </a:r>
            <a:r>
              <a:rPr lang="en-US" dirty="0"/>
              <a:t> </a:t>
            </a:r>
            <a:r>
              <a:rPr lang="en-US" dirty="0" err="1"/>
              <a:t>kampus</a:t>
            </a:r>
            <a:r>
              <a:rPr lang="en-US" dirty="0"/>
              <a:t> ITS Surabaya </a:t>
            </a:r>
            <a:r>
              <a:rPr lang="en-US" dirty="0" err="1"/>
              <a:t>Jurusan</a:t>
            </a:r>
            <a:r>
              <a:rPr lang="en-US" dirty="0"/>
              <a:t> Teknik </a:t>
            </a:r>
            <a:r>
              <a:rPr lang="en-US" dirty="0" err="1"/>
              <a:t>Komputer</a:t>
            </a:r>
            <a:r>
              <a:rPr lang="en-US" dirty="0"/>
              <a:t>. dan </a:t>
            </a:r>
            <a:r>
              <a:rPr lang="en-US" dirty="0" err="1"/>
              <a:t>saya</a:t>
            </a:r>
            <a:r>
              <a:rPr lang="en-US" dirty="0"/>
              <a:t> </a:t>
            </a:r>
            <a:r>
              <a:rPr lang="en-US" dirty="0" err="1"/>
              <a:t>mengawali</a:t>
            </a:r>
            <a:r>
              <a:rPr lang="en-US" dirty="0"/>
              <a:t> </a:t>
            </a:r>
            <a:r>
              <a:rPr lang="en-US" dirty="0" err="1"/>
              <a:t>perjalanan</a:t>
            </a:r>
            <a:r>
              <a:rPr lang="en-US" dirty="0"/>
              <a:t> </a:t>
            </a:r>
            <a:r>
              <a:rPr lang="en-US" dirty="0" err="1"/>
              <a:t>karir</a:t>
            </a:r>
            <a:r>
              <a:rPr lang="en-US" dirty="0"/>
              <a:t> </a:t>
            </a:r>
            <a:r>
              <a:rPr lang="en-US" dirty="0" err="1"/>
              <a:t>saya</a:t>
            </a:r>
            <a:r>
              <a:rPr lang="en-US" dirty="0"/>
              <a:t> </a:t>
            </a:r>
            <a:r>
              <a:rPr lang="en-US" dirty="0" err="1"/>
              <a:t>dengan</a:t>
            </a:r>
            <a:r>
              <a:rPr lang="en-US" dirty="0"/>
              <a:t> </a:t>
            </a:r>
            <a:r>
              <a:rPr lang="en-US" dirty="0" err="1"/>
              <a:t>mengikuti</a:t>
            </a:r>
            <a:r>
              <a:rPr lang="en-US" dirty="0"/>
              <a:t> Internship program di multinational company, </a:t>
            </a:r>
            <a:r>
              <a:rPr lang="en-US" dirty="0" err="1"/>
              <a:t>yaitu</a:t>
            </a:r>
            <a:r>
              <a:rPr lang="en-US" dirty="0"/>
              <a:t> Schlumberger.</a:t>
            </a:r>
          </a:p>
        </p:txBody>
      </p:sp>
      <p:sp>
        <p:nvSpPr>
          <p:cNvPr id="4" name="Slide Number Placeholder 3"/>
          <p:cNvSpPr>
            <a:spLocks noGrp="1"/>
          </p:cNvSpPr>
          <p:nvPr>
            <p:ph type="sldNum" sz="quarter" idx="5"/>
          </p:nvPr>
        </p:nvSpPr>
        <p:spPr/>
        <p:txBody>
          <a:bodyPr/>
          <a:lstStyle/>
          <a:p>
            <a:fld id="{ACCC5E5C-93EE-41D8-B223-469F3CBECBE9}" type="slidenum">
              <a:rPr lang="en-US" smtClean="0"/>
              <a:t>1</a:t>
            </a:fld>
            <a:endParaRPr lang="en-US"/>
          </a:p>
        </p:txBody>
      </p:sp>
    </p:spTree>
    <p:extLst>
      <p:ext uri="{BB962C8B-B14F-4D97-AF65-F5344CB8AC3E}">
        <p14:creationId xmlns:p14="http://schemas.microsoft.com/office/powerpoint/2010/main" val="1967386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F14EDED-1A29-4DA3-B1D0-A76B4367C6F2}"/>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endParaRPr lang="en-US"/>
          </a:p>
        </p:txBody>
      </p:sp>
      <p:sp>
        <p:nvSpPr>
          <p:cNvPr id="3" name="Subjudul 2">
            <a:extLst>
              <a:ext uri="{FF2B5EF4-FFF2-40B4-BE49-F238E27FC236}">
                <a16:creationId xmlns:a16="http://schemas.microsoft.com/office/drawing/2014/main" id="{BF753BF3-1858-454C-8541-2ABD6D4F9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en-US"/>
          </a:p>
        </p:txBody>
      </p:sp>
      <p:sp>
        <p:nvSpPr>
          <p:cNvPr id="4" name="Tampungan Tanggal 3">
            <a:extLst>
              <a:ext uri="{FF2B5EF4-FFF2-40B4-BE49-F238E27FC236}">
                <a16:creationId xmlns:a16="http://schemas.microsoft.com/office/drawing/2014/main" id="{FF146A9A-5624-4223-9389-25A25433FBBA}"/>
              </a:ext>
            </a:extLst>
          </p:cNvPr>
          <p:cNvSpPr>
            <a:spLocks noGrp="1"/>
          </p:cNvSpPr>
          <p:nvPr>
            <p:ph type="dt" sz="half" idx="10"/>
          </p:nvPr>
        </p:nvSpPr>
        <p:spPr/>
        <p:txBody>
          <a:bodyPr/>
          <a:lstStyle/>
          <a:p>
            <a:fld id="{84C4D66A-BA86-4E2A-A0DC-A7128B36EC39}" type="datetimeFigureOut">
              <a:rPr lang="en-US" smtClean="0"/>
              <a:t>8/28/2020</a:t>
            </a:fld>
            <a:endParaRPr lang="en-US"/>
          </a:p>
        </p:txBody>
      </p:sp>
      <p:sp>
        <p:nvSpPr>
          <p:cNvPr id="5" name="Tampungan Kaki 4">
            <a:extLst>
              <a:ext uri="{FF2B5EF4-FFF2-40B4-BE49-F238E27FC236}">
                <a16:creationId xmlns:a16="http://schemas.microsoft.com/office/drawing/2014/main" id="{4FBEE515-06AC-48AD-8880-01F1FDBACEFC}"/>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BF661BFD-041B-4D88-82C7-3846D1A80113}"/>
              </a:ext>
            </a:extLst>
          </p:cNvPr>
          <p:cNvSpPr>
            <a:spLocks noGrp="1"/>
          </p:cNvSpPr>
          <p:nvPr>
            <p:ph type="sldNum" sz="quarter" idx="12"/>
          </p:nvPr>
        </p:nvSpPr>
        <p:spPr/>
        <p:txBody>
          <a:bodyPr/>
          <a:lstStyle/>
          <a:p>
            <a:fld id="{C735DF50-3301-4068-B226-86AE9F37F025}" type="slidenum">
              <a:rPr lang="en-US" smtClean="0"/>
              <a:t>‹#›</a:t>
            </a:fld>
            <a:endParaRPr lang="en-US"/>
          </a:p>
        </p:txBody>
      </p:sp>
    </p:spTree>
    <p:extLst>
      <p:ext uri="{BB962C8B-B14F-4D97-AF65-F5344CB8AC3E}">
        <p14:creationId xmlns:p14="http://schemas.microsoft.com/office/powerpoint/2010/main" val="1136238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188C74D-1F8F-4C7D-95E5-8BDE7D36B19F}"/>
              </a:ext>
            </a:extLst>
          </p:cNvPr>
          <p:cNvSpPr>
            <a:spLocks noGrp="1"/>
          </p:cNvSpPr>
          <p:nvPr>
            <p:ph type="title"/>
          </p:nvPr>
        </p:nvSpPr>
        <p:spPr/>
        <p:txBody>
          <a:bodyPr/>
          <a:lstStyle/>
          <a:p>
            <a:r>
              <a:rPr lang="id-ID"/>
              <a:t>Klik untuk mengedit gaya judul Master</a:t>
            </a:r>
            <a:endParaRPr lang="en-US"/>
          </a:p>
        </p:txBody>
      </p:sp>
      <p:sp>
        <p:nvSpPr>
          <p:cNvPr id="3" name="Tampungan Teks Vertikal 2">
            <a:extLst>
              <a:ext uri="{FF2B5EF4-FFF2-40B4-BE49-F238E27FC236}">
                <a16:creationId xmlns:a16="http://schemas.microsoft.com/office/drawing/2014/main" id="{6076C90D-E986-4601-BB38-6FBAC67B7DEA}"/>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id="{F3BAFDEA-147B-4594-96D5-5AA40EB75EED}"/>
              </a:ext>
            </a:extLst>
          </p:cNvPr>
          <p:cNvSpPr>
            <a:spLocks noGrp="1"/>
          </p:cNvSpPr>
          <p:nvPr>
            <p:ph type="dt" sz="half" idx="10"/>
          </p:nvPr>
        </p:nvSpPr>
        <p:spPr/>
        <p:txBody>
          <a:bodyPr/>
          <a:lstStyle/>
          <a:p>
            <a:fld id="{84C4D66A-BA86-4E2A-A0DC-A7128B36EC39}" type="datetimeFigureOut">
              <a:rPr lang="en-US" smtClean="0"/>
              <a:t>8/28/2020</a:t>
            </a:fld>
            <a:endParaRPr lang="en-US"/>
          </a:p>
        </p:txBody>
      </p:sp>
      <p:sp>
        <p:nvSpPr>
          <p:cNvPr id="5" name="Tampungan Kaki 4">
            <a:extLst>
              <a:ext uri="{FF2B5EF4-FFF2-40B4-BE49-F238E27FC236}">
                <a16:creationId xmlns:a16="http://schemas.microsoft.com/office/drawing/2014/main" id="{14C07757-C463-4D3E-A970-29DB7C1AE48E}"/>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DC53637B-C02F-4FBA-9072-E86AD5740450}"/>
              </a:ext>
            </a:extLst>
          </p:cNvPr>
          <p:cNvSpPr>
            <a:spLocks noGrp="1"/>
          </p:cNvSpPr>
          <p:nvPr>
            <p:ph type="sldNum" sz="quarter" idx="12"/>
          </p:nvPr>
        </p:nvSpPr>
        <p:spPr/>
        <p:txBody>
          <a:bodyPr/>
          <a:lstStyle/>
          <a:p>
            <a:fld id="{C735DF50-3301-4068-B226-86AE9F37F025}" type="slidenum">
              <a:rPr lang="en-US" smtClean="0"/>
              <a:t>‹#›</a:t>
            </a:fld>
            <a:endParaRPr lang="en-US"/>
          </a:p>
        </p:txBody>
      </p:sp>
    </p:spTree>
    <p:extLst>
      <p:ext uri="{BB962C8B-B14F-4D97-AF65-F5344CB8AC3E}">
        <p14:creationId xmlns:p14="http://schemas.microsoft.com/office/powerpoint/2010/main" val="36850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B06F0E6E-D103-41AC-B3F4-372970AD518B}"/>
              </a:ext>
            </a:extLst>
          </p:cNvPr>
          <p:cNvSpPr>
            <a:spLocks noGrp="1"/>
          </p:cNvSpPr>
          <p:nvPr>
            <p:ph type="title" orient="vert"/>
          </p:nvPr>
        </p:nvSpPr>
        <p:spPr>
          <a:xfrm>
            <a:off x="8724900" y="365125"/>
            <a:ext cx="2628900" cy="5811838"/>
          </a:xfrm>
        </p:spPr>
        <p:txBody>
          <a:bodyPr vert="eaVert"/>
          <a:lstStyle/>
          <a:p>
            <a:r>
              <a:rPr lang="id-ID"/>
              <a:t>Klik untuk mengedit gaya judul Master</a:t>
            </a:r>
            <a:endParaRPr lang="en-US"/>
          </a:p>
        </p:txBody>
      </p:sp>
      <p:sp>
        <p:nvSpPr>
          <p:cNvPr id="3" name="Tampungan Teks Vertikal 2">
            <a:extLst>
              <a:ext uri="{FF2B5EF4-FFF2-40B4-BE49-F238E27FC236}">
                <a16:creationId xmlns:a16="http://schemas.microsoft.com/office/drawing/2014/main" id="{655A4800-A039-453A-A7D3-B2925A1B6C42}"/>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id="{50BE91EE-9512-4DF6-9EE6-6DC8F7562BBA}"/>
              </a:ext>
            </a:extLst>
          </p:cNvPr>
          <p:cNvSpPr>
            <a:spLocks noGrp="1"/>
          </p:cNvSpPr>
          <p:nvPr>
            <p:ph type="dt" sz="half" idx="10"/>
          </p:nvPr>
        </p:nvSpPr>
        <p:spPr/>
        <p:txBody>
          <a:bodyPr/>
          <a:lstStyle/>
          <a:p>
            <a:fld id="{84C4D66A-BA86-4E2A-A0DC-A7128B36EC39}" type="datetimeFigureOut">
              <a:rPr lang="en-US" smtClean="0"/>
              <a:t>8/28/2020</a:t>
            </a:fld>
            <a:endParaRPr lang="en-US"/>
          </a:p>
        </p:txBody>
      </p:sp>
      <p:sp>
        <p:nvSpPr>
          <p:cNvPr id="5" name="Tampungan Kaki 4">
            <a:extLst>
              <a:ext uri="{FF2B5EF4-FFF2-40B4-BE49-F238E27FC236}">
                <a16:creationId xmlns:a16="http://schemas.microsoft.com/office/drawing/2014/main" id="{9AF03973-F346-422F-884F-471D3A9B30BE}"/>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B25E1C92-0973-47FD-A238-4EB8761F6A0B}"/>
              </a:ext>
            </a:extLst>
          </p:cNvPr>
          <p:cNvSpPr>
            <a:spLocks noGrp="1"/>
          </p:cNvSpPr>
          <p:nvPr>
            <p:ph type="sldNum" sz="quarter" idx="12"/>
          </p:nvPr>
        </p:nvSpPr>
        <p:spPr/>
        <p:txBody>
          <a:bodyPr/>
          <a:lstStyle/>
          <a:p>
            <a:fld id="{C735DF50-3301-4068-B226-86AE9F37F025}" type="slidenum">
              <a:rPr lang="en-US" smtClean="0"/>
              <a:t>‹#›</a:t>
            </a:fld>
            <a:endParaRPr lang="en-US"/>
          </a:p>
        </p:txBody>
      </p:sp>
    </p:spTree>
    <p:extLst>
      <p:ext uri="{BB962C8B-B14F-4D97-AF65-F5344CB8AC3E}">
        <p14:creationId xmlns:p14="http://schemas.microsoft.com/office/powerpoint/2010/main" val="114839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89BEF67-00B9-4D99-9336-7C7D0D841A5B}"/>
              </a:ext>
            </a:extLst>
          </p:cNvPr>
          <p:cNvSpPr>
            <a:spLocks noGrp="1"/>
          </p:cNvSpPr>
          <p:nvPr>
            <p:ph type="title"/>
          </p:nvPr>
        </p:nvSpPr>
        <p:spPr/>
        <p:txBody>
          <a:bodyPr/>
          <a:lstStyle/>
          <a:p>
            <a:r>
              <a:rPr lang="id-ID"/>
              <a:t>Klik untuk mengedit gaya judul Master</a:t>
            </a:r>
            <a:endParaRPr lang="en-US"/>
          </a:p>
        </p:txBody>
      </p:sp>
      <p:sp>
        <p:nvSpPr>
          <p:cNvPr id="3" name="Tampungan Konten 2">
            <a:extLst>
              <a:ext uri="{FF2B5EF4-FFF2-40B4-BE49-F238E27FC236}">
                <a16:creationId xmlns:a16="http://schemas.microsoft.com/office/drawing/2014/main" id="{AF91D39F-4FD8-4461-8CBF-73BB213D4DE6}"/>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id="{F73D9C4E-1F7D-4A2B-AC13-EB6F4CA86305}"/>
              </a:ext>
            </a:extLst>
          </p:cNvPr>
          <p:cNvSpPr>
            <a:spLocks noGrp="1"/>
          </p:cNvSpPr>
          <p:nvPr>
            <p:ph type="dt" sz="half" idx="10"/>
          </p:nvPr>
        </p:nvSpPr>
        <p:spPr/>
        <p:txBody>
          <a:bodyPr/>
          <a:lstStyle/>
          <a:p>
            <a:fld id="{84C4D66A-BA86-4E2A-A0DC-A7128B36EC39}" type="datetimeFigureOut">
              <a:rPr lang="en-US" smtClean="0"/>
              <a:t>8/28/2020</a:t>
            </a:fld>
            <a:endParaRPr lang="en-US"/>
          </a:p>
        </p:txBody>
      </p:sp>
      <p:sp>
        <p:nvSpPr>
          <p:cNvPr id="5" name="Tampungan Kaki 4">
            <a:extLst>
              <a:ext uri="{FF2B5EF4-FFF2-40B4-BE49-F238E27FC236}">
                <a16:creationId xmlns:a16="http://schemas.microsoft.com/office/drawing/2014/main" id="{328F2C08-7120-4847-98AD-7562DD603BC1}"/>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81ADDED5-E80E-4CBC-9B18-05A6405AD479}"/>
              </a:ext>
            </a:extLst>
          </p:cNvPr>
          <p:cNvSpPr>
            <a:spLocks noGrp="1"/>
          </p:cNvSpPr>
          <p:nvPr>
            <p:ph type="sldNum" sz="quarter" idx="12"/>
          </p:nvPr>
        </p:nvSpPr>
        <p:spPr/>
        <p:txBody>
          <a:bodyPr/>
          <a:lstStyle/>
          <a:p>
            <a:fld id="{C735DF50-3301-4068-B226-86AE9F37F025}" type="slidenum">
              <a:rPr lang="en-US" smtClean="0"/>
              <a:t>‹#›</a:t>
            </a:fld>
            <a:endParaRPr lang="en-US"/>
          </a:p>
        </p:txBody>
      </p:sp>
    </p:spTree>
    <p:extLst>
      <p:ext uri="{BB962C8B-B14F-4D97-AF65-F5344CB8AC3E}">
        <p14:creationId xmlns:p14="http://schemas.microsoft.com/office/powerpoint/2010/main" val="183355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D4999B5-7C26-4DB6-91E7-BFF02E5FC2BE}"/>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endParaRPr lang="en-US"/>
          </a:p>
        </p:txBody>
      </p:sp>
      <p:sp>
        <p:nvSpPr>
          <p:cNvPr id="3" name="Tampungan Teks 2">
            <a:extLst>
              <a:ext uri="{FF2B5EF4-FFF2-40B4-BE49-F238E27FC236}">
                <a16:creationId xmlns:a16="http://schemas.microsoft.com/office/drawing/2014/main" id="{EC9414C4-8554-4F16-A149-CA8BCF9B0D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5330199D-A9B6-4070-9294-0AF0982A2FF4}"/>
              </a:ext>
            </a:extLst>
          </p:cNvPr>
          <p:cNvSpPr>
            <a:spLocks noGrp="1"/>
          </p:cNvSpPr>
          <p:nvPr>
            <p:ph type="dt" sz="half" idx="10"/>
          </p:nvPr>
        </p:nvSpPr>
        <p:spPr/>
        <p:txBody>
          <a:bodyPr/>
          <a:lstStyle/>
          <a:p>
            <a:fld id="{84C4D66A-BA86-4E2A-A0DC-A7128B36EC39}" type="datetimeFigureOut">
              <a:rPr lang="en-US" smtClean="0"/>
              <a:t>8/28/2020</a:t>
            </a:fld>
            <a:endParaRPr lang="en-US"/>
          </a:p>
        </p:txBody>
      </p:sp>
      <p:sp>
        <p:nvSpPr>
          <p:cNvPr id="5" name="Tampungan Kaki 4">
            <a:extLst>
              <a:ext uri="{FF2B5EF4-FFF2-40B4-BE49-F238E27FC236}">
                <a16:creationId xmlns:a16="http://schemas.microsoft.com/office/drawing/2014/main" id="{6276D59B-B468-47A3-BBE6-918C3631624B}"/>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93F48567-286B-4A7A-9594-11062FC5A10C}"/>
              </a:ext>
            </a:extLst>
          </p:cNvPr>
          <p:cNvSpPr>
            <a:spLocks noGrp="1"/>
          </p:cNvSpPr>
          <p:nvPr>
            <p:ph type="sldNum" sz="quarter" idx="12"/>
          </p:nvPr>
        </p:nvSpPr>
        <p:spPr/>
        <p:txBody>
          <a:bodyPr/>
          <a:lstStyle/>
          <a:p>
            <a:fld id="{C735DF50-3301-4068-B226-86AE9F37F025}" type="slidenum">
              <a:rPr lang="en-US" smtClean="0"/>
              <a:t>‹#›</a:t>
            </a:fld>
            <a:endParaRPr lang="en-US"/>
          </a:p>
        </p:txBody>
      </p:sp>
    </p:spTree>
    <p:extLst>
      <p:ext uri="{BB962C8B-B14F-4D97-AF65-F5344CB8AC3E}">
        <p14:creationId xmlns:p14="http://schemas.microsoft.com/office/powerpoint/2010/main" val="360782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F19D77C-FC50-4662-AF31-18FBD70E8C2C}"/>
              </a:ext>
            </a:extLst>
          </p:cNvPr>
          <p:cNvSpPr>
            <a:spLocks noGrp="1"/>
          </p:cNvSpPr>
          <p:nvPr>
            <p:ph type="title"/>
          </p:nvPr>
        </p:nvSpPr>
        <p:spPr/>
        <p:txBody>
          <a:bodyPr/>
          <a:lstStyle/>
          <a:p>
            <a:r>
              <a:rPr lang="id-ID"/>
              <a:t>Klik untuk mengedit gaya judul Master</a:t>
            </a:r>
            <a:endParaRPr lang="en-US"/>
          </a:p>
        </p:txBody>
      </p:sp>
      <p:sp>
        <p:nvSpPr>
          <p:cNvPr id="3" name="Tampungan Konten 2">
            <a:extLst>
              <a:ext uri="{FF2B5EF4-FFF2-40B4-BE49-F238E27FC236}">
                <a16:creationId xmlns:a16="http://schemas.microsoft.com/office/drawing/2014/main" id="{217E6C63-BA16-43A8-AC4F-FB0B7D1B29DD}"/>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Konten 3">
            <a:extLst>
              <a:ext uri="{FF2B5EF4-FFF2-40B4-BE49-F238E27FC236}">
                <a16:creationId xmlns:a16="http://schemas.microsoft.com/office/drawing/2014/main" id="{BB9EB08C-D51C-4049-B468-55CAFA07D372}"/>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5" name="Tampungan Tanggal 4">
            <a:extLst>
              <a:ext uri="{FF2B5EF4-FFF2-40B4-BE49-F238E27FC236}">
                <a16:creationId xmlns:a16="http://schemas.microsoft.com/office/drawing/2014/main" id="{526E67F9-5FE1-48AB-AF7F-9CC95DE727C0}"/>
              </a:ext>
            </a:extLst>
          </p:cNvPr>
          <p:cNvSpPr>
            <a:spLocks noGrp="1"/>
          </p:cNvSpPr>
          <p:nvPr>
            <p:ph type="dt" sz="half" idx="10"/>
          </p:nvPr>
        </p:nvSpPr>
        <p:spPr/>
        <p:txBody>
          <a:bodyPr/>
          <a:lstStyle/>
          <a:p>
            <a:fld id="{84C4D66A-BA86-4E2A-A0DC-A7128B36EC39}" type="datetimeFigureOut">
              <a:rPr lang="en-US" smtClean="0"/>
              <a:t>8/28/2020</a:t>
            </a:fld>
            <a:endParaRPr lang="en-US"/>
          </a:p>
        </p:txBody>
      </p:sp>
      <p:sp>
        <p:nvSpPr>
          <p:cNvPr id="6" name="Tampungan Kaki 5">
            <a:extLst>
              <a:ext uri="{FF2B5EF4-FFF2-40B4-BE49-F238E27FC236}">
                <a16:creationId xmlns:a16="http://schemas.microsoft.com/office/drawing/2014/main" id="{E71474E8-62DA-430E-B98F-9A933B1F487C}"/>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id="{51B50653-6E59-45FF-8553-E0FD76694C2C}"/>
              </a:ext>
            </a:extLst>
          </p:cNvPr>
          <p:cNvSpPr>
            <a:spLocks noGrp="1"/>
          </p:cNvSpPr>
          <p:nvPr>
            <p:ph type="sldNum" sz="quarter" idx="12"/>
          </p:nvPr>
        </p:nvSpPr>
        <p:spPr/>
        <p:txBody>
          <a:bodyPr/>
          <a:lstStyle/>
          <a:p>
            <a:fld id="{C735DF50-3301-4068-B226-86AE9F37F025}" type="slidenum">
              <a:rPr lang="en-US" smtClean="0"/>
              <a:t>‹#›</a:t>
            </a:fld>
            <a:endParaRPr lang="en-US"/>
          </a:p>
        </p:txBody>
      </p:sp>
    </p:spTree>
    <p:extLst>
      <p:ext uri="{BB962C8B-B14F-4D97-AF65-F5344CB8AC3E}">
        <p14:creationId xmlns:p14="http://schemas.microsoft.com/office/powerpoint/2010/main" val="411666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50165AB-537D-4BAE-949E-55092667E842}"/>
              </a:ext>
            </a:extLst>
          </p:cNvPr>
          <p:cNvSpPr>
            <a:spLocks noGrp="1"/>
          </p:cNvSpPr>
          <p:nvPr>
            <p:ph type="title"/>
          </p:nvPr>
        </p:nvSpPr>
        <p:spPr>
          <a:xfrm>
            <a:off x="839788" y="365125"/>
            <a:ext cx="10515600" cy="1325563"/>
          </a:xfrm>
        </p:spPr>
        <p:txBody>
          <a:bodyPr/>
          <a:lstStyle/>
          <a:p>
            <a:r>
              <a:rPr lang="id-ID"/>
              <a:t>Klik untuk mengedit gaya judul Master</a:t>
            </a:r>
            <a:endParaRPr lang="en-US"/>
          </a:p>
        </p:txBody>
      </p:sp>
      <p:sp>
        <p:nvSpPr>
          <p:cNvPr id="3" name="Tampungan Teks 2">
            <a:extLst>
              <a:ext uri="{FF2B5EF4-FFF2-40B4-BE49-F238E27FC236}">
                <a16:creationId xmlns:a16="http://schemas.microsoft.com/office/drawing/2014/main" id="{A93DDE5F-F69B-4705-8739-75F56AEDD6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9CE3669D-993A-458C-90C7-32D60361E0A6}"/>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5" name="Tampungan Teks 4">
            <a:extLst>
              <a:ext uri="{FF2B5EF4-FFF2-40B4-BE49-F238E27FC236}">
                <a16:creationId xmlns:a16="http://schemas.microsoft.com/office/drawing/2014/main" id="{72381CFE-BEBD-49B3-AC8B-F4B6745AD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E4A2DFE1-8462-4B56-9DEF-CE23E3A01E5B}"/>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7" name="Tampungan Tanggal 6">
            <a:extLst>
              <a:ext uri="{FF2B5EF4-FFF2-40B4-BE49-F238E27FC236}">
                <a16:creationId xmlns:a16="http://schemas.microsoft.com/office/drawing/2014/main" id="{58CE36E5-A774-41A3-9416-EC95B74E882D}"/>
              </a:ext>
            </a:extLst>
          </p:cNvPr>
          <p:cNvSpPr>
            <a:spLocks noGrp="1"/>
          </p:cNvSpPr>
          <p:nvPr>
            <p:ph type="dt" sz="half" idx="10"/>
          </p:nvPr>
        </p:nvSpPr>
        <p:spPr/>
        <p:txBody>
          <a:bodyPr/>
          <a:lstStyle/>
          <a:p>
            <a:fld id="{84C4D66A-BA86-4E2A-A0DC-A7128B36EC39}" type="datetimeFigureOut">
              <a:rPr lang="en-US" smtClean="0"/>
              <a:t>8/28/2020</a:t>
            </a:fld>
            <a:endParaRPr lang="en-US"/>
          </a:p>
        </p:txBody>
      </p:sp>
      <p:sp>
        <p:nvSpPr>
          <p:cNvPr id="8" name="Tampungan Kaki 7">
            <a:extLst>
              <a:ext uri="{FF2B5EF4-FFF2-40B4-BE49-F238E27FC236}">
                <a16:creationId xmlns:a16="http://schemas.microsoft.com/office/drawing/2014/main" id="{53C35D2F-1796-4224-86AE-513239BCF1C5}"/>
              </a:ext>
            </a:extLst>
          </p:cNvPr>
          <p:cNvSpPr>
            <a:spLocks noGrp="1"/>
          </p:cNvSpPr>
          <p:nvPr>
            <p:ph type="ftr" sz="quarter" idx="11"/>
          </p:nvPr>
        </p:nvSpPr>
        <p:spPr/>
        <p:txBody>
          <a:bodyPr/>
          <a:lstStyle/>
          <a:p>
            <a:endParaRPr lang="en-US"/>
          </a:p>
        </p:txBody>
      </p:sp>
      <p:sp>
        <p:nvSpPr>
          <p:cNvPr id="9" name="Tampungan Nomor Slide 8">
            <a:extLst>
              <a:ext uri="{FF2B5EF4-FFF2-40B4-BE49-F238E27FC236}">
                <a16:creationId xmlns:a16="http://schemas.microsoft.com/office/drawing/2014/main" id="{3C21973F-9A8E-45B2-9188-E9D168DD80AE}"/>
              </a:ext>
            </a:extLst>
          </p:cNvPr>
          <p:cNvSpPr>
            <a:spLocks noGrp="1"/>
          </p:cNvSpPr>
          <p:nvPr>
            <p:ph type="sldNum" sz="quarter" idx="12"/>
          </p:nvPr>
        </p:nvSpPr>
        <p:spPr/>
        <p:txBody>
          <a:bodyPr/>
          <a:lstStyle/>
          <a:p>
            <a:fld id="{C735DF50-3301-4068-B226-86AE9F37F025}" type="slidenum">
              <a:rPr lang="en-US" smtClean="0"/>
              <a:t>‹#›</a:t>
            </a:fld>
            <a:endParaRPr lang="en-US"/>
          </a:p>
        </p:txBody>
      </p:sp>
    </p:spTree>
    <p:extLst>
      <p:ext uri="{BB962C8B-B14F-4D97-AF65-F5344CB8AC3E}">
        <p14:creationId xmlns:p14="http://schemas.microsoft.com/office/powerpoint/2010/main" val="289053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25A5124-EA89-4AAF-B599-347C1A7BFA0D}"/>
              </a:ext>
            </a:extLst>
          </p:cNvPr>
          <p:cNvSpPr>
            <a:spLocks noGrp="1"/>
          </p:cNvSpPr>
          <p:nvPr>
            <p:ph type="title"/>
          </p:nvPr>
        </p:nvSpPr>
        <p:spPr/>
        <p:txBody>
          <a:bodyPr/>
          <a:lstStyle/>
          <a:p>
            <a:r>
              <a:rPr lang="id-ID"/>
              <a:t>Klik untuk mengedit gaya judul Master</a:t>
            </a:r>
            <a:endParaRPr lang="en-US"/>
          </a:p>
        </p:txBody>
      </p:sp>
      <p:sp>
        <p:nvSpPr>
          <p:cNvPr id="3" name="Tampungan Tanggal 2">
            <a:extLst>
              <a:ext uri="{FF2B5EF4-FFF2-40B4-BE49-F238E27FC236}">
                <a16:creationId xmlns:a16="http://schemas.microsoft.com/office/drawing/2014/main" id="{0E33E92E-97A0-4099-95BA-5AC58980EA4E}"/>
              </a:ext>
            </a:extLst>
          </p:cNvPr>
          <p:cNvSpPr>
            <a:spLocks noGrp="1"/>
          </p:cNvSpPr>
          <p:nvPr>
            <p:ph type="dt" sz="half" idx="10"/>
          </p:nvPr>
        </p:nvSpPr>
        <p:spPr/>
        <p:txBody>
          <a:bodyPr/>
          <a:lstStyle/>
          <a:p>
            <a:fld id="{84C4D66A-BA86-4E2A-A0DC-A7128B36EC39}" type="datetimeFigureOut">
              <a:rPr lang="en-US" smtClean="0"/>
              <a:t>8/28/2020</a:t>
            </a:fld>
            <a:endParaRPr lang="en-US"/>
          </a:p>
        </p:txBody>
      </p:sp>
      <p:sp>
        <p:nvSpPr>
          <p:cNvPr id="4" name="Tampungan Kaki 3">
            <a:extLst>
              <a:ext uri="{FF2B5EF4-FFF2-40B4-BE49-F238E27FC236}">
                <a16:creationId xmlns:a16="http://schemas.microsoft.com/office/drawing/2014/main" id="{B6606413-2A6C-4F77-96ED-E556FC91ADE3}"/>
              </a:ext>
            </a:extLst>
          </p:cNvPr>
          <p:cNvSpPr>
            <a:spLocks noGrp="1"/>
          </p:cNvSpPr>
          <p:nvPr>
            <p:ph type="ftr" sz="quarter" idx="11"/>
          </p:nvPr>
        </p:nvSpPr>
        <p:spPr/>
        <p:txBody>
          <a:bodyPr/>
          <a:lstStyle/>
          <a:p>
            <a:endParaRPr lang="en-US"/>
          </a:p>
        </p:txBody>
      </p:sp>
      <p:sp>
        <p:nvSpPr>
          <p:cNvPr id="5" name="Tampungan Nomor Slide 4">
            <a:extLst>
              <a:ext uri="{FF2B5EF4-FFF2-40B4-BE49-F238E27FC236}">
                <a16:creationId xmlns:a16="http://schemas.microsoft.com/office/drawing/2014/main" id="{594A44A9-D94D-44A9-AD9E-2EECF98664B5}"/>
              </a:ext>
            </a:extLst>
          </p:cNvPr>
          <p:cNvSpPr>
            <a:spLocks noGrp="1"/>
          </p:cNvSpPr>
          <p:nvPr>
            <p:ph type="sldNum" sz="quarter" idx="12"/>
          </p:nvPr>
        </p:nvSpPr>
        <p:spPr/>
        <p:txBody>
          <a:bodyPr/>
          <a:lstStyle/>
          <a:p>
            <a:fld id="{C735DF50-3301-4068-B226-86AE9F37F025}" type="slidenum">
              <a:rPr lang="en-US" smtClean="0"/>
              <a:t>‹#›</a:t>
            </a:fld>
            <a:endParaRPr lang="en-US"/>
          </a:p>
        </p:txBody>
      </p:sp>
    </p:spTree>
    <p:extLst>
      <p:ext uri="{BB962C8B-B14F-4D97-AF65-F5344CB8AC3E}">
        <p14:creationId xmlns:p14="http://schemas.microsoft.com/office/powerpoint/2010/main" val="49455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5DD69970-B535-4C4F-BC2A-DEB268242AD9}"/>
              </a:ext>
            </a:extLst>
          </p:cNvPr>
          <p:cNvSpPr>
            <a:spLocks noGrp="1"/>
          </p:cNvSpPr>
          <p:nvPr>
            <p:ph type="dt" sz="half" idx="10"/>
          </p:nvPr>
        </p:nvSpPr>
        <p:spPr/>
        <p:txBody>
          <a:bodyPr/>
          <a:lstStyle/>
          <a:p>
            <a:fld id="{84C4D66A-BA86-4E2A-A0DC-A7128B36EC39}" type="datetimeFigureOut">
              <a:rPr lang="en-US" smtClean="0"/>
              <a:t>8/28/2020</a:t>
            </a:fld>
            <a:endParaRPr lang="en-US"/>
          </a:p>
        </p:txBody>
      </p:sp>
      <p:sp>
        <p:nvSpPr>
          <p:cNvPr id="3" name="Tampungan Kaki 2">
            <a:extLst>
              <a:ext uri="{FF2B5EF4-FFF2-40B4-BE49-F238E27FC236}">
                <a16:creationId xmlns:a16="http://schemas.microsoft.com/office/drawing/2014/main" id="{4856018D-CF31-4FBF-964B-DA7F802051EA}"/>
              </a:ext>
            </a:extLst>
          </p:cNvPr>
          <p:cNvSpPr>
            <a:spLocks noGrp="1"/>
          </p:cNvSpPr>
          <p:nvPr>
            <p:ph type="ftr" sz="quarter" idx="11"/>
          </p:nvPr>
        </p:nvSpPr>
        <p:spPr/>
        <p:txBody>
          <a:bodyPr/>
          <a:lstStyle/>
          <a:p>
            <a:endParaRPr lang="en-US"/>
          </a:p>
        </p:txBody>
      </p:sp>
      <p:sp>
        <p:nvSpPr>
          <p:cNvPr id="4" name="Tampungan Nomor Slide 3">
            <a:extLst>
              <a:ext uri="{FF2B5EF4-FFF2-40B4-BE49-F238E27FC236}">
                <a16:creationId xmlns:a16="http://schemas.microsoft.com/office/drawing/2014/main" id="{A9043FDC-FFC0-43C2-AAE9-2669A609B936}"/>
              </a:ext>
            </a:extLst>
          </p:cNvPr>
          <p:cNvSpPr>
            <a:spLocks noGrp="1"/>
          </p:cNvSpPr>
          <p:nvPr>
            <p:ph type="sldNum" sz="quarter" idx="12"/>
          </p:nvPr>
        </p:nvSpPr>
        <p:spPr/>
        <p:txBody>
          <a:bodyPr/>
          <a:lstStyle/>
          <a:p>
            <a:fld id="{C735DF50-3301-4068-B226-86AE9F37F025}" type="slidenum">
              <a:rPr lang="en-US" smtClean="0"/>
              <a:t>‹#›</a:t>
            </a:fld>
            <a:endParaRPr lang="en-US"/>
          </a:p>
        </p:txBody>
      </p:sp>
    </p:spTree>
    <p:extLst>
      <p:ext uri="{BB962C8B-B14F-4D97-AF65-F5344CB8AC3E}">
        <p14:creationId xmlns:p14="http://schemas.microsoft.com/office/powerpoint/2010/main" val="275767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38FB62D-08D5-4777-A65F-8A93005EEC26}"/>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US"/>
          </a:p>
        </p:txBody>
      </p:sp>
      <p:sp>
        <p:nvSpPr>
          <p:cNvPr id="3" name="Tampungan Konten 2">
            <a:extLst>
              <a:ext uri="{FF2B5EF4-FFF2-40B4-BE49-F238E27FC236}">
                <a16:creationId xmlns:a16="http://schemas.microsoft.com/office/drawing/2014/main" id="{127A22E5-7F2C-4BDA-9C7D-A26A71F5A9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eks 3">
            <a:extLst>
              <a:ext uri="{FF2B5EF4-FFF2-40B4-BE49-F238E27FC236}">
                <a16:creationId xmlns:a16="http://schemas.microsoft.com/office/drawing/2014/main" id="{578A8BBF-9426-4140-9010-3A07C3B07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0E7AE5EF-6E66-492B-A50E-02B73F668004}"/>
              </a:ext>
            </a:extLst>
          </p:cNvPr>
          <p:cNvSpPr>
            <a:spLocks noGrp="1"/>
          </p:cNvSpPr>
          <p:nvPr>
            <p:ph type="dt" sz="half" idx="10"/>
          </p:nvPr>
        </p:nvSpPr>
        <p:spPr/>
        <p:txBody>
          <a:bodyPr/>
          <a:lstStyle/>
          <a:p>
            <a:fld id="{84C4D66A-BA86-4E2A-A0DC-A7128B36EC39}" type="datetimeFigureOut">
              <a:rPr lang="en-US" smtClean="0"/>
              <a:t>8/28/2020</a:t>
            </a:fld>
            <a:endParaRPr lang="en-US"/>
          </a:p>
        </p:txBody>
      </p:sp>
      <p:sp>
        <p:nvSpPr>
          <p:cNvPr id="6" name="Tampungan Kaki 5">
            <a:extLst>
              <a:ext uri="{FF2B5EF4-FFF2-40B4-BE49-F238E27FC236}">
                <a16:creationId xmlns:a16="http://schemas.microsoft.com/office/drawing/2014/main" id="{AD7A1E47-BA6F-4FB1-A735-327116857F0D}"/>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id="{AFB750DC-E6EA-44E8-852D-B350A5EEF8D7}"/>
              </a:ext>
            </a:extLst>
          </p:cNvPr>
          <p:cNvSpPr>
            <a:spLocks noGrp="1"/>
          </p:cNvSpPr>
          <p:nvPr>
            <p:ph type="sldNum" sz="quarter" idx="12"/>
          </p:nvPr>
        </p:nvSpPr>
        <p:spPr/>
        <p:txBody>
          <a:bodyPr/>
          <a:lstStyle/>
          <a:p>
            <a:fld id="{C735DF50-3301-4068-B226-86AE9F37F025}" type="slidenum">
              <a:rPr lang="en-US" smtClean="0"/>
              <a:t>‹#›</a:t>
            </a:fld>
            <a:endParaRPr lang="en-US"/>
          </a:p>
        </p:txBody>
      </p:sp>
    </p:spTree>
    <p:extLst>
      <p:ext uri="{BB962C8B-B14F-4D97-AF65-F5344CB8AC3E}">
        <p14:creationId xmlns:p14="http://schemas.microsoft.com/office/powerpoint/2010/main" val="64295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A723B0E-83BF-4054-A6EB-C2154523067E}"/>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US"/>
          </a:p>
        </p:txBody>
      </p:sp>
      <p:sp>
        <p:nvSpPr>
          <p:cNvPr id="3" name="Tampungan Gambar 2">
            <a:extLst>
              <a:ext uri="{FF2B5EF4-FFF2-40B4-BE49-F238E27FC236}">
                <a16:creationId xmlns:a16="http://schemas.microsoft.com/office/drawing/2014/main" id="{B246A760-6FE4-46C6-B181-3230A598B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ampungan Teks 3">
            <a:extLst>
              <a:ext uri="{FF2B5EF4-FFF2-40B4-BE49-F238E27FC236}">
                <a16:creationId xmlns:a16="http://schemas.microsoft.com/office/drawing/2014/main" id="{41F25F02-C706-44A5-B449-1DAE519AA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EBB96237-4572-436E-8444-6D99914642A5}"/>
              </a:ext>
            </a:extLst>
          </p:cNvPr>
          <p:cNvSpPr>
            <a:spLocks noGrp="1"/>
          </p:cNvSpPr>
          <p:nvPr>
            <p:ph type="dt" sz="half" idx="10"/>
          </p:nvPr>
        </p:nvSpPr>
        <p:spPr/>
        <p:txBody>
          <a:bodyPr/>
          <a:lstStyle/>
          <a:p>
            <a:fld id="{84C4D66A-BA86-4E2A-A0DC-A7128B36EC39}" type="datetimeFigureOut">
              <a:rPr lang="en-US" smtClean="0"/>
              <a:t>8/28/2020</a:t>
            </a:fld>
            <a:endParaRPr lang="en-US"/>
          </a:p>
        </p:txBody>
      </p:sp>
      <p:sp>
        <p:nvSpPr>
          <p:cNvPr id="6" name="Tampungan Kaki 5">
            <a:extLst>
              <a:ext uri="{FF2B5EF4-FFF2-40B4-BE49-F238E27FC236}">
                <a16:creationId xmlns:a16="http://schemas.microsoft.com/office/drawing/2014/main" id="{04B98B58-6AF1-40E2-8561-0343D7E641FE}"/>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id="{4D02E2D6-0F18-4F55-98FC-387B44FC4955}"/>
              </a:ext>
            </a:extLst>
          </p:cNvPr>
          <p:cNvSpPr>
            <a:spLocks noGrp="1"/>
          </p:cNvSpPr>
          <p:nvPr>
            <p:ph type="sldNum" sz="quarter" idx="12"/>
          </p:nvPr>
        </p:nvSpPr>
        <p:spPr/>
        <p:txBody>
          <a:bodyPr/>
          <a:lstStyle/>
          <a:p>
            <a:fld id="{C735DF50-3301-4068-B226-86AE9F37F025}" type="slidenum">
              <a:rPr lang="en-US" smtClean="0"/>
              <a:t>‹#›</a:t>
            </a:fld>
            <a:endParaRPr lang="en-US"/>
          </a:p>
        </p:txBody>
      </p:sp>
    </p:spTree>
    <p:extLst>
      <p:ext uri="{BB962C8B-B14F-4D97-AF65-F5344CB8AC3E}">
        <p14:creationId xmlns:p14="http://schemas.microsoft.com/office/powerpoint/2010/main" val="991869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5181BA22-9A76-4286-8774-F45B83AA5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endParaRPr lang="en-US"/>
          </a:p>
        </p:txBody>
      </p:sp>
      <p:sp>
        <p:nvSpPr>
          <p:cNvPr id="3" name="Tampungan Teks 2">
            <a:extLst>
              <a:ext uri="{FF2B5EF4-FFF2-40B4-BE49-F238E27FC236}">
                <a16:creationId xmlns:a16="http://schemas.microsoft.com/office/drawing/2014/main" id="{A24C8225-5CD3-4D6D-8AED-D306875A0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id="{12A541DE-81AE-482D-803D-665767848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4D66A-BA86-4E2A-A0DC-A7128B36EC39}" type="datetimeFigureOut">
              <a:rPr lang="en-US" smtClean="0"/>
              <a:t>8/28/2020</a:t>
            </a:fld>
            <a:endParaRPr lang="en-US"/>
          </a:p>
        </p:txBody>
      </p:sp>
      <p:sp>
        <p:nvSpPr>
          <p:cNvPr id="5" name="Tampungan Kaki 4">
            <a:extLst>
              <a:ext uri="{FF2B5EF4-FFF2-40B4-BE49-F238E27FC236}">
                <a16:creationId xmlns:a16="http://schemas.microsoft.com/office/drawing/2014/main" id="{13CB18E3-72BF-49AC-8631-7A7D0AEAF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ampungan Nomor Slide 5">
            <a:extLst>
              <a:ext uri="{FF2B5EF4-FFF2-40B4-BE49-F238E27FC236}">
                <a16:creationId xmlns:a16="http://schemas.microsoft.com/office/drawing/2014/main" id="{B0DD4F0D-6BAF-43C4-ACF8-89D3950445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5DF50-3301-4068-B226-86AE9F37F025}" type="slidenum">
              <a:rPr lang="en-US" smtClean="0"/>
              <a:t>‹#›</a:t>
            </a:fld>
            <a:endParaRPr lang="en-US"/>
          </a:p>
        </p:txBody>
      </p:sp>
    </p:spTree>
    <p:extLst>
      <p:ext uri="{BB962C8B-B14F-4D97-AF65-F5344CB8AC3E}">
        <p14:creationId xmlns:p14="http://schemas.microsoft.com/office/powerpoint/2010/main" val="1268026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dandiquotes.netlify.app/" TargetMode="External"/><Relationship Id="rId4" Type="http://schemas.openxmlformats.org/officeDocument/2006/relationships/hyperlink" Target="https://dandiwibowo.github.io/Daily-Quotes-Web-With-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confluence.atlassian.com/bitbucketserver/basic-git-commands-776639767.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Panjang 2">
            <a:extLst>
              <a:ext uri="{FF2B5EF4-FFF2-40B4-BE49-F238E27FC236}">
                <a16:creationId xmlns:a16="http://schemas.microsoft.com/office/drawing/2014/main" id="{18A0E07C-D75C-4853-87E7-9FD057F52EEB}"/>
              </a:ext>
            </a:extLst>
          </p:cNvPr>
          <p:cNvSpPr/>
          <p:nvPr/>
        </p:nvSpPr>
        <p:spPr>
          <a:xfrm>
            <a:off x="0" y="6175513"/>
            <a:ext cx="12192000" cy="6957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D566100-DE4A-4094-9C37-DEEBBE19B553}"/>
              </a:ext>
            </a:extLst>
          </p:cNvPr>
          <p:cNvSpPr txBox="1"/>
          <p:nvPr/>
        </p:nvSpPr>
        <p:spPr>
          <a:xfrm>
            <a:off x="967408" y="2345226"/>
            <a:ext cx="6480313" cy="769441"/>
          </a:xfrm>
          <a:prstGeom prst="rect">
            <a:avLst/>
          </a:prstGeom>
          <a:noFill/>
        </p:spPr>
        <p:txBody>
          <a:bodyPr wrap="square" rtlCol="0">
            <a:spAutoFit/>
          </a:bodyPr>
          <a:lstStyle/>
          <a:p>
            <a:r>
              <a:rPr lang="en-US" sz="4400" dirty="0">
                <a:latin typeface="+mj-lt"/>
              </a:rPr>
              <a:t>Project Presentation</a:t>
            </a:r>
          </a:p>
        </p:txBody>
      </p:sp>
      <p:cxnSp>
        <p:nvCxnSpPr>
          <p:cNvPr id="6" name="Straight Connector 5">
            <a:extLst>
              <a:ext uri="{FF2B5EF4-FFF2-40B4-BE49-F238E27FC236}">
                <a16:creationId xmlns:a16="http://schemas.microsoft.com/office/drawing/2014/main" id="{D07F1A42-BAEB-4CDF-BC1C-A5A6C0FF5860}"/>
              </a:ext>
            </a:extLst>
          </p:cNvPr>
          <p:cNvCxnSpPr/>
          <p:nvPr/>
        </p:nvCxnSpPr>
        <p:spPr>
          <a:xfrm>
            <a:off x="1470992" y="3246782"/>
            <a:ext cx="5075582"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erson standing posing for the camera&#10;&#10;Description automatically generated">
            <a:extLst>
              <a:ext uri="{FF2B5EF4-FFF2-40B4-BE49-F238E27FC236}">
                <a16:creationId xmlns:a16="http://schemas.microsoft.com/office/drawing/2014/main" id="{1B201858-F3FD-4393-A865-BFAD50835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959" y="914400"/>
            <a:ext cx="4440041" cy="5943600"/>
          </a:xfrm>
          <a:prstGeom prst="rect">
            <a:avLst/>
          </a:prstGeom>
        </p:spPr>
      </p:pic>
      <p:sp>
        <p:nvSpPr>
          <p:cNvPr id="10" name="Rectangle 9">
            <a:extLst>
              <a:ext uri="{FF2B5EF4-FFF2-40B4-BE49-F238E27FC236}">
                <a16:creationId xmlns:a16="http://schemas.microsoft.com/office/drawing/2014/main" id="{F3112D83-204B-455C-8296-EEB378C90B27}"/>
              </a:ext>
            </a:extLst>
          </p:cNvPr>
          <p:cNvSpPr/>
          <p:nvPr/>
        </p:nvSpPr>
        <p:spPr>
          <a:xfrm>
            <a:off x="2902157" y="3412320"/>
            <a:ext cx="1007712" cy="369332"/>
          </a:xfrm>
          <a:prstGeom prst="rect">
            <a:avLst/>
          </a:prstGeom>
        </p:spPr>
        <p:txBody>
          <a:bodyPr wrap="none">
            <a:spAutoFit/>
          </a:bodyPr>
          <a:lstStyle/>
          <a:p>
            <a:r>
              <a:rPr lang="en-US" dirty="0"/>
              <a:t>as </a:t>
            </a:r>
            <a:r>
              <a:rPr lang="en-US" dirty="0">
                <a:solidFill>
                  <a:schemeClr val="accent2">
                    <a:lumMod val="60000"/>
                    <a:lumOff val="40000"/>
                  </a:schemeClr>
                </a:solidFill>
              </a:rPr>
              <a:t>Talent</a:t>
            </a:r>
            <a:endParaRPr lang="en-US" dirty="0"/>
          </a:p>
        </p:txBody>
      </p:sp>
      <p:sp>
        <p:nvSpPr>
          <p:cNvPr id="11" name="Rectangle 10">
            <a:extLst>
              <a:ext uri="{FF2B5EF4-FFF2-40B4-BE49-F238E27FC236}">
                <a16:creationId xmlns:a16="http://schemas.microsoft.com/office/drawing/2014/main" id="{8963537A-AA21-4A63-8790-CED728F66A72}"/>
              </a:ext>
            </a:extLst>
          </p:cNvPr>
          <p:cNvSpPr/>
          <p:nvPr/>
        </p:nvSpPr>
        <p:spPr>
          <a:xfrm>
            <a:off x="1470992" y="3412320"/>
            <a:ext cx="1573059" cy="369332"/>
          </a:xfrm>
          <a:prstGeom prst="rect">
            <a:avLst/>
          </a:prstGeom>
        </p:spPr>
        <p:txBody>
          <a:bodyPr wrap="none">
            <a:spAutoFit/>
          </a:bodyPr>
          <a:lstStyle/>
          <a:p>
            <a:r>
              <a:rPr lang="en-US" dirty="0"/>
              <a:t>Dandi Wibowo</a:t>
            </a:r>
            <a:endParaRPr lang="en-US" dirty="0">
              <a:solidFill>
                <a:schemeClr val="accent2">
                  <a:lumMod val="60000"/>
                  <a:lumOff val="40000"/>
                </a:schemeClr>
              </a:solidFill>
            </a:endParaRPr>
          </a:p>
        </p:txBody>
      </p:sp>
      <p:sp>
        <p:nvSpPr>
          <p:cNvPr id="12" name="Rectangle 11">
            <a:extLst>
              <a:ext uri="{FF2B5EF4-FFF2-40B4-BE49-F238E27FC236}">
                <a16:creationId xmlns:a16="http://schemas.microsoft.com/office/drawing/2014/main" id="{40A222BC-B6AB-4274-A639-3DEF11CCC045}"/>
              </a:ext>
            </a:extLst>
          </p:cNvPr>
          <p:cNvSpPr/>
          <p:nvPr/>
        </p:nvSpPr>
        <p:spPr>
          <a:xfrm>
            <a:off x="3484179" y="3996933"/>
            <a:ext cx="3817769" cy="584775"/>
          </a:xfrm>
          <a:prstGeom prst="rect">
            <a:avLst/>
          </a:prstGeom>
        </p:spPr>
        <p:txBody>
          <a:bodyPr wrap="square">
            <a:spAutoFit/>
          </a:bodyPr>
          <a:lstStyle/>
          <a:p>
            <a:r>
              <a:rPr lang="en-US" sz="3200" dirty="0"/>
              <a:t>In </a:t>
            </a:r>
            <a:r>
              <a:rPr lang="en-US" sz="3200" b="1" dirty="0">
                <a:solidFill>
                  <a:schemeClr val="accent1">
                    <a:lumMod val="75000"/>
                  </a:schemeClr>
                </a:solidFill>
              </a:rPr>
              <a:t>BCA x </a:t>
            </a:r>
            <a:r>
              <a:rPr lang="en-US" sz="3200" b="1" dirty="0" err="1">
                <a:solidFill>
                  <a:schemeClr val="accent1">
                    <a:lumMod val="75000"/>
                  </a:schemeClr>
                </a:solidFill>
              </a:rPr>
              <a:t>Arkademy</a:t>
            </a:r>
            <a:endParaRPr lang="en-US" sz="3200" b="1" dirty="0">
              <a:solidFill>
                <a:schemeClr val="accent1">
                  <a:lumMod val="75000"/>
                </a:schemeClr>
              </a:solidFill>
            </a:endParaRPr>
          </a:p>
        </p:txBody>
      </p:sp>
      <p:pic>
        <p:nvPicPr>
          <p:cNvPr id="2" name="Google Shape;997;p69">
            <a:extLst>
              <a:ext uri="{FF2B5EF4-FFF2-40B4-BE49-F238E27FC236}">
                <a16:creationId xmlns:a16="http://schemas.microsoft.com/office/drawing/2014/main" id="{4B6FA8FB-59CA-4E06-A5B9-82185FB8D6A5}"/>
              </a:ext>
            </a:extLst>
          </p:cNvPr>
          <p:cNvPicPr preferRelativeResize="0"/>
          <p:nvPr/>
        </p:nvPicPr>
        <p:blipFill>
          <a:blip r:embed="rId4">
            <a:alphaModFix/>
          </a:blip>
          <a:stretch>
            <a:fillRect/>
          </a:stretch>
        </p:blipFill>
        <p:spPr>
          <a:xfrm>
            <a:off x="1740881" y="6254095"/>
            <a:ext cx="1160714" cy="527327"/>
          </a:xfrm>
          <a:prstGeom prst="rect">
            <a:avLst/>
          </a:prstGeom>
          <a:noFill/>
          <a:ln>
            <a:noFill/>
          </a:ln>
        </p:spPr>
      </p:pic>
      <p:pic>
        <p:nvPicPr>
          <p:cNvPr id="15" name="Gambar 14" descr="Sebuah gambar berisi menggambar&#10;&#10;Deskripsi dibuat secara otomatis">
            <a:extLst>
              <a:ext uri="{FF2B5EF4-FFF2-40B4-BE49-F238E27FC236}">
                <a16:creationId xmlns:a16="http://schemas.microsoft.com/office/drawing/2014/main" id="{2781E5C8-B363-474F-A479-36490250D5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044" y="6317752"/>
            <a:ext cx="1274948" cy="400015"/>
          </a:xfrm>
          <a:prstGeom prst="rect">
            <a:avLst/>
          </a:prstGeom>
        </p:spPr>
      </p:pic>
    </p:spTree>
    <p:extLst>
      <p:ext uri="{BB962C8B-B14F-4D97-AF65-F5344CB8AC3E}">
        <p14:creationId xmlns:p14="http://schemas.microsoft.com/office/powerpoint/2010/main" val="198705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04433152-083A-494A-984B-A9F180674A6E}"/>
              </a:ext>
            </a:extLst>
          </p:cNvPr>
          <p:cNvSpPr txBox="1"/>
          <p:nvPr/>
        </p:nvSpPr>
        <p:spPr>
          <a:xfrm>
            <a:off x="683091" y="278295"/>
            <a:ext cx="6480313" cy="769441"/>
          </a:xfrm>
          <a:prstGeom prst="rect">
            <a:avLst/>
          </a:prstGeom>
          <a:noFill/>
        </p:spPr>
        <p:txBody>
          <a:bodyPr wrap="square" rtlCol="0">
            <a:spAutoFit/>
          </a:bodyPr>
          <a:lstStyle/>
          <a:p>
            <a:r>
              <a:rPr lang="en-US" sz="4400" dirty="0">
                <a:latin typeface="+mj-lt"/>
              </a:rPr>
              <a:t>My Project Published on :</a:t>
            </a:r>
          </a:p>
        </p:txBody>
      </p:sp>
      <p:cxnSp>
        <p:nvCxnSpPr>
          <p:cNvPr id="10" name="Straight Connector 5">
            <a:extLst>
              <a:ext uri="{FF2B5EF4-FFF2-40B4-BE49-F238E27FC236}">
                <a16:creationId xmlns:a16="http://schemas.microsoft.com/office/drawing/2014/main" id="{BDBC7B2C-89C1-4BDE-A68C-C7905042485F}"/>
              </a:ext>
            </a:extLst>
          </p:cNvPr>
          <p:cNvCxnSpPr>
            <a:cxnSpLocks/>
          </p:cNvCxnSpPr>
          <p:nvPr/>
        </p:nvCxnSpPr>
        <p:spPr>
          <a:xfrm>
            <a:off x="821636" y="1166190"/>
            <a:ext cx="5075582"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Persegi Panjang 21">
            <a:extLst>
              <a:ext uri="{FF2B5EF4-FFF2-40B4-BE49-F238E27FC236}">
                <a16:creationId xmlns:a16="http://schemas.microsoft.com/office/drawing/2014/main" id="{627DE957-0132-4DDC-AEC2-A81662484A4E}"/>
              </a:ext>
            </a:extLst>
          </p:cNvPr>
          <p:cNvSpPr/>
          <p:nvPr/>
        </p:nvSpPr>
        <p:spPr>
          <a:xfrm>
            <a:off x="0" y="6175513"/>
            <a:ext cx="12192000" cy="6957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oogle Shape;997;p69">
            <a:extLst>
              <a:ext uri="{FF2B5EF4-FFF2-40B4-BE49-F238E27FC236}">
                <a16:creationId xmlns:a16="http://schemas.microsoft.com/office/drawing/2014/main" id="{B9945C42-BC3F-4FF6-9838-8693F3C4F88D}"/>
              </a:ext>
            </a:extLst>
          </p:cNvPr>
          <p:cNvPicPr preferRelativeResize="0"/>
          <p:nvPr/>
        </p:nvPicPr>
        <p:blipFill>
          <a:blip r:embed="rId2">
            <a:alphaModFix/>
          </a:blip>
          <a:stretch>
            <a:fillRect/>
          </a:stretch>
        </p:blipFill>
        <p:spPr>
          <a:xfrm>
            <a:off x="1740881" y="6254095"/>
            <a:ext cx="1160714" cy="527327"/>
          </a:xfrm>
          <a:prstGeom prst="rect">
            <a:avLst/>
          </a:prstGeom>
          <a:noFill/>
          <a:ln>
            <a:noFill/>
          </a:ln>
        </p:spPr>
      </p:pic>
      <p:pic>
        <p:nvPicPr>
          <p:cNvPr id="26" name="Gambar 25" descr="Sebuah gambar berisi menggambar&#10;&#10;Deskripsi dibuat secara otomatis">
            <a:extLst>
              <a:ext uri="{FF2B5EF4-FFF2-40B4-BE49-F238E27FC236}">
                <a16:creationId xmlns:a16="http://schemas.microsoft.com/office/drawing/2014/main" id="{CEFF579A-0D72-4E4E-831F-92F7A268C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44" y="6317752"/>
            <a:ext cx="1274948" cy="400015"/>
          </a:xfrm>
          <a:prstGeom prst="rect">
            <a:avLst/>
          </a:prstGeom>
        </p:spPr>
      </p:pic>
      <p:sp>
        <p:nvSpPr>
          <p:cNvPr id="2" name="Persegi Panjang: Sudut Lengkung 1">
            <a:hlinkClick r:id="rId4"/>
            <a:extLst>
              <a:ext uri="{FF2B5EF4-FFF2-40B4-BE49-F238E27FC236}">
                <a16:creationId xmlns:a16="http://schemas.microsoft.com/office/drawing/2014/main" id="{EC8B58B1-EA24-4D61-BE86-86F8DEBACC8E}"/>
              </a:ext>
            </a:extLst>
          </p:cNvPr>
          <p:cNvSpPr/>
          <p:nvPr/>
        </p:nvSpPr>
        <p:spPr>
          <a:xfrm>
            <a:off x="2901595" y="2258291"/>
            <a:ext cx="2161309" cy="2161309"/>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 name="Persegi Panjang: Sudut Lengkung 3">
            <a:hlinkClick r:id="rId5"/>
            <a:extLst>
              <a:ext uri="{FF2B5EF4-FFF2-40B4-BE49-F238E27FC236}">
                <a16:creationId xmlns:a16="http://schemas.microsoft.com/office/drawing/2014/main" id="{5F291EE6-6B86-4B26-974B-A47CC4BDB515}"/>
              </a:ext>
            </a:extLst>
          </p:cNvPr>
          <p:cNvSpPr/>
          <p:nvPr/>
        </p:nvSpPr>
        <p:spPr>
          <a:xfrm>
            <a:off x="6891704" y="2258290"/>
            <a:ext cx="2161309" cy="2161309"/>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6" name="Gambar 5">
            <a:hlinkClick r:id="rId5"/>
            <a:extLst>
              <a:ext uri="{FF2B5EF4-FFF2-40B4-BE49-F238E27FC236}">
                <a16:creationId xmlns:a16="http://schemas.microsoft.com/office/drawing/2014/main" id="{CA4FD644-78EF-4AC4-A336-6972F1F47F04}"/>
              </a:ext>
            </a:extLst>
          </p:cNvPr>
          <p:cNvPicPr>
            <a:picLocks noChangeAspect="1"/>
          </p:cNvPicPr>
          <p:nvPr/>
        </p:nvPicPr>
        <p:blipFill rotWithShape="1">
          <a:blip r:embed="rId6">
            <a:extLst>
              <a:ext uri="{28A0092B-C50C-407E-A947-70E740481C1C}">
                <a14:useLocalDpi xmlns:a14="http://schemas.microsoft.com/office/drawing/2010/main" val="0"/>
              </a:ext>
            </a:extLst>
          </a:blip>
          <a:srcRect l="10283" t="33428" r="66640" b="32996"/>
          <a:stretch/>
        </p:blipFill>
        <p:spPr>
          <a:xfrm>
            <a:off x="7048310" y="2442628"/>
            <a:ext cx="1848096" cy="1792632"/>
          </a:xfrm>
          <a:prstGeom prst="rect">
            <a:avLst/>
          </a:prstGeom>
        </p:spPr>
      </p:pic>
      <p:pic>
        <p:nvPicPr>
          <p:cNvPr id="18" name="Gambar 17">
            <a:hlinkClick r:id="rId4"/>
            <a:extLst>
              <a:ext uri="{FF2B5EF4-FFF2-40B4-BE49-F238E27FC236}">
                <a16:creationId xmlns:a16="http://schemas.microsoft.com/office/drawing/2014/main" id="{CA7C6E8B-A1B9-4C4B-9725-B5A955E004B7}"/>
              </a:ext>
            </a:extLst>
          </p:cNvPr>
          <p:cNvPicPr>
            <a:picLocks noChangeAspect="1"/>
          </p:cNvPicPr>
          <p:nvPr/>
        </p:nvPicPr>
        <p:blipFill rotWithShape="1">
          <a:blip r:embed="rId7">
            <a:extLst>
              <a:ext uri="{28A0092B-C50C-407E-A947-70E740481C1C}">
                <a14:useLocalDpi xmlns:a14="http://schemas.microsoft.com/office/drawing/2010/main" val="0"/>
              </a:ext>
            </a:extLst>
          </a:blip>
          <a:srcRect l="22273" t="1117" r="23409" b="2045"/>
          <a:stretch/>
        </p:blipFill>
        <p:spPr>
          <a:xfrm>
            <a:off x="3088459" y="2442628"/>
            <a:ext cx="1787580" cy="1792632"/>
          </a:xfrm>
          <a:prstGeom prst="rect">
            <a:avLst/>
          </a:prstGeom>
        </p:spPr>
      </p:pic>
      <p:sp>
        <p:nvSpPr>
          <p:cNvPr id="23" name="Rectangle 11">
            <a:extLst>
              <a:ext uri="{FF2B5EF4-FFF2-40B4-BE49-F238E27FC236}">
                <a16:creationId xmlns:a16="http://schemas.microsoft.com/office/drawing/2014/main" id="{5549BA79-E354-4C7A-9B60-E65B8101C557}"/>
              </a:ext>
            </a:extLst>
          </p:cNvPr>
          <p:cNvSpPr/>
          <p:nvPr/>
        </p:nvSpPr>
        <p:spPr>
          <a:xfrm>
            <a:off x="3088459" y="4498182"/>
            <a:ext cx="1815133" cy="769441"/>
          </a:xfrm>
          <a:prstGeom prst="rect">
            <a:avLst/>
          </a:prstGeom>
        </p:spPr>
        <p:txBody>
          <a:bodyPr wrap="square">
            <a:spAutoFit/>
          </a:bodyPr>
          <a:lstStyle/>
          <a:p>
            <a:r>
              <a:rPr lang="en-US" sz="4400" b="1" dirty="0" err="1"/>
              <a:t>Github</a:t>
            </a:r>
            <a:endParaRPr lang="en-US" sz="4400" b="1" dirty="0">
              <a:solidFill>
                <a:schemeClr val="accent1">
                  <a:lumMod val="75000"/>
                </a:schemeClr>
              </a:solidFill>
            </a:endParaRPr>
          </a:p>
        </p:txBody>
      </p:sp>
      <p:sp>
        <p:nvSpPr>
          <p:cNvPr id="25" name="Rectangle 11">
            <a:extLst>
              <a:ext uri="{FF2B5EF4-FFF2-40B4-BE49-F238E27FC236}">
                <a16:creationId xmlns:a16="http://schemas.microsoft.com/office/drawing/2014/main" id="{BAE955C1-2775-41A2-BF7A-E0F5FBC2742F}"/>
              </a:ext>
            </a:extLst>
          </p:cNvPr>
          <p:cNvSpPr/>
          <p:nvPr/>
        </p:nvSpPr>
        <p:spPr>
          <a:xfrm>
            <a:off x="7081273" y="4498181"/>
            <a:ext cx="1815133" cy="769441"/>
          </a:xfrm>
          <a:prstGeom prst="rect">
            <a:avLst/>
          </a:prstGeom>
        </p:spPr>
        <p:txBody>
          <a:bodyPr wrap="square">
            <a:spAutoFit/>
          </a:bodyPr>
          <a:lstStyle/>
          <a:p>
            <a:r>
              <a:rPr lang="en-US" sz="4400" b="1" dirty="0">
                <a:solidFill>
                  <a:schemeClr val="accent1">
                    <a:lumMod val="75000"/>
                  </a:schemeClr>
                </a:solidFill>
              </a:rPr>
              <a:t>Netlify</a:t>
            </a:r>
          </a:p>
        </p:txBody>
      </p:sp>
    </p:spTree>
    <p:extLst>
      <p:ext uri="{BB962C8B-B14F-4D97-AF65-F5344CB8AC3E}">
        <p14:creationId xmlns:p14="http://schemas.microsoft.com/office/powerpoint/2010/main" val="148557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ersegi Panjang 21">
            <a:extLst>
              <a:ext uri="{FF2B5EF4-FFF2-40B4-BE49-F238E27FC236}">
                <a16:creationId xmlns:a16="http://schemas.microsoft.com/office/drawing/2014/main" id="{627DE957-0132-4DDC-AEC2-A81662484A4E}"/>
              </a:ext>
            </a:extLst>
          </p:cNvPr>
          <p:cNvSpPr/>
          <p:nvPr/>
        </p:nvSpPr>
        <p:spPr>
          <a:xfrm>
            <a:off x="0" y="1"/>
            <a:ext cx="12192000" cy="68712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oogle Shape;997;p69">
            <a:extLst>
              <a:ext uri="{FF2B5EF4-FFF2-40B4-BE49-F238E27FC236}">
                <a16:creationId xmlns:a16="http://schemas.microsoft.com/office/drawing/2014/main" id="{B9945C42-BC3F-4FF6-9838-8693F3C4F88D}"/>
              </a:ext>
            </a:extLst>
          </p:cNvPr>
          <p:cNvPicPr preferRelativeResize="0"/>
          <p:nvPr/>
        </p:nvPicPr>
        <p:blipFill>
          <a:blip r:embed="rId2">
            <a:alphaModFix/>
          </a:blip>
          <a:stretch>
            <a:fillRect/>
          </a:stretch>
        </p:blipFill>
        <p:spPr>
          <a:xfrm>
            <a:off x="5961836" y="3635586"/>
            <a:ext cx="1176793" cy="534632"/>
          </a:xfrm>
          <a:prstGeom prst="rect">
            <a:avLst/>
          </a:prstGeom>
          <a:noFill/>
          <a:ln>
            <a:noFill/>
          </a:ln>
        </p:spPr>
      </p:pic>
      <p:pic>
        <p:nvPicPr>
          <p:cNvPr id="26" name="Gambar 25" descr="Sebuah gambar berisi menggambar&#10;&#10;Deskripsi dibuat secara otomatis">
            <a:extLst>
              <a:ext uri="{FF2B5EF4-FFF2-40B4-BE49-F238E27FC236}">
                <a16:creationId xmlns:a16="http://schemas.microsoft.com/office/drawing/2014/main" id="{CEFF579A-0D72-4E4E-831F-92F7A268C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3040" y="3699243"/>
            <a:ext cx="1292609" cy="405556"/>
          </a:xfrm>
          <a:prstGeom prst="rect">
            <a:avLst/>
          </a:prstGeom>
        </p:spPr>
      </p:pic>
      <p:sp>
        <p:nvSpPr>
          <p:cNvPr id="59" name="Rectangle 11">
            <a:extLst>
              <a:ext uri="{FF2B5EF4-FFF2-40B4-BE49-F238E27FC236}">
                <a16:creationId xmlns:a16="http://schemas.microsoft.com/office/drawing/2014/main" id="{75519EC3-2967-4125-BBB1-6444A9E6E0FF}"/>
              </a:ext>
            </a:extLst>
          </p:cNvPr>
          <p:cNvSpPr/>
          <p:nvPr/>
        </p:nvSpPr>
        <p:spPr>
          <a:xfrm>
            <a:off x="4500129" y="2837693"/>
            <a:ext cx="2482561" cy="769441"/>
          </a:xfrm>
          <a:prstGeom prst="rect">
            <a:avLst/>
          </a:prstGeom>
        </p:spPr>
        <p:txBody>
          <a:bodyPr wrap="square">
            <a:spAutoFit/>
          </a:bodyPr>
          <a:lstStyle/>
          <a:p>
            <a:r>
              <a:rPr lang="en-US" sz="4400" b="1" dirty="0">
                <a:solidFill>
                  <a:schemeClr val="bg1"/>
                </a:solidFill>
              </a:rPr>
              <a:t>Thankyou</a:t>
            </a:r>
          </a:p>
        </p:txBody>
      </p:sp>
    </p:spTree>
    <p:extLst>
      <p:ext uri="{BB962C8B-B14F-4D97-AF65-F5344CB8AC3E}">
        <p14:creationId xmlns:p14="http://schemas.microsoft.com/office/powerpoint/2010/main" val="63774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Konektor Lurus 12">
            <a:extLst>
              <a:ext uri="{FF2B5EF4-FFF2-40B4-BE49-F238E27FC236}">
                <a16:creationId xmlns:a16="http://schemas.microsoft.com/office/drawing/2014/main" id="{12CED84C-DF3C-4DB8-AC51-33248D546CC5}"/>
              </a:ext>
            </a:extLst>
          </p:cNvPr>
          <p:cNvCxnSpPr>
            <a:cxnSpLocks/>
          </p:cNvCxnSpPr>
          <p:nvPr/>
        </p:nvCxnSpPr>
        <p:spPr>
          <a:xfrm>
            <a:off x="1663147" y="1803973"/>
            <a:ext cx="0" cy="1678035"/>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4" name="Oval 3">
            <a:extLst>
              <a:ext uri="{FF2B5EF4-FFF2-40B4-BE49-F238E27FC236}">
                <a16:creationId xmlns:a16="http://schemas.microsoft.com/office/drawing/2014/main" id="{93529E5E-CD1E-4B9F-ADF6-0B050681DCEA}"/>
              </a:ext>
            </a:extLst>
          </p:cNvPr>
          <p:cNvSpPr/>
          <p:nvPr/>
        </p:nvSpPr>
        <p:spPr>
          <a:xfrm>
            <a:off x="1524000" y="2054086"/>
            <a:ext cx="278296" cy="2782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C7439BC-EDBB-49EB-88D6-5698EB1A8C86}"/>
              </a:ext>
            </a:extLst>
          </p:cNvPr>
          <p:cNvSpPr/>
          <p:nvPr/>
        </p:nvSpPr>
        <p:spPr>
          <a:xfrm>
            <a:off x="1524000" y="2935356"/>
            <a:ext cx="278296" cy="2782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TextBox 3">
            <a:extLst>
              <a:ext uri="{FF2B5EF4-FFF2-40B4-BE49-F238E27FC236}">
                <a16:creationId xmlns:a16="http://schemas.microsoft.com/office/drawing/2014/main" id="{04433152-083A-494A-984B-A9F180674A6E}"/>
              </a:ext>
            </a:extLst>
          </p:cNvPr>
          <p:cNvSpPr txBox="1"/>
          <p:nvPr/>
        </p:nvSpPr>
        <p:spPr>
          <a:xfrm>
            <a:off x="821636" y="278295"/>
            <a:ext cx="6480313" cy="769441"/>
          </a:xfrm>
          <a:prstGeom prst="rect">
            <a:avLst/>
          </a:prstGeom>
          <a:noFill/>
        </p:spPr>
        <p:txBody>
          <a:bodyPr wrap="square" rtlCol="0">
            <a:spAutoFit/>
          </a:bodyPr>
          <a:lstStyle/>
          <a:p>
            <a:r>
              <a:rPr lang="en-US" sz="4400" dirty="0">
                <a:latin typeface="+mj-lt"/>
              </a:rPr>
              <a:t>What we will do ?</a:t>
            </a:r>
          </a:p>
        </p:txBody>
      </p:sp>
      <p:cxnSp>
        <p:nvCxnSpPr>
          <p:cNvPr id="10" name="Straight Connector 5">
            <a:extLst>
              <a:ext uri="{FF2B5EF4-FFF2-40B4-BE49-F238E27FC236}">
                <a16:creationId xmlns:a16="http://schemas.microsoft.com/office/drawing/2014/main" id="{BDBC7B2C-89C1-4BDE-A68C-C7905042485F}"/>
              </a:ext>
            </a:extLst>
          </p:cNvPr>
          <p:cNvCxnSpPr>
            <a:cxnSpLocks/>
          </p:cNvCxnSpPr>
          <p:nvPr/>
        </p:nvCxnSpPr>
        <p:spPr>
          <a:xfrm>
            <a:off x="821636" y="1166190"/>
            <a:ext cx="5075582"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Persegi Panjang: Sudut Lengkung 14">
            <a:extLst>
              <a:ext uri="{FF2B5EF4-FFF2-40B4-BE49-F238E27FC236}">
                <a16:creationId xmlns:a16="http://schemas.microsoft.com/office/drawing/2014/main" id="{65DB2341-D41A-491D-B197-252B5871F3AB}"/>
              </a:ext>
            </a:extLst>
          </p:cNvPr>
          <p:cNvSpPr/>
          <p:nvPr/>
        </p:nvSpPr>
        <p:spPr>
          <a:xfrm>
            <a:off x="2020944" y="1914938"/>
            <a:ext cx="2332371" cy="5565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What is GIT</a:t>
            </a:r>
          </a:p>
        </p:txBody>
      </p:sp>
      <p:sp>
        <p:nvSpPr>
          <p:cNvPr id="17" name="Persegi Panjang: Sudut Lengkung 16">
            <a:extLst>
              <a:ext uri="{FF2B5EF4-FFF2-40B4-BE49-F238E27FC236}">
                <a16:creationId xmlns:a16="http://schemas.microsoft.com/office/drawing/2014/main" id="{334E178B-38B0-4CF6-8E7A-CEF12EBF7428}"/>
              </a:ext>
            </a:extLst>
          </p:cNvPr>
          <p:cNvSpPr/>
          <p:nvPr/>
        </p:nvSpPr>
        <p:spPr>
          <a:xfrm>
            <a:off x="2020944" y="2796208"/>
            <a:ext cx="2332371" cy="5565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My Project</a:t>
            </a:r>
          </a:p>
        </p:txBody>
      </p:sp>
      <p:sp>
        <p:nvSpPr>
          <p:cNvPr id="19" name="Persegi Panjang 18">
            <a:extLst>
              <a:ext uri="{FF2B5EF4-FFF2-40B4-BE49-F238E27FC236}">
                <a16:creationId xmlns:a16="http://schemas.microsoft.com/office/drawing/2014/main" id="{301E7155-5C83-439C-932F-7075E3AADB0A}"/>
              </a:ext>
            </a:extLst>
          </p:cNvPr>
          <p:cNvSpPr/>
          <p:nvPr/>
        </p:nvSpPr>
        <p:spPr>
          <a:xfrm>
            <a:off x="0" y="6175513"/>
            <a:ext cx="12192000" cy="6957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oogle Shape;997;p69">
            <a:extLst>
              <a:ext uri="{FF2B5EF4-FFF2-40B4-BE49-F238E27FC236}">
                <a16:creationId xmlns:a16="http://schemas.microsoft.com/office/drawing/2014/main" id="{46096A6A-A8F3-49FE-9241-0972D2295AEF}"/>
              </a:ext>
            </a:extLst>
          </p:cNvPr>
          <p:cNvPicPr preferRelativeResize="0"/>
          <p:nvPr/>
        </p:nvPicPr>
        <p:blipFill>
          <a:blip r:embed="rId2">
            <a:alphaModFix/>
          </a:blip>
          <a:stretch>
            <a:fillRect/>
          </a:stretch>
        </p:blipFill>
        <p:spPr>
          <a:xfrm>
            <a:off x="1740881" y="6254095"/>
            <a:ext cx="1160714" cy="527327"/>
          </a:xfrm>
          <a:prstGeom prst="rect">
            <a:avLst/>
          </a:prstGeom>
          <a:noFill/>
          <a:ln>
            <a:noFill/>
          </a:ln>
        </p:spPr>
      </p:pic>
      <p:pic>
        <p:nvPicPr>
          <p:cNvPr id="23" name="Gambar 22" descr="Sebuah gambar berisi menggambar&#10;&#10;Deskripsi dibuat secara otomatis">
            <a:extLst>
              <a:ext uri="{FF2B5EF4-FFF2-40B4-BE49-F238E27FC236}">
                <a16:creationId xmlns:a16="http://schemas.microsoft.com/office/drawing/2014/main" id="{90FA6563-FBCF-4829-B4C0-BCBE71B78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44" y="6317752"/>
            <a:ext cx="1274948" cy="400015"/>
          </a:xfrm>
          <a:prstGeom prst="rect">
            <a:avLst/>
          </a:prstGeom>
        </p:spPr>
      </p:pic>
    </p:spTree>
    <p:extLst>
      <p:ext uri="{BB962C8B-B14F-4D97-AF65-F5344CB8AC3E}">
        <p14:creationId xmlns:p14="http://schemas.microsoft.com/office/powerpoint/2010/main" val="277678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04433152-083A-494A-984B-A9F180674A6E}"/>
              </a:ext>
            </a:extLst>
          </p:cNvPr>
          <p:cNvSpPr txBox="1"/>
          <p:nvPr/>
        </p:nvSpPr>
        <p:spPr>
          <a:xfrm>
            <a:off x="821636" y="278295"/>
            <a:ext cx="6480313" cy="769441"/>
          </a:xfrm>
          <a:prstGeom prst="rect">
            <a:avLst/>
          </a:prstGeom>
          <a:noFill/>
        </p:spPr>
        <p:txBody>
          <a:bodyPr wrap="square" rtlCol="0">
            <a:spAutoFit/>
          </a:bodyPr>
          <a:lstStyle/>
          <a:p>
            <a:r>
              <a:rPr lang="en-US" sz="4400" dirty="0">
                <a:latin typeface="+mj-lt"/>
              </a:rPr>
              <a:t>What is GIT ?</a:t>
            </a:r>
          </a:p>
        </p:txBody>
      </p:sp>
      <p:cxnSp>
        <p:nvCxnSpPr>
          <p:cNvPr id="10" name="Straight Connector 5">
            <a:extLst>
              <a:ext uri="{FF2B5EF4-FFF2-40B4-BE49-F238E27FC236}">
                <a16:creationId xmlns:a16="http://schemas.microsoft.com/office/drawing/2014/main" id="{BDBC7B2C-89C1-4BDE-A68C-C7905042485F}"/>
              </a:ext>
            </a:extLst>
          </p:cNvPr>
          <p:cNvCxnSpPr>
            <a:cxnSpLocks/>
          </p:cNvCxnSpPr>
          <p:nvPr/>
        </p:nvCxnSpPr>
        <p:spPr>
          <a:xfrm>
            <a:off x="821636" y="1166190"/>
            <a:ext cx="5075582"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Kotak Teks 2">
            <a:extLst>
              <a:ext uri="{FF2B5EF4-FFF2-40B4-BE49-F238E27FC236}">
                <a16:creationId xmlns:a16="http://schemas.microsoft.com/office/drawing/2014/main" id="{85159E59-EF4A-4EEE-8033-F0E24B1430EB}"/>
              </a:ext>
            </a:extLst>
          </p:cNvPr>
          <p:cNvSpPr txBox="1"/>
          <p:nvPr/>
        </p:nvSpPr>
        <p:spPr>
          <a:xfrm>
            <a:off x="2107096" y="2216717"/>
            <a:ext cx="7354956" cy="1938992"/>
          </a:xfrm>
          <a:prstGeom prst="rect">
            <a:avLst/>
          </a:prstGeom>
          <a:noFill/>
        </p:spPr>
        <p:txBody>
          <a:bodyPr wrap="square" rtlCol="0">
            <a:spAutoFit/>
          </a:bodyPr>
          <a:lstStyle/>
          <a:p>
            <a:pPr algn="just"/>
            <a:r>
              <a:rPr lang="en-US" sz="2400" b="1" i="0" dirty="0">
                <a:ln w="0"/>
                <a:solidFill>
                  <a:schemeClr val="accent1"/>
                </a:solidFill>
                <a:effectLst>
                  <a:outerShdw blurRad="38100" dist="25400" dir="5400000" algn="ctr" rotWithShape="0">
                    <a:srgbClr val="6E747A">
                      <a:alpha val="43000"/>
                    </a:srgbClr>
                  </a:outerShdw>
                </a:effectLst>
                <a:latin typeface="+mj-lt"/>
              </a:rPr>
              <a:t>Git</a:t>
            </a:r>
            <a:r>
              <a:rPr lang="en-US" sz="2400" i="0" dirty="0">
                <a:effectLst/>
                <a:latin typeface="+mj-lt"/>
              </a:rPr>
              <a:t> is a distributed version-control system for tracking changes in source code during software development. It is designed for coordinating work among programmers, but it can be used to track changes in any set of files. Its goals include speed, data integrity.</a:t>
            </a:r>
            <a:endParaRPr lang="en-US" sz="2400" dirty="0">
              <a:latin typeface="+mj-lt"/>
            </a:endParaRPr>
          </a:p>
        </p:txBody>
      </p:sp>
      <p:sp>
        <p:nvSpPr>
          <p:cNvPr id="22" name="Persegi Panjang 21">
            <a:extLst>
              <a:ext uri="{FF2B5EF4-FFF2-40B4-BE49-F238E27FC236}">
                <a16:creationId xmlns:a16="http://schemas.microsoft.com/office/drawing/2014/main" id="{627DE957-0132-4DDC-AEC2-A81662484A4E}"/>
              </a:ext>
            </a:extLst>
          </p:cNvPr>
          <p:cNvSpPr/>
          <p:nvPr/>
        </p:nvSpPr>
        <p:spPr>
          <a:xfrm>
            <a:off x="0" y="6175513"/>
            <a:ext cx="12192000" cy="6957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oogle Shape;997;p69">
            <a:extLst>
              <a:ext uri="{FF2B5EF4-FFF2-40B4-BE49-F238E27FC236}">
                <a16:creationId xmlns:a16="http://schemas.microsoft.com/office/drawing/2014/main" id="{B9945C42-BC3F-4FF6-9838-8693F3C4F88D}"/>
              </a:ext>
            </a:extLst>
          </p:cNvPr>
          <p:cNvPicPr preferRelativeResize="0"/>
          <p:nvPr/>
        </p:nvPicPr>
        <p:blipFill>
          <a:blip r:embed="rId2">
            <a:alphaModFix/>
          </a:blip>
          <a:stretch>
            <a:fillRect/>
          </a:stretch>
        </p:blipFill>
        <p:spPr>
          <a:xfrm>
            <a:off x="1740881" y="6254095"/>
            <a:ext cx="1160714" cy="527327"/>
          </a:xfrm>
          <a:prstGeom prst="rect">
            <a:avLst/>
          </a:prstGeom>
          <a:noFill/>
          <a:ln>
            <a:noFill/>
          </a:ln>
        </p:spPr>
      </p:pic>
      <p:pic>
        <p:nvPicPr>
          <p:cNvPr id="26" name="Gambar 25" descr="Sebuah gambar berisi menggambar&#10;&#10;Deskripsi dibuat secara otomatis">
            <a:extLst>
              <a:ext uri="{FF2B5EF4-FFF2-40B4-BE49-F238E27FC236}">
                <a16:creationId xmlns:a16="http://schemas.microsoft.com/office/drawing/2014/main" id="{CEFF579A-0D72-4E4E-831F-92F7A268C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44" y="6317752"/>
            <a:ext cx="1274948" cy="400015"/>
          </a:xfrm>
          <a:prstGeom prst="rect">
            <a:avLst/>
          </a:prstGeom>
        </p:spPr>
      </p:pic>
    </p:spTree>
    <p:extLst>
      <p:ext uri="{BB962C8B-B14F-4D97-AF65-F5344CB8AC3E}">
        <p14:creationId xmlns:p14="http://schemas.microsoft.com/office/powerpoint/2010/main" val="56836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04433152-083A-494A-984B-A9F180674A6E}"/>
              </a:ext>
            </a:extLst>
          </p:cNvPr>
          <p:cNvSpPr txBox="1"/>
          <p:nvPr/>
        </p:nvSpPr>
        <p:spPr>
          <a:xfrm>
            <a:off x="821636" y="278295"/>
            <a:ext cx="6480313" cy="769441"/>
          </a:xfrm>
          <a:prstGeom prst="rect">
            <a:avLst/>
          </a:prstGeom>
          <a:noFill/>
        </p:spPr>
        <p:txBody>
          <a:bodyPr wrap="square" rtlCol="0">
            <a:spAutoFit/>
          </a:bodyPr>
          <a:lstStyle/>
          <a:p>
            <a:r>
              <a:rPr lang="en-US" sz="4400" dirty="0">
                <a:latin typeface="+mj-lt"/>
              </a:rPr>
              <a:t>GIT Basic Command</a:t>
            </a:r>
          </a:p>
        </p:txBody>
      </p:sp>
      <p:cxnSp>
        <p:nvCxnSpPr>
          <p:cNvPr id="10" name="Straight Connector 5">
            <a:extLst>
              <a:ext uri="{FF2B5EF4-FFF2-40B4-BE49-F238E27FC236}">
                <a16:creationId xmlns:a16="http://schemas.microsoft.com/office/drawing/2014/main" id="{BDBC7B2C-89C1-4BDE-A68C-C7905042485F}"/>
              </a:ext>
            </a:extLst>
          </p:cNvPr>
          <p:cNvCxnSpPr>
            <a:cxnSpLocks/>
          </p:cNvCxnSpPr>
          <p:nvPr/>
        </p:nvCxnSpPr>
        <p:spPr>
          <a:xfrm>
            <a:off x="821636" y="1166190"/>
            <a:ext cx="5075582"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Persegi Panjang 21">
            <a:extLst>
              <a:ext uri="{FF2B5EF4-FFF2-40B4-BE49-F238E27FC236}">
                <a16:creationId xmlns:a16="http://schemas.microsoft.com/office/drawing/2014/main" id="{627DE957-0132-4DDC-AEC2-A81662484A4E}"/>
              </a:ext>
            </a:extLst>
          </p:cNvPr>
          <p:cNvSpPr/>
          <p:nvPr/>
        </p:nvSpPr>
        <p:spPr>
          <a:xfrm>
            <a:off x="0" y="6175513"/>
            <a:ext cx="12192000" cy="6957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oogle Shape;997;p69">
            <a:extLst>
              <a:ext uri="{FF2B5EF4-FFF2-40B4-BE49-F238E27FC236}">
                <a16:creationId xmlns:a16="http://schemas.microsoft.com/office/drawing/2014/main" id="{B9945C42-BC3F-4FF6-9838-8693F3C4F88D}"/>
              </a:ext>
            </a:extLst>
          </p:cNvPr>
          <p:cNvPicPr preferRelativeResize="0"/>
          <p:nvPr/>
        </p:nvPicPr>
        <p:blipFill>
          <a:blip r:embed="rId2">
            <a:alphaModFix/>
          </a:blip>
          <a:stretch>
            <a:fillRect/>
          </a:stretch>
        </p:blipFill>
        <p:spPr>
          <a:xfrm>
            <a:off x="1740881" y="6254095"/>
            <a:ext cx="1160714" cy="527327"/>
          </a:xfrm>
          <a:prstGeom prst="rect">
            <a:avLst/>
          </a:prstGeom>
          <a:noFill/>
          <a:ln>
            <a:noFill/>
          </a:ln>
        </p:spPr>
      </p:pic>
      <p:pic>
        <p:nvPicPr>
          <p:cNvPr id="26" name="Gambar 25" descr="Sebuah gambar berisi menggambar&#10;&#10;Deskripsi dibuat secara otomatis">
            <a:extLst>
              <a:ext uri="{FF2B5EF4-FFF2-40B4-BE49-F238E27FC236}">
                <a16:creationId xmlns:a16="http://schemas.microsoft.com/office/drawing/2014/main" id="{CEFF579A-0D72-4E4E-831F-92F7A268C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44" y="6317752"/>
            <a:ext cx="1274948" cy="400015"/>
          </a:xfrm>
          <a:prstGeom prst="rect">
            <a:avLst/>
          </a:prstGeom>
        </p:spPr>
      </p:pic>
      <p:grpSp>
        <p:nvGrpSpPr>
          <p:cNvPr id="45" name="Grup 44">
            <a:extLst>
              <a:ext uri="{FF2B5EF4-FFF2-40B4-BE49-F238E27FC236}">
                <a16:creationId xmlns:a16="http://schemas.microsoft.com/office/drawing/2014/main" id="{7F6F33A0-7400-449D-9A71-167198148CCC}"/>
              </a:ext>
            </a:extLst>
          </p:cNvPr>
          <p:cNvGrpSpPr/>
          <p:nvPr/>
        </p:nvGrpSpPr>
        <p:grpSpPr>
          <a:xfrm>
            <a:off x="821635" y="1537252"/>
            <a:ext cx="9575431" cy="516830"/>
            <a:chOff x="821635" y="1537252"/>
            <a:chExt cx="9575431" cy="516830"/>
          </a:xfrm>
        </p:grpSpPr>
        <p:sp>
          <p:nvSpPr>
            <p:cNvPr id="5" name="Persegi Panjang 4">
              <a:extLst>
                <a:ext uri="{FF2B5EF4-FFF2-40B4-BE49-F238E27FC236}">
                  <a16:creationId xmlns:a16="http://schemas.microsoft.com/office/drawing/2014/main" id="{FB543BCD-5412-4ED7-99BF-D2BB852774AC}"/>
                </a:ext>
              </a:extLst>
            </p:cNvPr>
            <p:cNvSpPr/>
            <p:nvPr/>
          </p:nvSpPr>
          <p:spPr>
            <a:xfrm>
              <a:off x="821635" y="1537252"/>
              <a:ext cx="2079959" cy="51683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git </a:t>
              </a:r>
              <a:r>
                <a:rPr lang="en-US" dirty="0" err="1">
                  <a:solidFill>
                    <a:schemeClr val="bg1"/>
                  </a:solidFill>
                </a:rPr>
                <a:t>init</a:t>
              </a:r>
              <a:endParaRPr lang="en-US" dirty="0">
                <a:solidFill>
                  <a:schemeClr val="bg1"/>
                </a:solidFill>
              </a:endParaRPr>
            </a:p>
          </p:txBody>
        </p:sp>
        <p:sp>
          <p:nvSpPr>
            <p:cNvPr id="6" name="Persegi Panjang 5">
              <a:extLst>
                <a:ext uri="{FF2B5EF4-FFF2-40B4-BE49-F238E27FC236}">
                  <a16:creationId xmlns:a16="http://schemas.microsoft.com/office/drawing/2014/main" id="{6FE6A39B-58BB-40C4-8F22-FCF69FE165BD}"/>
                </a:ext>
              </a:extLst>
            </p:cNvPr>
            <p:cNvSpPr/>
            <p:nvPr/>
          </p:nvSpPr>
          <p:spPr>
            <a:xfrm>
              <a:off x="2901593" y="1537252"/>
              <a:ext cx="7495473" cy="51683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bg1"/>
                  </a:solidFill>
                </a:rPr>
                <a:t>Create a new local repository</a:t>
              </a:r>
            </a:p>
          </p:txBody>
        </p:sp>
      </p:grpSp>
      <p:grpSp>
        <p:nvGrpSpPr>
          <p:cNvPr id="46" name="Grup 45">
            <a:extLst>
              <a:ext uri="{FF2B5EF4-FFF2-40B4-BE49-F238E27FC236}">
                <a16:creationId xmlns:a16="http://schemas.microsoft.com/office/drawing/2014/main" id="{5B0EE18B-89F2-4514-9C84-F5E21F43D6D4}"/>
              </a:ext>
            </a:extLst>
          </p:cNvPr>
          <p:cNvGrpSpPr/>
          <p:nvPr/>
        </p:nvGrpSpPr>
        <p:grpSpPr>
          <a:xfrm>
            <a:off x="821635" y="2103412"/>
            <a:ext cx="9575431" cy="516830"/>
            <a:chOff x="821635" y="2188077"/>
            <a:chExt cx="9575431" cy="516830"/>
          </a:xfrm>
        </p:grpSpPr>
        <p:sp>
          <p:nvSpPr>
            <p:cNvPr id="16" name="Persegi Panjang 15">
              <a:extLst>
                <a:ext uri="{FF2B5EF4-FFF2-40B4-BE49-F238E27FC236}">
                  <a16:creationId xmlns:a16="http://schemas.microsoft.com/office/drawing/2014/main" id="{4624516F-C65C-4F09-9E4E-1B9B66E44BE0}"/>
                </a:ext>
              </a:extLst>
            </p:cNvPr>
            <p:cNvSpPr/>
            <p:nvPr/>
          </p:nvSpPr>
          <p:spPr>
            <a:xfrm>
              <a:off x="821635" y="2188077"/>
              <a:ext cx="2079959" cy="51683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git clone /</a:t>
              </a:r>
              <a:r>
                <a:rPr lang="en-US" dirty="0" err="1">
                  <a:solidFill>
                    <a:schemeClr val="bg1"/>
                  </a:solidFill>
                </a:rPr>
                <a:t>url</a:t>
              </a:r>
              <a:endParaRPr lang="en-US" dirty="0">
                <a:solidFill>
                  <a:schemeClr val="bg1"/>
                </a:solidFill>
              </a:endParaRPr>
            </a:p>
          </p:txBody>
        </p:sp>
        <p:sp>
          <p:nvSpPr>
            <p:cNvPr id="18" name="Persegi Panjang 17">
              <a:extLst>
                <a:ext uri="{FF2B5EF4-FFF2-40B4-BE49-F238E27FC236}">
                  <a16:creationId xmlns:a16="http://schemas.microsoft.com/office/drawing/2014/main" id="{D3D53640-7211-49FF-9D7C-BF6D7924A0C2}"/>
                </a:ext>
              </a:extLst>
            </p:cNvPr>
            <p:cNvSpPr/>
            <p:nvPr/>
          </p:nvSpPr>
          <p:spPr>
            <a:xfrm>
              <a:off x="2901594" y="2188077"/>
              <a:ext cx="7495472" cy="51683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bg1"/>
                  </a:solidFill>
                </a:rPr>
                <a:t>Create a working copy of a local repository</a:t>
              </a:r>
            </a:p>
          </p:txBody>
        </p:sp>
      </p:grpSp>
      <p:grpSp>
        <p:nvGrpSpPr>
          <p:cNvPr id="47" name="Grup 46">
            <a:extLst>
              <a:ext uri="{FF2B5EF4-FFF2-40B4-BE49-F238E27FC236}">
                <a16:creationId xmlns:a16="http://schemas.microsoft.com/office/drawing/2014/main" id="{D376F368-6EF1-4B3B-8055-E38F04B0D4EF}"/>
              </a:ext>
            </a:extLst>
          </p:cNvPr>
          <p:cNvGrpSpPr/>
          <p:nvPr/>
        </p:nvGrpSpPr>
        <p:grpSpPr>
          <a:xfrm>
            <a:off x="821635" y="2673257"/>
            <a:ext cx="9575429" cy="516830"/>
            <a:chOff x="821635" y="2859523"/>
            <a:chExt cx="9575429" cy="516830"/>
          </a:xfrm>
        </p:grpSpPr>
        <p:sp>
          <p:nvSpPr>
            <p:cNvPr id="20" name="Persegi Panjang 19">
              <a:extLst>
                <a:ext uri="{FF2B5EF4-FFF2-40B4-BE49-F238E27FC236}">
                  <a16:creationId xmlns:a16="http://schemas.microsoft.com/office/drawing/2014/main" id="{F2B79FD8-83B4-458C-924E-D4EBC48908A7}"/>
                </a:ext>
              </a:extLst>
            </p:cNvPr>
            <p:cNvSpPr/>
            <p:nvPr/>
          </p:nvSpPr>
          <p:spPr>
            <a:xfrm>
              <a:off x="821635" y="2859523"/>
              <a:ext cx="2079959" cy="51683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git status</a:t>
              </a:r>
            </a:p>
          </p:txBody>
        </p:sp>
        <p:sp>
          <p:nvSpPr>
            <p:cNvPr id="28" name="Persegi Panjang 27">
              <a:extLst>
                <a:ext uri="{FF2B5EF4-FFF2-40B4-BE49-F238E27FC236}">
                  <a16:creationId xmlns:a16="http://schemas.microsoft.com/office/drawing/2014/main" id="{49F7C715-E6E2-4280-A4C1-734076299A5B}"/>
                </a:ext>
              </a:extLst>
            </p:cNvPr>
            <p:cNvSpPr/>
            <p:nvPr/>
          </p:nvSpPr>
          <p:spPr>
            <a:xfrm>
              <a:off x="2901593" y="2859523"/>
              <a:ext cx="7495471" cy="51683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bg1"/>
                  </a:solidFill>
                </a:rPr>
                <a:t>List the files you've changed and those you still need to add or commit</a:t>
              </a:r>
            </a:p>
          </p:txBody>
        </p:sp>
      </p:grpSp>
      <p:grpSp>
        <p:nvGrpSpPr>
          <p:cNvPr id="48" name="Grup 47">
            <a:extLst>
              <a:ext uri="{FF2B5EF4-FFF2-40B4-BE49-F238E27FC236}">
                <a16:creationId xmlns:a16="http://schemas.microsoft.com/office/drawing/2014/main" id="{460647A5-D57E-475D-81F0-9515CEB9B121}"/>
              </a:ext>
            </a:extLst>
          </p:cNvPr>
          <p:cNvGrpSpPr/>
          <p:nvPr/>
        </p:nvGrpSpPr>
        <p:grpSpPr>
          <a:xfrm>
            <a:off x="821635" y="3239418"/>
            <a:ext cx="9575429" cy="516830"/>
            <a:chOff x="821635" y="3510348"/>
            <a:chExt cx="9575429" cy="516830"/>
          </a:xfrm>
        </p:grpSpPr>
        <p:sp>
          <p:nvSpPr>
            <p:cNvPr id="30" name="Persegi Panjang 29">
              <a:extLst>
                <a:ext uri="{FF2B5EF4-FFF2-40B4-BE49-F238E27FC236}">
                  <a16:creationId xmlns:a16="http://schemas.microsoft.com/office/drawing/2014/main" id="{90A17A01-D825-45D1-B11D-72E364D3AAE3}"/>
                </a:ext>
              </a:extLst>
            </p:cNvPr>
            <p:cNvSpPr/>
            <p:nvPr/>
          </p:nvSpPr>
          <p:spPr>
            <a:xfrm>
              <a:off x="821635" y="3510348"/>
              <a:ext cx="2079959" cy="51683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git add</a:t>
              </a:r>
            </a:p>
          </p:txBody>
        </p:sp>
        <p:sp>
          <p:nvSpPr>
            <p:cNvPr id="32" name="Persegi Panjang 31">
              <a:extLst>
                <a:ext uri="{FF2B5EF4-FFF2-40B4-BE49-F238E27FC236}">
                  <a16:creationId xmlns:a16="http://schemas.microsoft.com/office/drawing/2014/main" id="{7498E6F3-0CBA-4CDF-8F0B-8076218A9623}"/>
                </a:ext>
              </a:extLst>
            </p:cNvPr>
            <p:cNvSpPr/>
            <p:nvPr/>
          </p:nvSpPr>
          <p:spPr>
            <a:xfrm>
              <a:off x="2901594" y="3510348"/>
              <a:ext cx="7495470" cy="51683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bg1"/>
                  </a:solidFill>
                </a:rPr>
                <a:t>Add one or more files to staging</a:t>
              </a:r>
            </a:p>
          </p:txBody>
        </p:sp>
      </p:grpSp>
      <p:grpSp>
        <p:nvGrpSpPr>
          <p:cNvPr id="49" name="Grup 48">
            <a:extLst>
              <a:ext uri="{FF2B5EF4-FFF2-40B4-BE49-F238E27FC236}">
                <a16:creationId xmlns:a16="http://schemas.microsoft.com/office/drawing/2014/main" id="{66377B58-D8A0-464A-99C3-899E37A83771}"/>
              </a:ext>
            </a:extLst>
          </p:cNvPr>
          <p:cNvGrpSpPr/>
          <p:nvPr/>
        </p:nvGrpSpPr>
        <p:grpSpPr>
          <a:xfrm>
            <a:off x="821635" y="3809265"/>
            <a:ext cx="9575429" cy="516830"/>
            <a:chOff x="821635" y="4181795"/>
            <a:chExt cx="9575429" cy="516830"/>
          </a:xfrm>
        </p:grpSpPr>
        <p:sp>
          <p:nvSpPr>
            <p:cNvPr id="34" name="Persegi Panjang 33">
              <a:extLst>
                <a:ext uri="{FF2B5EF4-FFF2-40B4-BE49-F238E27FC236}">
                  <a16:creationId xmlns:a16="http://schemas.microsoft.com/office/drawing/2014/main" id="{480040AE-3075-47FB-B001-60423B05FF2D}"/>
                </a:ext>
              </a:extLst>
            </p:cNvPr>
            <p:cNvSpPr/>
            <p:nvPr/>
          </p:nvSpPr>
          <p:spPr>
            <a:xfrm>
              <a:off x="821635" y="4181795"/>
              <a:ext cx="2079959" cy="51683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git commit</a:t>
              </a:r>
            </a:p>
          </p:txBody>
        </p:sp>
        <p:sp>
          <p:nvSpPr>
            <p:cNvPr id="36" name="Persegi Panjang 35">
              <a:extLst>
                <a:ext uri="{FF2B5EF4-FFF2-40B4-BE49-F238E27FC236}">
                  <a16:creationId xmlns:a16="http://schemas.microsoft.com/office/drawing/2014/main" id="{4127D658-237D-4357-AFF2-E7E23766453E}"/>
                </a:ext>
              </a:extLst>
            </p:cNvPr>
            <p:cNvSpPr/>
            <p:nvPr/>
          </p:nvSpPr>
          <p:spPr>
            <a:xfrm>
              <a:off x="2901594" y="4181795"/>
              <a:ext cx="7495470" cy="51683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bg1"/>
                  </a:solidFill>
                </a:rPr>
                <a:t>Commit changes to head (but not yet to the remote repository)</a:t>
              </a:r>
            </a:p>
          </p:txBody>
        </p:sp>
      </p:grpSp>
      <p:grpSp>
        <p:nvGrpSpPr>
          <p:cNvPr id="50" name="Grup 49">
            <a:extLst>
              <a:ext uri="{FF2B5EF4-FFF2-40B4-BE49-F238E27FC236}">
                <a16:creationId xmlns:a16="http://schemas.microsoft.com/office/drawing/2014/main" id="{8A53D1C2-107D-4D96-A3FE-FDAEC260B4F1}"/>
              </a:ext>
            </a:extLst>
          </p:cNvPr>
          <p:cNvGrpSpPr/>
          <p:nvPr/>
        </p:nvGrpSpPr>
        <p:grpSpPr>
          <a:xfrm>
            <a:off x="821635" y="4375424"/>
            <a:ext cx="9575429" cy="516830"/>
            <a:chOff x="821635" y="4832620"/>
            <a:chExt cx="9575429" cy="516830"/>
          </a:xfrm>
        </p:grpSpPr>
        <p:sp>
          <p:nvSpPr>
            <p:cNvPr id="38" name="Persegi Panjang 37">
              <a:extLst>
                <a:ext uri="{FF2B5EF4-FFF2-40B4-BE49-F238E27FC236}">
                  <a16:creationId xmlns:a16="http://schemas.microsoft.com/office/drawing/2014/main" id="{CB4DEC85-8F5B-47B6-BD64-B3724E41F28A}"/>
                </a:ext>
              </a:extLst>
            </p:cNvPr>
            <p:cNvSpPr/>
            <p:nvPr/>
          </p:nvSpPr>
          <p:spPr>
            <a:xfrm>
              <a:off x="821635" y="4832620"/>
              <a:ext cx="2079959" cy="51683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git push</a:t>
              </a:r>
            </a:p>
          </p:txBody>
        </p:sp>
        <p:sp>
          <p:nvSpPr>
            <p:cNvPr id="40" name="Persegi Panjang 39">
              <a:extLst>
                <a:ext uri="{FF2B5EF4-FFF2-40B4-BE49-F238E27FC236}">
                  <a16:creationId xmlns:a16="http://schemas.microsoft.com/office/drawing/2014/main" id="{BDB292E6-5B8A-40C6-B2E6-F05FE7C3BCC7}"/>
                </a:ext>
              </a:extLst>
            </p:cNvPr>
            <p:cNvSpPr/>
            <p:nvPr/>
          </p:nvSpPr>
          <p:spPr>
            <a:xfrm>
              <a:off x="2901594" y="4832620"/>
              <a:ext cx="7495470" cy="51683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bg1"/>
                  </a:solidFill>
                </a:rPr>
                <a:t>Send changes to the master branch of your remote repository</a:t>
              </a:r>
            </a:p>
          </p:txBody>
        </p:sp>
      </p:grpSp>
      <p:grpSp>
        <p:nvGrpSpPr>
          <p:cNvPr id="52" name="Grup 51">
            <a:extLst>
              <a:ext uri="{FF2B5EF4-FFF2-40B4-BE49-F238E27FC236}">
                <a16:creationId xmlns:a16="http://schemas.microsoft.com/office/drawing/2014/main" id="{58A082EA-324C-4FC7-B41F-20C645C7681D}"/>
              </a:ext>
            </a:extLst>
          </p:cNvPr>
          <p:cNvGrpSpPr/>
          <p:nvPr/>
        </p:nvGrpSpPr>
        <p:grpSpPr>
          <a:xfrm>
            <a:off x="821635" y="4948497"/>
            <a:ext cx="9575429" cy="516830"/>
            <a:chOff x="821635" y="5439559"/>
            <a:chExt cx="9575429" cy="516830"/>
          </a:xfrm>
        </p:grpSpPr>
        <p:sp>
          <p:nvSpPr>
            <p:cNvPr id="42" name="Persegi Panjang 41">
              <a:extLst>
                <a:ext uri="{FF2B5EF4-FFF2-40B4-BE49-F238E27FC236}">
                  <a16:creationId xmlns:a16="http://schemas.microsoft.com/office/drawing/2014/main" id="{7D157CDA-E47C-4348-8354-6745E92F4B62}"/>
                </a:ext>
              </a:extLst>
            </p:cNvPr>
            <p:cNvSpPr/>
            <p:nvPr/>
          </p:nvSpPr>
          <p:spPr>
            <a:xfrm>
              <a:off x="821635" y="5439559"/>
              <a:ext cx="2079959" cy="51683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git pull</a:t>
              </a:r>
            </a:p>
          </p:txBody>
        </p:sp>
        <p:sp>
          <p:nvSpPr>
            <p:cNvPr id="44" name="Persegi Panjang 43">
              <a:extLst>
                <a:ext uri="{FF2B5EF4-FFF2-40B4-BE49-F238E27FC236}">
                  <a16:creationId xmlns:a16="http://schemas.microsoft.com/office/drawing/2014/main" id="{DFF77D0E-1C4D-4B4B-B0C3-908453AFCE60}"/>
                </a:ext>
              </a:extLst>
            </p:cNvPr>
            <p:cNvSpPr/>
            <p:nvPr/>
          </p:nvSpPr>
          <p:spPr>
            <a:xfrm>
              <a:off x="2901594" y="5439559"/>
              <a:ext cx="7495470" cy="51683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bg1"/>
                  </a:solidFill>
                </a:rPr>
                <a:t>Fetch and merge changes on the remote server to your working directory</a:t>
              </a:r>
            </a:p>
          </p:txBody>
        </p:sp>
      </p:grpSp>
      <p:sp>
        <p:nvSpPr>
          <p:cNvPr id="54" name="Kotak Teks 53">
            <a:extLst>
              <a:ext uri="{FF2B5EF4-FFF2-40B4-BE49-F238E27FC236}">
                <a16:creationId xmlns:a16="http://schemas.microsoft.com/office/drawing/2014/main" id="{7BE431FE-CD19-4A7C-86BE-268001EA89CB}"/>
              </a:ext>
            </a:extLst>
          </p:cNvPr>
          <p:cNvSpPr txBox="1"/>
          <p:nvPr/>
        </p:nvSpPr>
        <p:spPr>
          <a:xfrm>
            <a:off x="1740881" y="5739183"/>
            <a:ext cx="8890000" cy="369332"/>
          </a:xfrm>
          <a:prstGeom prst="rect">
            <a:avLst/>
          </a:prstGeom>
          <a:noFill/>
        </p:spPr>
        <p:txBody>
          <a:bodyPr wrap="square">
            <a:spAutoFit/>
          </a:bodyPr>
          <a:lstStyle/>
          <a:p>
            <a:r>
              <a:rPr lang="en-US" dirty="0">
                <a:hlinkClick r:id="rId4"/>
              </a:rPr>
              <a:t>https://confluence.atlassian.com/bitbucketserver/basic-git-commands-776639767.html</a:t>
            </a:r>
            <a:endParaRPr lang="en-US" dirty="0"/>
          </a:p>
        </p:txBody>
      </p:sp>
    </p:spTree>
    <p:extLst>
      <p:ext uri="{BB962C8B-B14F-4D97-AF65-F5344CB8AC3E}">
        <p14:creationId xmlns:p14="http://schemas.microsoft.com/office/powerpoint/2010/main" val="4069351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ersegi Panjang 21">
            <a:extLst>
              <a:ext uri="{FF2B5EF4-FFF2-40B4-BE49-F238E27FC236}">
                <a16:creationId xmlns:a16="http://schemas.microsoft.com/office/drawing/2014/main" id="{627DE957-0132-4DDC-AEC2-A81662484A4E}"/>
              </a:ext>
            </a:extLst>
          </p:cNvPr>
          <p:cNvSpPr/>
          <p:nvPr/>
        </p:nvSpPr>
        <p:spPr>
          <a:xfrm>
            <a:off x="0" y="1"/>
            <a:ext cx="12192000" cy="68712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oogle Shape;997;p69">
            <a:extLst>
              <a:ext uri="{FF2B5EF4-FFF2-40B4-BE49-F238E27FC236}">
                <a16:creationId xmlns:a16="http://schemas.microsoft.com/office/drawing/2014/main" id="{B9945C42-BC3F-4FF6-9838-8693F3C4F88D}"/>
              </a:ext>
            </a:extLst>
          </p:cNvPr>
          <p:cNvPicPr preferRelativeResize="0"/>
          <p:nvPr/>
        </p:nvPicPr>
        <p:blipFill>
          <a:blip r:embed="rId2">
            <a:alphaModFix/>
          </a:blip>
          <a:stretch>
            <a:fillRect/>
          </a:stretch>
        </p:blipFill>
        <p:spPr>
          <a:xfrm>
            <a:off x="5961836" y="3635586"/>
            <a:ext cx="1176793" cy="534632"/>
          </a:xfrm>
          <a:prstGeom prst="rect">
            <a:avLst/>
          </a:prstGeom>
          <a:noFill/>
          <a:ln>
            <a:noFill/>
          </a:ln>
        </p:spPr>
      </p:pic>
      <p:pic>
        <p:nvPicPr>
          <p:cNvPr id="26" name="Gambar 25" descr="Sebuah gambar berisi menggambar&#10;&#10;Deskripsi dibuat secara otomatis">
            <a:extLst>
              <a:ext uri="{FF2B5EF4-FFF2-40B4-BE49-F238E27FC236}">
                <a16:creationId xmlns:a16="http://schemas.microsoft.com/office/drawing/2014/main" id="{CEFF579A-0D72-4E4E-831F-92F7A268C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3040" y="3699243"/>
            <a:ext cx="1292609" cy="405556"/>
          </a:xfrm>
          <a:prstGeom prst="rect">
            <a:avLst/>
          </a:prstGeom>
        </p:spPr>
      </p:pic>
      <p:sp>
        <p:nvSpPr>
          <p:cNvPr id="59" name="Rectangle 11">
            <a:extLst>
              <a:ext uri="{FF2B5EF4-FFF2-40B4-BE49-F238E27FC236}">
                <a16:creationId xmlns:a16="http://schemas.microsoft.com/office/drawing/2014/main" id="{75519EC3-2967-4125-BBB1-6444A9E6E0FF}"/>
              </a:ext>
            </a:extLst>
          </p:cNvPr>
          <p:cNvSpPr/>
          <p:nvPr/>
        </p:nvSpPr>
        <p:spPr>
          <a:xfrm>
            <a:off x="4486275" y="2666178"/>
            <a:ext cx="3219450" cy="769441"/>
          </a:xfrm>
          <a:prstGeom prst="rect">
            <a:avLst/>
          </a:prstGeom>
        </p:spPr>
        <p:txBody>
          <a:bodyPr wrap="square">
            <a:spAutoFit/>
          </a:bodyPr>
          <a:lstStyle/>
          <a:p>
            <a:r>
              <a:rPr lang="en-US" sz="4400" b="1" dirty="0">
                <a:solidFill>
                  <a:schemeClr val="bg1"/>
                </a:solidFill>
              </a:rPr>
              <a:t>My Project</a:t>
            </a:r>
          </a:p>
        </p:txBody>
      </p:sp>
    </p:spTree>
    <p:extLst>
      <p:ext uri="{BB962C8B-B14F-4D97-AF65-F5344CB8AC3E}">
        <p14:creationId xmlns:p14="http://schemas.microsoft.com/office/powerpoint/2010/main" val="275859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ersegi Panjang 21">
            <a:extLst>
              <a:ext uri="{FF2B5EF4-FFF2-40B4-BE49-F238E27FC236}">
                <a16:creationId xmlns:a16="http://schemas.microsoft.com/office/drawing/2014/main" id="{627DE957-0132-4DDC-AEC2-A81662484A4E}"/>
              </a:ext>
            </a:extLst>
          </p:cNvPr>
          <p:cNvSpPr/>
          <p:nvPr/>
        </p:nvSpPr>
        <p:spPr>
          <a:xfrm>
            <a:off x="0" y="6175513"/>
            <a:ext cx="12192000" cy="6957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oogle Shape;997;p69">
            <a:extLst>
              <a:ext uri="{FF2B5EF4-FFF2-40B4-BE49-F238E27FC236}">
                <a16:creationId xmlns:a16="http://schemas.microsoft.com/office/drawing/2014/main" id="{B9945C42-BC3F-4FF6-9838-8693F3C4F88D}"/>
              </a:ext>
            </a:extLst>
          </p:cNvPr>
          <p:cNvPicPr preferRelativeResize="0"/>
          <p:nvPr/>
        </p:nvPicPr>
        <p:blipFill>
          <a:blip r:embed="rId2">
            <a:alphaModFix/>
          </a:blip>
          <a:stretch>
            <a:fillRect/>
          </a:stretch>
        </p:blipFill>
        <p:spPr>
          <a:xfrm>
            <a:off x="1740881" y="6254095"/>
            <a:ext cx="1160714" cy="527327"/>
          </a:xfrm>
          <a:prstGeom prst="rect">
            <a:avLst/>
          </a:prstGeom>
          <a:noFill/>
          <a:ln>
            <a:noFill/>
          </a:ln>
        </p:spPr>
      </p:pic>
      <p:pic>
        <p:nvPicPr>
          <p:cNvPr id="26" name="Gambar 25" descr="Sebuah gambar berisi menggambar&#10;&#10;Deskripsi dibuat secara otomatis">
            <a:extLst>
              <a:ext uri="{FF2B5EF4-FFF2-40B4-BE49-F238E27FC236}">
                <a16:creationId xmlns:a16="http://schemas.microsoft.com/office/drawing/2014/main" id="{CEFF579A-0D72-4E4E-831F-92F7A268C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44" y="6317752"/>
            <a:ext cx="1274948" cy="400015"/>
          </a:xfrm>
          <a:prstGeom prst="rect">
            <a:avLst/>
          </a:prstGeom>
        </p:spPr>
      </p:pic>
      <p:grpSp>
        <p:nvGrpSpPr>
          <p:cNvPr id="58" name="Grup 57">
            <a:extLst>
              <a:ext uri="{FF2B5EF4-FFF2-40B4-BE49-F238E27FC236}">
                <a16:creationId xmlns:a16="http://schemas.microsoft.com/office/drawing/2014/main" id="{0536F500-0325-400B-9CA8-A829D652C10B}"/>
              </a:ext>
            </a:extLst>
          </p:cNvPr>
          <p:cNvGrpSpPr/>
          <p:nvPr/>
        </p:nvGrpSpPr>
        <p:grpSpPr>
          <a:xfrm>
            <a:off x="9355490" y="2332383"/>
            <a:ext cx="1696818" cy="2883663"/>
            <a:chOff x="9359791" y="2791008"/>
            <a:chExt cx="1267486" cy="2422044"/>
          </a:xfrm>
        </p:grpSpPr>
        <p:pic>
          <p:nvPicPr>
            <p:cNvPr id="57" name="Gambar 56">
              <a:extLst>
                <a:ext uri="{FF2B5EF4-FFF2-40B4-BE49-F238E27FC236}">
                  <a16:creationId xmlns:a16="http://schemas.microsoft.com/office/drawing/2014/main" id="{3076C69D-64E6-448A-B971-35F21A47BD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7835" y="2791008"/>
              <a:ext cx="1065839" cy="2251278"/>
            </a:xfrm>
            <a:prstGeom prst="rect">
              <a:avLst/>
            </a:prstGeom>
          </p:spPr>
        </p:pic>
        <p:pic>
          <p:nvPicPr>
            <p:cNvPr id="21" name="Gambar 20" descr="Sebuah gambar berisi monitor, tanda, foto, duduk&#10;&#10;Deskripsi dibuat secara otomatis">
              <a:extLst>
                <a:ext uri="{FF2B5EF4-FFF2-40B4-BE49-F238E27FC236}">
                  <a16:creationId xmlns:a16="http://schemas.microsoft.com/office/drawing/2014/main" id="{5490F241-EBCA-4722-86A1-4151DBC8BDD2}"/>
                </a:ext>
              </a:extLst>
            </p:cNvPr>
            <p:cNvPicPr>
              <a:picLocks noChangeAspect="1"/>
            </p:cNvPicPr>
            <p:nvPr/>
          </p:nvPicPr>
          <p:blipFill rotWithShape="1">
            <a:blip r:embed="rId5">
              <a:extLst>
                <a:ext uri="{28A0092B-C50C-407E-A947-70E740481C1C}">
                  <a14:useLocalDpi xmlns:a14="http://schemas.microsoft.com/office/drawing/2010/main" val="0"/>
                </a:ext>
              </a:extLst>
            </a:blip>
            <a:srcRect l="9481" r="11150"/>
            <a:stretch/>
          </p:blipFill>
          <p:spPr>
            <a:xfrm>
              <a:off x="9359791" y="2794002"/>
              <a:ext cx="1267486" cy="2419050"/>
            </a:xfrm>
            <a:prstGeom prst="rect">
              <a:avLst/>
            </a:prstGeom>
          </p:spPr>
        </p:pic>
      </p:grpSp>
      <p:grpSp>
        <p:nvGrpSpPr>
          <p:cNvPr id="51" name="Grup 50">
            <a:extLst>
              <a:ext uri="{FF2B5EF4-FFF2-40B4-BE49-F238E27FC236}">
                <a16:creationId xmlns:a16="http://schemas.microsoft.com/office/drawing/2014/main" id="{7D25DD5A-D4FF-4BE3-BBFD-A913C6EE5C37}"/>
              </a:ext>
            </a:extLst>
          </p:cNvPr>
          <p:cNvGrpSpPr/>
          <p:nvPr/>
        </p:nvGrpSpPr>
        <p:grpSpPr>
          <a:xfrm>
            <a:off x="5309083" y="2418590"/>
            <a:ext cx="4309965" cy="2582680"/>
            <a:chOff x="5931199" y="2344378"/>
            <a:chExt cx="3219450" cy="2169243"/>
          </a:xfrm>
        </p:grpSpPr>
        <p:pic>
          <p:nvPicPr>
            <p:cNvPr id="43" name="Gambar 42">
              <a:extLst>
                <a:ext uri="{FF2B5EF4-FFF2-40B4-BE49-F238E27FC236}">
                  <a16:creationId xmlns:a16="http://schemas.microsoft.com/office/drawing/2014/main" id="{8A794A09-6CD2-4EEC-9B76-964A292D946B}"/>
                </a:ext>
              </a:extLst>
            </p:cNvPr>
            <p:cNvPicPr>
              <a:picLocks noChangeAspect="1"/>
            </p:cNvPicPr>
            <p:nvPr/>
          </p:nvPicPr>
          <p:blipFill>
            <a:blip r:embed="rId6"/>
            <a:stretch>
              <a:fillRect/>
            </a:stretch>
          </p:blipFill>
          <p:spPr>
            <a:xfrm>
              <a:off x="6031013" y="2458248"/>
              <a:ext cx="2994454" cy="1941502"/>
            </a:xfrm>
            <a:prstGeom prst="rect">
              <a:avLst/>
            </a:prstGeom>
          </p:spPr>
        </p:pic>
        <p:pic>
          <p:nvPicPr>
            <p:cNvPr id="29" name="Gambar 28" descr="Sebuah gambar berisi monitor, elektronik, komputer, duduk&#10;&#10;Deskripsi dibuat secara otomatis">
              <a:extLst>
                <a:ext uri="{FF2B5EF4-FFF2-40B4-BE49-F238E27FC236}">
                  <a16:creationId xmlns:a16="http://schemas.microsoft.com/office/drawing/2014/main" id="{FBE7BFAC-6FA7-46BB-9114-F935916962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1199" y="2344378"/>
              <a:ext cx="3219450" cy="2169243"/>
            </a:xfrm>
            <a:prstGeom prst="rect">
              <a:avLst/>
            </a:prstGeom>
          </p:spPr>
        </p:pic>
      </p:grpSp>
      <p:grpSp>
        <p:nvGrpSpPr>
          <p:cNvPr id="35" name="Grup 34">
            <a:extLst>
              <a:ext uri="{FF2B5EF4-FFF2-40B4-BE49-F238E27FC236}">
                <a16:creationId xmlns:a16="http://schemas.microsoft.com/office/drawing/2014/main" id="{985083CB-6A62-4A55-B313-C66D20047AAD}"/>
              </a:ext>
            </a:extLst>
          </p:cNvPr>
          <p:cNvGrpSpPr/>
          <p:nvPr/>
        </p:nvGrpSpPr>
        <p:grpSpPr>
          <a:xfrm>
            <a:off x="821636" y="2229043"/>
            <a:ext cx="4929323" cy="3090971"/>
            <a:chOff x="1335865" y="1944915"/>
            <a:chExt cx="3682097" cy="2596166"/>
          </a:xfrm>
        </p:grpSpPr>
        <p:pic>
          <p:nvPicPr>
            <p:cNvPr id="17" name="Gambar 16">
              <a:extLst>
                <a:ext uri="{FF2B5EF4-FFF2-40B4-BE49-F238E27FC236}">
                  <a16:creationId xmlns:a16="http://schemas.microsoft.com/office/drawing/2014/main" id="{BFD278E8-9D4A-4A7E-8C22-397E9040A625}"/>
                </a:ext>
              </a:extLst>
            </p:cNvPr>
            <p:cNvPicPr>
              <a:picLocks noChangeAspect="1"/>
            </p:cNvPicPr>
            <p:nvPr/>
          </p:nvPicPr>
          <p:blipFill rotWithShape="1">
            <a:blip r:embed="rId8"/>
            <a:srcRect l="10667" r="10667"/>
            <a:stretch/>
          </p:blipFill>
          <p:spPr>
            <a:xfrm>
              <a:off x="1435363" y="2015069"/>
              <a:ext cx="3483101" cy="2137620"/>
            </a:xfrm>
            <a:prstGeom prst="rect">
              <a:avLst/>
            </a:prstGeom>
          </p:spPr>
        </p:pic>
        <p:pic>
          <p:nvPicPr>
            <p:cNvPr id="33" name="Gambar 32" descr="Sebuah gambar berisi elektronik, monitor, etalase, cuplikan layar&#10;&#10;Deskripsi dibuat secara otomatis">
              <a:extLst>
                <a:ext uri="{FF2B5EF4-FFF2-40B4-BE49-F238E27FC236}">
                  <a16:creationId xmlns:a16="http://schemas.microsoft.com/office/drawing/2014/main" id="{77EEF0AC-14BD-4261-9047-6D1BD316E0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5865" y="1944915"/>
              <a:ext cx="3682097" cy="2596166"/>
            </a:xfrm>
            <a:prstGeom prst="rect">
              <a:avLst/>
            </a:prstGeom>
          </p:spPr>
        </p:pic>
      </p:grpSp>
      <p:sp>
        <p:nvSpPr>
          <p:cNvPr id="59" name="Rectangle 11">
            <a:extLst>
              <a:ext uri="{FF2B5EF4-FFF2-40B4-BE49-F238E27FC236}">
                <a16:creationId xmlns:a16="http://schemas.microsoft.com/office/drawing/2014/main" id="{75519EC3-2967-4125-BBB1-6444A9E6E0FF}"/>
              </a:ext>
            </a:extLst>
          </p:cNvPr>
          <p:cNvSpPr/>
          <p:nvPr/>
        </p:nvSpPr>
        <p:spPr>
          <a:xfrm>
            <a:off x="4115672" y="466871"/>
            <a:ext cx="3219450" cy="769441"/>
          </a:xfrm>
          <a:prstGeom prst="rect">
            <a:avLst/>
          </a:prstGeom>
        </p:spPr>
        <p:txBody>
          <a:bodyPr wrap="square">
            <a:spAutoFit/>
          </a:bodyPr>
          <a:lstStyle/>
          <a:p>
            <a:r>
              <a:rPr lang="en-US" sz="4400" b="1" dirty="0"/>
              <a:t>Daily</a:t>
            </a:r>
            <a:r>
              <a:rPr lang="en-US" sz="4400" b="1" dirty="0">
                <a:solidFill>
                  <a:schemeClr val="accent1">
                    <a:lumMod val="75000"/>
                  </a:schemeClr>
                </a:solidFill>
              </a:rPr>
              <a:t> Quotes</a:t>
            </a:r>
          </a:p>
        </p:txBody>
      </p:sp>
      <p:cxnSp>
        <p:nvCxnSpPr>
          <p:cNvPr id="61" name="Straight Connector 5">
            <a:extLst>
              <a:ext uri="{FF2B5EF4-FFF2-40B4-BE49-F238E27FC236}">
                <a16:creationId xmlns:a16="http://schemas.microsoft.com/office/drawing/2014/main" id="{4AC5F955-5DE1-4B6D-802C-1A22C3856148}"/>
              </a:ext>
            </a:extLst>
          </p:cNvPr>
          <p:cNvCxnSpPr>
            <a:cxnSpLocks/>
          </p:cNvCxnSpPr>
          <p:nvPr/>
        </p:nvCxnSpPr>
        <p:spPr>
          <a:xfrm>
            <a:off x="5985164" y="1388714"/>
            <a:ext cx="1774506" cy="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64" name="Straight Connector 5">
            <a:extLst>
              <a:ext uri="{FF2B5EF4-FFF2-40B4-BE49-F238E27FC236}">
                <a16:creationId xmlns:a16="http://schemas.microsoft.com/office/drawing/2014/main" id="{39C2FF4E-8B38-4C21-8E60-9DBEDEA054AE}"/>
              </a:ext>
            </a:extLst>
          </p:cNvPr>
          <p:cNvCxnSpPr>
            <a:cxnSpLocks/>
          </p:cNvCxnSpPr>
          <p:nvPr/>
        </p:nvCxnSpPr>
        <p:spPr>
          <a:xfrm>
            <a:off x="3463383" y="1388714"/>
            <a:ext cx="1801344"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65" name="Oval 64">
            <a:extLst>
              <a:ext uri="{FF2B5EF4-FFF2-40B4-BE49-F238E27FC236}">
                <a16:creationId xmlns:a16="http://schemas.microsoft.com/office/drawing/2014/main" id="{6FC50C71-1FEF-48D8-900E-A710C721F2E1}"/>
              </a:ext>
            </a:extLst>
          </p:cNvPr>
          <p:cNvSpPr/>
          <p:nvPr/>
        </p:nvSpPr>
        <p:spPr>
          <a:xfrm>
            <a:off x="5473313" y="1250502"/>
            <a:ext cx="276426" cy="27642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808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04433152-083A-494A-984B-A9F180674A6E}"/>
              </a:ext>
            </a:extLst>
          </p:cNvPr>
          <p:cNvSpPr txBox="1"/>
          <p:nvPr/>
        </p:nvSpPr>
        <p:spPr>
          <a:xfrm>
            <a:off x="821636" y="278295"/>
            <a:ext cx="6480313" cy="769441"/>
          </a:xfrm>
          <a:prstGeom prst="rect">
            <a:avLst/>
          </a:prstGeom>
          <a:noFill/>
        </p:spPr>
        <p:txBody>
          <a:bodyPr wrap="square" rtlCol="0">
            <a:spAutoFit/>
          </a:bodyPr>
          <a:lstStyle/>
          <a:p>
            <a:r>
              <a:rPr lang="en-US" sz="4400" dirty="0">
                <a:latin typeface="+mj-lt"/>
              </a:rPr>
              <a:t>My Project</a:t>
            </a:r>
          </a:p>
        </p:txBody>
      </p:sp>
      <p:cxnSp>
        <p:nvCxnSpPr>
          <p:cNvPr id="10" name="Straight Connector 5">
            <a:extLst>
              <a:ext uri="{FF2B5EF4-FFF2-40B4-BE49-F238E27FC236}">
                <a16:creationId xmlns:a16="http://schemas.microsoft.com/office/drawing/2014/main" id="{BDBC7B2C-89C1-4BDE-A68C-C7905042485F}"/>
              </a:ext>
            </a:extLst>
          </p:cNvPr>
          <p:cNvCxnSpPr>
            <a:cxnSpLocks/>
          </p:cNvCxnSpPr>
          <p:nvPr/>
        </p:nvCxnSpPr>
        <p:spPr>
          <a:xfrm>
            <a:off x="821636" y="1166190"/>
            <a:ext cx="5075582"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Persegi Panjang 21">
            <a:extLst>
              <a:ext uri="{FF2B5EF4-FFF2-40B4-BE49-F238E27FC236}">
                <a16:creationId xmlns:a16="http://schemas.microsoft.com/office/drawing/2014/main" id="{627DE957-0132-4DDC-AEC2-A81662484A4E}"/>
              </a:ext>
            </a:extLst>
          </p:cNvPr>
          <p:cNvSpPr/>
          <p:nvPr/>
        </p:nvSpPr>
        <p:spPr>
          <a:xfrm>
            <a:off x="0" y="6175513"/>
            <a:ext cx="12192000" cy="6957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oogle Shape;997;p69">
            <a:extLst>
              <a:ext uri="{FF2B5EF4-FFF2-40B4-BE49-F238E27FC236}">
                <a16:creationId xmlns:a16="http://schemas.microsoft.com/office/drawing/2014/main" id="{B9945C42-BC3F-4FF6-9838-8693F3C4F88D}"/>
              </a:ext>
            </a:extLst>
          </p:cNvPr>
          <p:cNvPicPr preferRelativeResize="0"/>
          <p:nvPr/>
        </p:nvPicPr>
        <p:blipFill>
          <a:blip r:embed="rId2">
            <a:alphaModFix/>
          </a:blip>
          <a:stretch>
            <a:fillRect/>
          </a:stretch>
        </p:blipFill>
        <p:spPr>
          <a:xfrm>
            <a:off x="1740881" y="6254095"/>
            <a:ext cx="1160714" cy="527327"/>
          </a:xfrm>
          <a:prstGeom prst="rect">
            <a:avLst/>
          </a:prstGeom>
          <a:noFill/>
          <a:ln>
            <a:noFill/>
          </a:ln>
        </p:spPr>
      </p:pic>
      <p:pic>
        <p:nvPicPr>
          <p:cNvPr id="26" name="Gambar 25" descr="Sebuah gambar berisi menggambar&#10;&#10;Deskripsi dibuat secara otomatis">
            <a:extLst>
              <a:ext uri="{FF2B5EF4-FFF2-40B4-BE49-F238E27FC236}">
                <a16:creationId xmlns:a16="http://schemas.microsoft.com/office/drawing/2014/main" id="{CEFF579A-0D72-4E4E-831F-92F7A268C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44" y="6317752"/>
            <a:ext cx="1274948" cy="400015"/>
          </a:xfrm>
          <a:prstGeom prst="rect">
            <a:avLst/>
          </a:prstGeom>
        </p:spPr>
      </p:pic>
      <p:pic>
        <p:nvPicPr>
          <p:cNvPr id="3" name="Gambar 2" descr="Sebuah gambar berisi mainan&#10;&#10;Deskripsi dibuat secara otomatis">
            <a:extLst>
              <a:ext uri="{FF2B5EF4-FFF2-40B4-BE49-F238E27FC236}">
                <a16:creationId xmlns:a16="http://schemas.microsoft.com/office/drawing/2014/main" id="{A59E0D61-2B89-48CB-804A-45DE325FFA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8815" y="2222386"/>
            <a:ext cx="2474184" cy="2474184"/>
          </a:xfrm>
          <a:prstGeom prst="rect">
            <a:avLst/>
          </a:prstGeom>
        </p:spPr>
      </p:pic>
      <p:pic>
        <p:nvPicPr>
          <p:cNvPr id="7" name="Gambar 6" descr="Sebuah gambar berisi makanan, menggambar&#10;&#10;Deskripsi dibuat secara otomatis">
            <a:extLst>
              <a:ext uri="{FF2B5EF4-FFF2-40B4-BE49-F238E27FC236}">
                <a16:creationId xmlns:a16="http://schemas.microsoft.com/office/drawing/2014/main" id="{9900B32C-E8C9-4231-918F-7E9EEEDE90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852" y="2220466"/>
            <a:ext cx="2478024" cy="2478024"/>
          </a:xfrm>
          <a:prstGeom prst="rect">
            <a:avLst/>
          </a:prstGeom>
        </p:spPr>
      </p:pic>
      <p:pic>
        <p:nvPicPr>
          <p:cNvPr id="11" name="Gambar 10" descr="Sebuah gambar berisi objek&#10;&#10;Deskripsi dibuat secara otomatis">
            <a:extLst>
              <a:ext uri="{FF2B5EF4-FFF2-40B4-BE49-F238E27FC236}">
                <a16:creationId xmlns:a16="http://schemas.microsoft.com/office/drawing/2014/main" id="{8283279A-223F-45DB-A1C6-B225D62150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6938" y="2220466"/>
            <a:ext cx="2478024" cy="2478024"/>
          </a:xfrm>
          <a:prstGeom prst="rect">
            <a:avLst/>
          </a:prstGeom>
        </p:spPr>
      </p:pic>
      <p:sp>
        <p:nvSpPr>
          <p:cNvPr id="12" name="Kotak Teks 11">
            <a:extLst>
              <a:ext uri="{FF2B5EF4-FFF2-40B4-BE49-F238E27FC236}">
                <a16:creationId xmlns:a16="http://schemas.microsoft.com/office/drawing/2014/main" id="{AADC5FDD-2473-4B44-91DE-142C43FFC034}"/>
              </a:ext>
            </a:extLst>
          </p:cNvPr>
          <p:cNvSpPr txBox="1"/>
          <p:nvPr/>
        </p:nvSpPr>
        <p:spPr>
          <a:xfrm>
            <a:off x="5015580" y="4696570"/>
            <a:ext cx="1763275" cy="830997"/>
          </a:xfrm>
          <a:prstGeom prst="rect">
            <a:avLst/>
          </a:prstGeom>
          <a:noFill/>
        </p:spPr>
        <p:txBody>
          <a:bodyPr wrap="square" rtlCol="0">
            <a:spAutoFit/>
          </a:bodyPr>
          <a:lstStyle/>
          <a:p>
            <a:r>
              <a:rPr lang="en-US" sz="4800" dirty="0">
                <a:ln w="0"/>
                <a:solidFill>
                  <a:srgbClr val="FFC000"/>
                </a:solidFill>
                <a:effectLst>
                  <a:outerShdw blurRad="38100" dist="25400" dir="5400000" algn="ctr" rotWithShape="0">
                    <a:srgbClr val="6E747A">
                      <a:alpha val="43000"/>
                    </a:srgbClr>
                  </a:outerShdw>
                </a:effectLst>
                <a:latin typeface="+mj-lt"/>
              </a:rPr>
              <a:t>HTML</a:t>
            </a:r>
          </a:p>
        </p:txBody>
      </p:sp>
      <p:sp>
        <p:nvSpPr>
          <p:cNvPr id="13" name="Kotak Teks 12">
            <a:extLst>
              <a:ext uri="{FF2B5EF4-FFF2-40B4-BE49-F238E27FC236}">
                <a16:creationId xmlns:a16="http://schemas.microsoft.com/office/drawing/2014/main" id="{0977A200-71DC-4069-B65D-3D225E5F4946}"/>
              </a:ext>
            </a:extLst>
          </p:cNvPr>
          <p:cNvSpPr txBox="1"/>
          <p:nvPr/>
        </p:nvSpPr>
        <p:spPr>
          <a:xfrm>
            <a:off x="540692" y="4696570"/>
            <a:ext cx="2816806" cy="830997"/>
          </a:xfrm>
          <a:prstGeom prst="rect">
            <a:avLst/>
          </a:prstGeom>
          <a:noFill/>
        </p:spPr>
        <p:txBody>
          <a:bodyPr wrap="square" rtlCol="0">
            <a:spAutoFit/>
          </a:bodyPr>
          <a:lstStyle/>
          <a:p>
            <a:r>
              <a:rPr lang="en-US" sz="4800" dirty="0">
                <a:ln w="0"/>
                <a:solidFill>
                  <a:srgbClr val="00B050"/>
                </a:solidFill>
                <a:effectLst>
                  <a:outerShdw blurRad="38100" dist="25400" dir="5400000" algn="ctr" rotWithShape="0">
                    <a:srgbClr val="6E747A">
                      <a:alpha val="43000"/>
                    </a:srgbClr>
                  </a:outerShdw>
                </a:effectLst>
                <a:latin typeface="+mj-lt"/>
              </a:rPr>
              <a:t>JavaScript</a:t>
            </a:r>
          </a:p>
        </p:txBody>
      </p:sp>
      <p:sp>
        <p:nvSpPr>
          <p:cNvPr id="14" name="Kotak Teks 13">
            <a:extLst>
              <a:ext uri="{FF2B5EF4-FFF2-40B4-BE49-F238E27FC236}">
                <a16:creationId xmlns:a16="http://schemas.microsoft.com/office/drawing/2014/main" id="{441460DF-A6DE-4C66-88FA-D697757CF480}"/>
              </a:ext>
            </a:extLst>
          </p:cNvPr>
          <p:cNvSpPr txBox="1"/>
          <p:nvPr/>
        </p:nvSpPr>
        <p:spPr>
          <a:xfrm>
            <a:off x="9127273" y="4696569"/>
            <a:ext cx="1097353" cy="830997"/>
          </a:xfrm>
          <a:prstGeom prst="rect">
            <a:avLst/>
          </a:prstGeom>
          <a:noFill/>
        </p:spPr>
        <p:txBody>
          <a:bodyPr wrap="square" rtlCol="0">
            <a:spAutoFit/>
          </a:bodyPr>
          <a:lstStyle/>
          <a:p>
            <a:r>
              <a:rPr lang="en-US" sz="4800" dirty="0">
                <a:ln w="0"/>
                <a:solidFill>
                  <a:srgbClr val="C00000"/>
                </a:solidFill>
                <a:effectLst>
                  <a:outerShdw blurRad="38100" dist="25400" dir="5400000" algn="ctr" rotWithShape="0">
                    <a:srgbClr val="6E747A">
                      <a:alpha val="43000"/>
                    </a:srgbClr>
                  </a:outerShdw>
                </a:effectLst>
                <a:latin typeface="+mj-lt"/>
              </a:rPr>
              <a:t>CSS</a:t>
            </a:r>
          </a:p>
        </p:txBody>
      </p:sp>
    </p:spTree>
    <p:extLst>
      <p:ext uri="{BB962C8B-B14F-4D97-AF65-F5344CB8AC3E}">
        <p14:creationId xmlns:p14="http://schemas.microsoft.com/office/powerpoint/2010/main" val="1037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04433152-083A-494A-984B-A9F180674A6E}"/>
              </a:ext>
            </a:extLst>
          </p:cNvPr>
          <p:cNvSpPr txBox="1"/>
          <p:nvPr/>
        </p:nvSpPr>
        <p:spPr>
          <a:xfrm>
            <a:off x="821636" y="278295"/>
            <a:ext cx="6480313" cy="769441"/>
          </a:xfrm>
          <a:prstGeom prst="rect">
            <a:avLst/>
          </a:prstGeom>
          <a:noFill/>
        </p:spPr>
        <p:txBody>
          <a:bodyPr wrap="square" rtlCol="0">
            <a:spAutoFit/>
          </a:bodyPr>
          <a:lstStyle/>
          <a:p>
            <a:r>
              <a:rPr lang="en-US" sz="4400" dirty="0">
                <a:latin typeface="+mj-lt"/>
              </a:rPr>
              <a:t>My Project Flow</a:t>
            </a:r>
          </a:p>
        </p:txBody>
      </p:sp>
      <p:cxnSp>
        <p:nvCxnSpPr>
          <p:cNvPr id="10" name="Straight Connector 5">
            <a:extLst>
              <a:ext uri="{FF2B5EF4-FFF2-40B4-BE49-F238E27FC236}">
                <a16:creationId xmlns:a16="http://schemas.microsoft.com/office/drawing/2014/main" id="{BDBC7B2C-89C1-4BDE-A68C-C7905042485F}"/>
              </a:ext>
            </a:extLst>
          </p:cNvPr>
          <p:cNvCxnSpPr>
            <a:cxnSpLocks/>
          </p:cNvCxnSpPr>
          <p:nvPr/>
        </p:nvCxnSpPr>
        <p:spPr>
          <a:xfrm>
            <a:off x="821636" y="1166190"/>
            <a:ext cx="5075582"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Persegi Panjang 21">
            <a:extLst>
              <a:ext uri="{FF2B5EF4-FFF2-40B4-BE49-F238E27FC236}">
                <a16:creationId xmlns:a16="http://schemas.microsoft.com/office/drawing/2014/main" id="{627DE957-0132-4DDC-AEC2-A81662484A4E}"/>
              </a:ext>
            </a:extLst>
          </p:cNvPr>
          <p:cNvSpPr/>
          <p:nvPr/>
        </p:nvSpPr>
        <p:spPr>
          <a:xfrm>
            <a:off x="0" y="6175513"/>
            <a:ext cx="12192000" cy="6957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oogle Shape;997;p69">
            <a:extLst>
              <a:ext uri="{FF2B5EF4-FFF2-40B4-BE49-F238E27FC236}">
                <a16:creationId xmlns:a16="http://schemas.microsoft.com/office/drawing/2014/main" id="{B9945C42-BC3F-4FF6-9838-8693F3C4F88D}"/>
              </a:ext>
            </a:extLst>
          </p:cNvPr>
          <p:cNvPicPr preferRelativeResize="0"/>
          <p:nvPr/>
        </p:nvPicPr>
        <p:blipFill>
          <a:blip r:embed="rId2">
            <a:alphaModFix/>
          </a:blip>
          <a:stretch>
            <a:fillRect/>
          </a:stretch>
        </p:blipFill>
        <p:spPr>
          <a:xfrm>
            <a:off x="1740881" y="6254095"/>
            <a:ext cx="1160714" cy="527327"/>
          </a:xfrm>
          <a:prstGeom prst="rect">
            <a:avLst/>
          </a:prstGeom>
          <a:noFill/>
          <a:ln>
            <a:noFill/>
          </a:ln>
        </p:spPr>
      </p:pic>
      <p:pic>
        <p:nvPicPr>
          <p:cNvPr id="26" name="Gambar 25" descr="Sebuah gambar berisi menggambar&#10;&#10;Deskripsi dibuat secara otomatis">
            <a:extLst>
              <a:ext uri="{FF2B5EF4-FFF2-40B4-BE49-F238E27FC236}">
                <a16:creationId xmlns:a16="http://schemas.microsoft.com/office/drawing/2014/main" id="{CEFF579A-0D72-4E4E-831F-92F7A268C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44" y="6317752"/>
            <a:ext cx="1274948" cy="400015"/>
          </a:xfrm>
          <a:prstGeom prst="rect">
            <a:avLst/>
          </a:prstGeom>
        </p:spPr>
      </p:pic>
      <p:sp>
        <p:nvSpPr>
          <p:cNvPr id="2" name="Persegi Panjang: Sudut Lengkung 1">
            <a:extLst>
              <a:ext uri="{FF2B5EF4-FFF2-40B4-BE49-F238E27FC236}">
                <a16:creationId xmlns:a16="http://schemas.microsoft.com/office/drawing/2014/main" id="{F66FE76D-B48B-4A04-A384-9C12E4C64272}"/>
              </a:ext>
            </a:extLst>
          </p:cNvPr>
          <p:cNvSpPr/>
          <p:nvPr/>
        </p:nvSpPr>
        <p:spPr>
          <a:xfrm>
            <a:off x="821636" y="1551709"/>
            <a:ext cx="1172845" cy="3740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4" name="Persegi Panjang 3">
            <a:extLst>
              <a:ext uri="{FF2B5EF4-FFF2-40B4-BE49-F238E27FC236}">
                <a16:creationId xmlns:a16="http://schemas.microsoft.com/office/drawing/2014/main" id="{A4FD6269-0E56-4EEB-9628-E5510A73750F}"/>
              </a:ext>
            </a:extLst>
          </p:cNvPr>
          <p:cNvSpPr/>
          <p:nvPr/>
        </p:nvSpPr>
        <p:spPr>
          <a:xfrm>
            <a:off x="821636" y="2299855"/>
            <a:ext cx="1172845" cy="374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Call API</a:t>
            </a:r>
          </a:p>
        </p:txBody>
      </p:sp>
      <p:sp>
        <p:nvSpPr>
          <p:cNvPr id="5" name="Wajik 4">
            <a:extLst>
              <a:ext uri="{FF2B5EF4-FFF2-40B4-BE49-F238E27FC236}">
                <a16:creationId xmlns:a16="http://schemas.microsoft.com/office/drawing/2014/main" id="{A9149E37-A60E-499D-8015-1D42D02C19E3}"/>
              </a:ext>
            </a:extLst>
          </p:cNvPr>
          <p:cNvSpPr/>
          <p:nvPr/>
        </p:nvSpPr>
        <p:spPr>
          <a:xfrm>
            <a:off x="626399" y="2975130"/>
            <a:ext cx="1563318" cy="69572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Error?</a:t>
            </a:r>
          </a:p>
        </p:txBody>
      </p:sp>
      <p:sp>
        <p:nvSpPr>
          <p:cNvPr id="9" name="Persegi Panjang 8">
            <a:extLst>
              <a:ext uri="{FF2B5EF4-FFF2-40B4-BE49-F238E27FC236}">
                <a16:creationId xmlns:a16="http://schemas.microsoft.com/office/drawing/2014/main" id="{CA5D1602-C92D-4088-85C6-C2CCD374C40D}"/>
              </a:ext>
            </a:extLst>
          </p:cNvPr>
          <p:cNvSpPr/>
          <p:nvPr/>
        </p:nvSpPr>
        <p:spPr>
          <a:xfrm>
            <a:off x="653534" y="3972060"/>
            <a:ext cx="1522328" cy="374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Error</a:t>
            </a:r>
          </a:p>
        </p:txBody>
      </p:sp>
      <p:sp>
        <p:nvSpPr>
          <p:cNvPr id="16" name="Persegi Panjang 15">
            <a:extLst>
              <a:ext uri="{FF2B5EF4-FFF2-40B4-BE49-F238E27FC236}">
                <a16:creationId xmlns:a16="http://schemas.microsoft.com/office/drawing/2014/main" id="{BDE1BC11-982F-47A1-9DBA-76F9DB11B516}"/>
              </a:ext>
            </a:extLst>
          </p:cNvPr>
          <p:cNvSpPr/>
          <p:nvPr/>
        </p:nvSpPr>
        <p:spPr>
          <a:xfrm>
            <a:off x="3232326" y="1878611"/>
            <a:ext cx="2143237" cy="842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Store data to Array;</a:t>
            </a:r>
          </a:p>
          <a:p>
            <a:pPr algn="ctr"/>
            <a:r>
              <a:rPr lang="en-US" dirty="0"/>
              <a:t>Counter = 0;</a:t>
            </a:r>
          </a:p>
        </p:txBody>
      </p:sp>
      <p:sp>
        <p:nvSpPr>
          <p:cNvPr id="18" name="Persegi Panjang 17">
            <a:extLst>
              <a:ext uri="{FF2B5EF4-FFF2-40B4-BE49-F238E27FC236}">
                <a16:creationId xmlns:a16="http://schemas.microsoft.com/office/drawing/2014/main" id="{19BB6630-991E-4BBA-8B10-FD7776873D8F}"/>
              </a:ext>
            </a:extLst>
          </p:cNvPr>
          <p:cNvSpPr/>
          <p:nvPr/>
        </p:nvSpPr>
        <p:spPr>
          <a:xfrm>
            <a:off x="3542780" y="3160943"/>
            <a:ext cx="1522328" cy="374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Data</a:t>
            </a:r>
          </a:p>
        </p:txBody>
      </p:sp>
      <p:sp>
        <p:nvSpPr>
          <p:cNvPr id="21" name="Heksagon 20">
            <a:extLst>
              <a:ext uri="{FF2B5EF4-FFF2-40B4-BE49-F238E27FC236}">
                <a16:creationId xmlns:a16="http://schemas.microsoft.com/office/drawing/2014/main" id="{B961D18E-74FE-470E-A443-37307C1833D4}"/>
              </a:ext>
            </a:extLst>
          </p:cNvPr>
          <p:cNvSpPr/>
          <p:nvPr/>
        </p:nvSpPr>
        <p:spPr>
          <a:xfrm>
            <a:off x="5538694" y="3853004"/>
            <a:ext cx="2105056" cy="66329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Prev</a:t>
            </a:r>
            <a:r>
              <a:rPr lang="en-US" dirty="0"/>
              <a:t> button </a:t>
            </a:r>
            <a:r>
              <a:rPr lang="en-US" dirty="0" err="1"/>
              <a:t>klicked</a:t>
            </a:r>
            <a:r>
              <a:rPr lang="en-US" dirty="0"/>
              <a:t>?</a:t>
            </a:r>
          </a:p>
        </p:txBody>
      </p:sp>
      <p:sp>
        <p:nvSpPr>
          <p:cNvPr id="28" name="Heksagon 27">
            <a:extLst>
              <a:ext uri="{FF2B5EF4-FFF2-40B4-BE49-F238E27FC236}">
                <a16:creationId xmlns:a16="http://schemas.microsoft.com/office/drawing/2014/main" id="{E67254B6-E617-4728-BAF7-162955F3FA72}"/>
              </a:ext>
            </a:extLst>
          </p:cNvPr>
          <p:cNvSpPr/>
          <p:nvPr/>
        </p:nvSpPr>
        <p:spPr>
          <a:xfrm>
            <a:off x="5538694" y="5009751"/>
            <a:ext cx="2105056" cy="66329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Next button </a:t>
            </a:r>
            <a:r>
              <a:rPr lang="en-US" dirty="0" err="1"/>
              <a:t>klicked</a:t>
            </a:r>
            <a:r>
              <a:rPr lang="en-US" dirty="0"/>
              <a:t>?</a:t>
            </a:r>
          </a:p>
        </p:txBody>
      </p:sp>
      <p:sp>
        <p:nvSpPr>
          <p:cNvPr id="30" name="Persegi Panjang 29">
            <a:extLst>
              <a:ext uri="{FF2B5EF4-FFF2-40B4-BE49-F238E27FC236}">
                <a16:creationId xmlns:a16="http://schemas.microsoft.com/office/drawing/2014/main" id="{05159DAF-5530-4C3A-A917-35DABC6B9F89}"/>
              </a:ext>
            </a:extLst>
          </p:cNvPr>
          <p:cNvSpPr/>
          <p:nvPr/>
        </p:nvSpPr>
        <p:spPr>
          <a:xfrm>
            <a:off x="8079132" y="3922713"/>
            <a:ext cx="1522328" cy="538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Decrease Counter</a:t>
            </a:r>
          </a:p>
        </p:txBody>
      </p:sp>
      <p:sp>
        <p:nvSpPr>
          <p:cNvPr id="32" name="Persegi Panjang 31">
            <a:extLst>
              <a:ext uri="{FF2B5EF4-FFF2-40B4-BE49-F238E27FC236}">
                <a16:creationId xmlns:a16="http://schemas.microsoft.com/office/drawing/2014/main" id="{3907D7B2-6BC5-44EE-AFAA-058B50C7D95F}"/>
              </a:ext>
            </a:extLst>
          </p:cNvPr>
          <p:cNvSpPr/>
          <p:nvPr/>
        </p:nvSpPr>
        <p:spPr>
          <a:xfrm>
            <a:off x="8079132" y="5079164"/>
            <a:ext cx="1522328" cy="538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Increase Counter</a:t>
            </a:r>
          </a:p>
        </p:txBody>
      </p:sp>
      <p:cxnSp>
        <p:nvCxnSpPr>
          <p:cNvPr id="36" name="Konektor Panah Lurus 35">
            <a:extLst>
              <a:ext uri="{FF2B5EF4-FFF2-40B4-BE49-F238E27FC236}">
                <a16:creationId xmlns:a16="http://schemas.microsoft.com/office/drawing/2014/main" id="{806B5DD4-71F6-4F99-94AC-1B784C1058C6}"/>
              </a:ext>
            </a:extLst>
          </p:cNvPr>
          <p:cNvCxnSpPr>
            <a:stCxn id="2" idx="2"/>
            <a:endCxn id="4" idx="0"/>
          </p:cNvCxnSpPr>
          <p:nvPr/>
        </p:nvCxnSpPr>
        <p:spPr>
          <a:xfrm>
            <a:off x="1408059" y="1925776"/>
            <a:ext cx="0" cy="374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Konektor Panah Lurus 37">
            <a:extLst>
              <a:ext uri="{FF2B5EF4-FFF2-40B4-BE49-F238E27FC236}">
                <a16:creationId xmlns:a16="http://schemas.microsoft.com/office/drawing/2014/main" id="{609FB735-C672-428E-AD85-D14B4D34AC31}"/>
              </a:ext>
            </a:extLst>
          </p:cNvPr>
          <p:cNvCxnSpPr>
            <a:stCxn id="4" idx="2"/>
            <a:endCxn id="5" idx="0"/>
          </p:cNvCxnSpPr>
          <p:nvPr/>
        </p:nvCxnSpPr>
        <p:spPr>
          <a:xfrm flipH="1">
            <a:off x="1408058" y="2673922"/>
            <a:ext cx="1" cy="301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Konektor Panah Lurus 39">
            <a:extLst>
              <a:ext uri="{FF2B5EF4-FFF2-40B4-BE49-F238E27FC236}">
                <a16:creationId xmlns:a16="http://schemas.microsoft.com/office/drawing/2014/main" id="{7D67A63F-893A-4EFB-A73E-5540264E8B4B}"/>
              </a:ext>
            </a:extLst>
          </p:cNvPr>
          <p:cNvCxnSpPr>
            <a:stCxn id="5" idx="2"/>
            <a:endCxn id="9" idx="0"/>
          </p:cNvCxnSpPr>
          <p:nvPr/>
        </p:nvCxnSpPr>
        <p:spPr>
          <a:xfrm>
            <a:off x="1408058" y="3670852"/>
            <a:ext cx="6640" cy="301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Konektor: Siku 41">
            <a:extLst>
              <a:ext uri="{FF2B5EF4-FFF2-40B4-BE49-F238E27FC236}">
                <a16:creationId xmlns:a16="http://schemas.microsoft.com/office/drawing/2014/main" id="{AF0C126E-0A43-4830-90C9-F77E9244CA42}"/>
              </a:ext>
            </a:extLst>
          </p:cNvPr>
          <p:cNvCxnSpPr>
            <a:stCxn id="5" idx="3"/>
            <a:endCxn id="16" idx="0"/>
          </p:cNvCxnSpPr>
          <p:nvPr/>
        </p:nvCxnSpPr>
        <p:spPr>
          <a:xfrm flipV="1">
            <a:off x="2189717" y="1878611"/>
            <a:ext cx="2114228" cy="1444380"/>
          </a:xfrm>
          <a:prstGeom prst="bentConnector4">
            <a:avLst>
              <a:gd name="adj1" fmla="val 24657"/>
              <a:gd name="adj2" fmla="val 115827"/>
            </a:avLst>
          </a:prstGeom>
          <a:ln>
            <a:tailEnd type="triangle"/>
          </a:ln>
        </p:spPr>
        <p:style>
          <a:lnRef idx="1">
            <a:schemeClr val="dk1"/>
          </a:lnRef>
          <a:fillRef idx="0">
            <a:schemeClr val="dk1"/>
          </a:fillRef>
          <a:effectRef idx="0">
            <a:schemeClr val="dk1"/>
          </a:effectRef>
          <a:fontRef idx="minor">
            <a:schemeClr val="tx1"/>
          </a:fontRef>
        </p:style>
      </p:cxnSp>
      <p:cxnSp>
        <p:nvCxnSpPr>
          <p:cNvPr id="46" name="Konektor Panah Lurus 45">
            <a:extLst>
              <a:ext uri="{FF2B5EF4-FFF2-40B4-BE49-F238E27FC236}">
                <a16:creationId xmlns:a16="http://schemas.microsoft.com/office/drawing/2014/main" id="{CF2F2AC4-C439-4B96-A4A6-E16A47E95EB4}"/>
              </a:ext>
            </a:extLst>
          </p:cNvPr>
          <p:cNvCxnSpPr>
            <a:stCxn id="16" idx="2"/>
            <a:endCxn id="18" idx="0"/>
          </p:cNvCxnSpPr>
          <p:nvPr/>
        </p:nvCxnSpPr>
        <p:spPr>
          <a:xfrm flipH="1">
            <a:off x="4303944" y="2721098"/>
            <a:ext cx="1" cy="439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Konektor Panah Lurus 47">
            <a:extLst>
              <a:ext uri="{FF2B5EF4-FFF2-40B4-BE49-F238E27FC236}">
                <a16:creationId xmlns:a16="http://schemas.microsoft.com/office/drawing/2014/main" id="{6F49F665-BFF0-4914-901B-158109DF65B6}"/>
              </a:ext>
            </a:extLst>
          </p:cNvPr>
          <p:cNvCxnSpPr>
            <a:cxnSpLocks/>
            <a:stCxn id="18" idx="2"/>
            <a:endCxn id="64" idx="0"/>
          </p:cNvCxnSpPr>
          <p:nvPr/>
        </p:nvCxnSpPr>
        <p:spPr>
          <a:xfrm>
            <a:off x="4303944" y="3535010"/>
            <a:ext cx="0" cy="304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Konektor Panah Lurus 49">
            <a:extLst>
              <a:ext uri="{FF2B5EF4-FFF2-40B4-BE49-F238E27FC236}">
                <a16:creationId xmlns:a16="http://schemas.microsoft.com/office/drawing/2014/main" id="{1F6042B0-5832-401B-8936-0469760D1DFC}"/>
              </a:ext>
            </a:extLst>
          </p:cNvPr>
          <p:cNvCxnSpPr>
            <a:stCxn id="21" idx="0"/>
            <a:endCxn id="30" idx="1"/>
          </p:cNvCxnSpPr>
          <p:nvPr/>
        </p:nvCxnSpPr>
        <p:spPr>
          <a:xfrm>
            <a:off x="7643750" y="4184649"/>
            <a:ext cx="435382" cy="7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Konektor Panah Lurus 51">
            <a:extLst>
              <a:ext uri="{FF2B5EF4-FFF2-40B4-BE49-F238E27FC236}">
                <a16:creationId xmlns:a16="http://schemas.microsoft.com/office/drawing/2014/main" id="{B8890032-7B1C-44D1-AC97-74930A64FD0D}"/>
              </a:ext>
            </a:extLst>
          </p:cNvPr>
          <p:cNvCxnSpPr>
            <a:stCxn id="28" idx="0"/>
            <a:endCxn id="32" idx="1"/>
          </p:cNvCxnSpPr>
          <p:nvPr/>
        </p:nvCxnSpPr>
        <p:spPr>
          <a:xfrm>
            <a:off x="7643750" y="5341396"/>
            <a:ext cx="435382" cy="6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Konektor Panah Lurus 53">
            <a:extLst>
              <a:ext uri="{FF2B5EF4-FFF2-40B4-BE49-F238E27FC236}">
                <a16:creationId xmlns:a16="http://schemas.microsoft.com/office/drawing/2014/main" id="{697E6178-7A45-4AD1-B464-EC26EEED4202}"/>
              </a:ext>
            </a:extLst>
          </p:cNvPr>
          <p:cNvCxnSpPr/>
          <p:nvPr/>
        </p:nvCxnSpPr>
        <p:spPr>
          <a:xfrm>
            <a:off x="6591222" y="4516294"/>
            <a:ext cx="0" cy="493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Wajik 63">
            <a:extLst>
              <a:ext uri="{FF2B5EF4-FFF2-40B4-BE49-F238E27FC236}">
                <a16:creationId xmlns:a16="http://schemas.microsoft.com/office/drawing/2014/main" id="{0516224B-6686-4677-9C4A-3D9E8E5EB1F6}"/>
              </a:ext>
            </a:extLst>
          </p:cNvPr>
          <p:cNvSpPr/>
          <p:nvPr/>
        </p:nvSpPr>
        <p:spPr>
          <a:xfrm>
            <a:off x="3522285" y="3839149"/>
            <a:ext cx="1563318" cy="69572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End ?</a:t>
            </a:r>
          </a:p>
        </p:txBody>
      </p:sp>
      <p:sp>
        <p:nvSpPr>
          <p:cNvPr id="66" name="Persegi Panjang: Sudut Lengkung 65">
            <a:extLst>
              <a:ext uri="{FF2B5EF4-FFF2-40B4-BE49-F238E27FC236}">
                <a16:creationId xmlns:a16="http://schemas.microsoft.com/office/drawing/2014/main" id="{78A47A33-908A-48F1-A3C2-4E87BF942446}"/>
              </a:ext>
            </a:extLst>
          </p:cNvPr>
          <p:cNvSpPr/>
          <p:nvPr/>
        </p:nvSpPr>
        <p:spPr>
          <a:xfrm>
            <a:off x="821635" y="5369157"/>
            <a:ext cx="1172845" cy="3740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End</a:t>
            </a:r>
          </a:p>
        </p:txBody>
      </p:sp>
      <p:cxnSp>
        <p:nvCxnSpPr>
          <p:cNvPr id="72" name="Konektor: Siku 71">
            <a:extLst>
              <a:ext uri="{FF2B5EF4-FFF2-40B4-BE49-F238E27FC236}">
                <a16:creationId xmlns:a16="http://schemas.microsoft.com/office/drawing/2014/main" id="{59F5AC03-5675-4D63-A6A4-E5285C9BF62E}"/>
              </a:ext>
            </a:extLst>
          </p:cNvPr>
          <p:cNvCxnSpPr>
            <a:stCxn id="64" idx="2"/>
            <a:endCxn id="66" idx="0"/>
          </p:cNvCxnSpPr>
          <p:nvPr/>
        </p:nvCxnSpPr>
        <p:spPr>
          <a:xfrm rot="5400000">
            <a:off x="2438858" y="3504071"/>
            <a:ext cx="834286" cy="289588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4" name="Konektor Panah Lurus 73">
            <a:extLst>
              <a:ext uri="{FF2B5EF4-FFF2-40B4-BE49-F238E27FC236}">
                <a16:creationId xmlns:a16="http://schemas.microsoft.com/office/drawing/2014/main" id="{FA94F84A-69EA-4D99-A7EF-7CDF1507DC72}"/>
              </a:ext>
            </a:extLst>
          </p:cNvPr>
          <p:cNvCxnSpPr>
            <a:stCxn id="9" idx="2"/>
            <a:endCxn id="66" idx="0"/>
          </p:cNvCxnSpPr>
          <p:nvPr/>
        </p:nvCxnSpPr>
        <p:spPr>
          <a:xfrm flipH="1">
            <a:off x="1408058" y="4346127"/>
            <a:ext cx="6640" cy="1023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Konektor Panah Lurus 79">
            <a:extLst>
              <a:ext uri="{FF2B5EF4-FFF2-40B4-BE49-F238E27FC236}">
                <a16:creationId xmlns:a16="http://schemas.microsoft.com/office/drawing/2014/main" id="{9B67B814-285F-4985-831E-F6A31B313564}"/>
              </a:ext>
            </a:extLst>
          </p:cNvPr>
          <p:cNvCxnSpPr>
            <a:stCxn id="64" idx="3"/>
            <a:endCxn id="21" idx="3"/>
          </p:cNvCxnSpPr>
          <p:nvPr/>
        </p:nvCxnSpPr>
        <p:spPr>
          <a:xfrm flipV="1">
            <a:off x="5085603" y="4184649"/>
            <a:ext cx="453091" cy="2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Konektor: Siku 84">
            <a:extLst>
              <a:ext uri="{FF2B5EF4-FFF2-40B4-BE49-F238E27FC236}">
                <a16:creationId xmlns:a16="http://schemas.microsoft.com/office/drawing/2014/main" id="{2320AAB5-73BD-4560-AC90-28DD6F413C06}"/>
              </a:ext>
            </a:extLst>
          </p:cNvPr>
          <p:cNvCxnSpPr>
            <a:stCxn id="32" idx="3"/>
            <a:endCxn id="18" idx="0"/>
          </p:cNvCxnSpPr>
          <p:nvPr/>
        </p:nvCxnSpPr>
        <p:spPr>
          <a:xfrm flipH="1" flipV="1">
            <a:off x="4303944" y="3160943"/>
            <a:ext cx="5297516" cy="2187371"/>
          </a:xfrm>
          <a:prstGeom prst="bentConnector4">
            <a:avLst>
              <a:gd name="adj1" fmla="val -14253"/>
              <a:gd name="adj2" fmla="val 110451"/>
            </a:avLst>
          </a:prstGeom>
          <a:ln>
            <a:tailEnd type="triangle"/>
          </a:ln>
        </p:spPr>
        <p:style>
          <a:lnRef idx="1">
            <a:schemeClr val="dk1"/>
          </a:lnRef>
          <a:fillRef idx="0">
            <a:schemeClr val="dk1"/>
          </a:fillRef>
          <a:effectRef idx="0">
            <a:schemeClr val="dk1"/>
          </a:effectRef>
          <a:fontRef idx="minor">
            <a:schemeClr val="tx1"/>
          </a:fontRef>
        </p:style>
      </p:cxnSp>
      <p:cxnSp>
        <p:nvCxnSpPr>
          <p:cNvPr id="88" name="Konektor: Siku 87">
            <a:extLst>
              <a:ext uri="{FF2B5EF4-FFF2-40B4-BE49-F238E27FC236}">
                <a16:creationId xmlns:a16="http://schemas.microsoft.com/office/drawing/2014/main" id="{116A8E64-8F64-467A-BCD2-4EA8297D75FD}"/>
              </a:ext>
            </a:extLst>
          </p:cNvPr>
          <p:cNvCxnSpPr>
            <a:stCxn id="30" idx="3"/>
            <a:endCxn id="18" idx="0"/>
          </p:cNvCxnSpPr>
          <p:nvPr/>
        </p:nvCxnSpPr>
        <p:spPr>
          <a:xfrm flipH="1" flipV="1">
            <a:off x="4303944" y="3160943"/>
            <a:ext cx="5297516" cy="1030920"/>
          </a:xfrm>
          <a:prstGeom prst="bentConnector4">
            <a:avLst>
              <a:gd name="adj1" fmla="val -14253"/>
              <a:gd name="adj2" fmla="val 122174"/>
            </a:avLst>
          </a:prstGeom>
          <a:ln>
            <a:tailEnd type="triangle"/>
          </a:ln>
        </p:spPr>
        <p:style>
          <a:lnRef idx="1">
            <a:schemeClr val="dk1"/>
          </a:lnRef>
          <a:fillRef idx="0">
            <a:schemeClr val="dk1"/>
          </a:fillRef>
          <a:effectRef idx="0">
            <a:schemeClr val="dk1"/>
          </a:effectRef>
          <a:fontRef idx="minor">
            <a:schemeClr val="tx1"/>
          </a:fontRef>
        </p:style>
      </p:cxnSp>
      <p:cxnSp>
        <p:nvCxnSpPr>
          <p:cNvPr id="91" name="Konektor: Siku 90">
            <a:extLst>
              <a:ext uri="{FF2B5EF4-FFF2-40B4-BE49-F238E27FC236}">
                <a16:creationId xmlns:a16="http://schemas.microsoft.com/office/drawing/2014/main" id="{3CA598F1-E95A-42E2-916B-98952C6073A4}"/>
              </a:ext>
            </a:extLst>
          </p:cNvPr>
          <p:cNvCxnSpPr>
            <a:cxnSpLocks/>
          </p:cNvCxnSpPr>
          <p:nvPr/>
        </p:nvCxnSpPr>
        <p:spPr>
          <a:xfrm flipV="1">
            <a:off x="6591222" y="5348313"/>
            <a:ext cx="3785833" cy="672936"/>
          </a:xfrm>
          <a:prstGeom prst="bentConnector3">
            <a:avLst>
              <a:gd name="adj1" fmla="val 99404"/>
            </a:avLst>
          </a:prstGeom>
        </p:spPr>
        <p:style>
          <a:lnRef idx="1">
            <a:schemeClr val="dk1"/>
          </a:lnRef>
          <a:fillRef idx="0">
            <a:schemeClr val="dk1"/>
          </a:fillRef>
          <a:effectRef idx="0">
            <a:schemeClr val="dk1"/>
          </a:effectRef>
          <a:fontRef idx="minor">
            <a:schemeClr val="tx1"/>
          </a:fontRef>
        </p:style>
      </p:cxnSp>
      <p:cxnSp>
        <p:nvCxnSpPr>
          <p:cNvPr id="96" name="Konektor Lurus 95">
            <a:extLst>
              <a:ext uri="{FF2B5EF4-FFF2-40B4-BE49-F238E27FC236}">
                <a16:creationId xmlns:a16="http://schemas.microsoft.com/office/drawing/2014/main" id="{841D242D-6156-4040-8BF8-2219172E462A}"/>
              </a:ext>
            </a:extLst>
          </p:cNvPr>
          <p:cNvCxnSpPr/>
          <p:nvPr/>
        </p:nvCxnSpPr>
        <p:spPr>
          <a:xfrm>
            <a:off x="6591222" y="5673041"/>
            <a:ext cx="0" cy="348208"/>
          </a:xfrm>
          <a:prstGeom prst="line">
            <a:avLst/>
          </a:prstGeom>
        </p:spPr>
        <p:style>
          <a:lnRef idx="1">
            <a:schemeClr val="dk1"/>
          </a:lnRef>
          <a:fillRef idx="0">
            <a:schemeClr val="dk1"/>
          </a:fillRef>
          <a:effectRef idx="0">
            <a:schemeClr val="dk1"/>
          </a:effectRef>
          <a:fontRef idx="minor">
            <a:schemeClr val="tx1"/>
          </a:fontRef>
        </p:style>
      </p:cxnSp>
      <p:sp>
        <p:nvSpPr>
          <p:cNvPr id="98" name="Kotak Teks 97">
            <a:extLst>
              <a:ext uri="{FF2B5EF4-FFF2-40B4-BE49-F238E27FC236}">
                <a16:creationId xmlns:a16="http://schemas.microsoft.com/office/drawing/2014/main" id="{1E54476E-E489-4771-BC85-A91CA2244AB4}"/>
              </a:ext>
            </a:extLst>
          </p:cNvPr>
          <p:cNvSpPr txBox="1"/>
          <p:nvPr/>
        </p:nvSpPr>
        <p:spPr>
          <a:xfrm>
            <a:off x="2153310" y="3004463"/>
            <a:ext cx="486030" cy="369332"/>
          </a:xfrm>
          <a:prstGeom prst="rect">
            <a:avLst/>
          </a:prstGeom>
          <a:noFill/>
        </p:spPr>
        <p:txBody>
          <a:bodyPr wrap="none" rtlCol="0">
            <a:spAutoFit/>
          </a:bodyPr>
          <a:lstStyle/>
          <a:p>
            <a:r>
              <a:rPr lang="en-US" dirty="0"/>
              <a:t>NO</a:t>
            </a:r>
          </a:p>
        </p:txBody>
      </p:sp>
      <p:sp>
        <p:nvSpPr>
          <p:cNvPr id="100" name="Kotak Teks 99">
            <a:extLst>
              <a:ext uri="{FF2B5EF4-FFF2-40B4-BE49-F238E27FC236}">
                <a16:creationId xmlns:a16="http://schemas.microsoft.com/office/drawing/2014/main" id="{06BD743E-FB01-4E88-8AD1-987B316582DD}"/>
              </a:ext>
            </a:extLst>
          </p:cNvPr>
          <p:cNvSpPr txBox="1"/>
          <p:nvPr/>
        </p:nvSpPr>
        <p:spPr>
          <a:xfrm>
            <a:off x="1408057" y="3628306"/>
            <a:ext cx="512641" cy="369332"/>
          </a:xfrm>
          <a:prstGeom prst="rect">
            <a:avLst/>
          </a:prstGeom>
          <a:noFill/>
        </p:spPr>
        <p:txBody>
          <a:bodyPr wrap="none" rtlCol="0">
            <a:spAutoFit/>
          </a:bodyPr>
          <a:lstStyle/>
          <a:p>
            <a:r>
              <a:rPr lang="en-US" dirty="0"/>
              <a:t>YES</a:t>
            </a:r>
          </a:p>
        </p:txBody>
      </p:sp>
      <p:sp>
        <p:nvSpPr>
          <p:cNvPr id="102" name="Kotak Teks 101">
            <a:extLst>
              <a:ext uri="{FF2B5EF4-FFF2-40B4-BE49-F238E27FC236}">
                <a16:creationId xmlns:a16="http://schemas.microsoft.com/office/drawing/2014/main" id="{07FF632D-2B7A-4905-B371-D773667FAE48}"/>
              </a:ext>
            </a:extLst>
          </p:cNvPr>
          <p:cNvSpPr txBox="1"/>
          <p:nvPr/>
        </p:nvSpPr>
        <p:spPr>
          <a:xfrm>
            <a:off x="7566491" y="3865149"/>
            <a:ext cx="512641" cy="369332"/>
          </a:xfrm>
          <a:prstGeom prst="rect">
            <a:avLst/>
          </a:prstGeom>
          <a:noFill/>
        </p:spPr>
        <p:txBody>
          <a:bodyPr wrap="none" rtlCol="0">
            <a:spAutoFit/>
          </a:bodyPr>
          <a:lstStyle/>
          <a:p>
            <a:r>
              <a:rPr lang="en-US" dirty="0"/>
              <a:t>YES</a:t>
            </a:r>
          </a:p>
        </p:txBody>
      </p:sp>
      <p:sp>
        <p:nvSpPr>
          <p:cNvPr id="104" name="Kotak Teks 103">
            <a:extLst>
              <a:ext uri="{FF2B5EF4-FFF2-40B4-BE49-F238E27FC236}">
                <a16:creationId xmlns:a16="http://schemas.microsoft.com/office/drawing/2014/main" id="{4CACEEF8-DE30-45B1-AA69-2D479C1DC7E5}"/>
              </a:ext>
            </a:extLst>
          </p:cNvPr>
          <p:cNvSpPr txBox="1"/>
          <p:nvPr/>
        </p:nvSpPr>
        <p:spPr>
          <a:xfrm>
            <a:off x="7573915" y="4999825"/>
            <a:ext cx="512641" cy="369332"/>
          </a:xfrm>
          <a:prstGeom prst="rect">
            <a:avLst/>
          </a:prstGeom>
          <a:noFill/>
        </p:spPr>
        <p:txBody>
          <a:bodyPr wrap="none" rtlCol="0">
            <a:spAutoFit/>
          </a:bodyPr>
          <a:lstStyle/>
          <a:p>
            <a:r>
              <a:rPr lang="en-US" dirty="0"/>
              <a:t>YES</a:t>
            </a:r>
          </a:p>
        </p:txBody>
      </p:sp>
      <p:sp>
        <p:nvSpPr>
          <p:cNvPr id="106" name="Kotak Teks 105">
            <a:extLst>
              <a:ext uri="{FF2B5EF4-FFF2-40B4-BE49-F238E27FC236}">
                <a16:creationId xmlns:a16="http://schemas.microsoft.com/office/drawing/2014/main" id="{8412386B-E08A-418A-BDE8-B3C648C59379}"/>
              </a:ext>
            </a:extLst>
          </p:cNvPr>
          <p:cNvSpPr txBox="1"/>
          <p:nvPr/>
        </p:nvSpPr>
        <p:spPr>
          <a:xfrm>
            <a:off x="3843451" y="4553851"/>
            <a:ext cx="512641" cy="369332"/>
          </a:xfrm>
          <a:prstGeom prst="rect">
            <a:avLst/>
          </a:prstGeom>
          <a:noFill/>
        </p:spPr>
        <p:txBody>
          <a:bodyPr wrap="none" rtlCol="0">
            <a:spAutoFit/>
          </a:bodyPr>
          <a:lstStyle/>
          <a:p>
            <a:r>
              <a:rPr lang="en-US" dirty="0"/>
              <a:t>YES</a:t>
            </a:r>
          </a:p>
        </p:txBody>
      </p:sp>
      <p:sp>
        <p:nvSpPr>
          <p:cNvPr id="108" name="Kotak Teks 107">
            <a:extLst>
              <a:ext uri="{FF2B5EF4-FFF2-40B4-BE49-F238E27FC236}">
                <a16:creationId xmlns:a16="http://schemas.microsoft.com/office/drawing/2014/main" id="{22245CF9-6C4E-411D-804E-CCDA27976D7D}"/>
              </a:ext>
            </a:extLst>
          </p:cNvPr>
          <p:cNvSpPr txBox="1"/>
          <p:nvPr/>
        </p:nvSpPr>
        <p:spPr>
          <a:xfrm>
            <a:off x="5034955" y="3885296"/>
            <a:ext cx="486030" cy="369332"/>
          </a:xfrm>
          <a:prstGeom prst="rect">
            <a:avLst/>
          </a:prstGeom>
          <a:noFill/>
        </p:spPr>
        <p:txBody>
          <a:bodyPr wrap="none" rtlCol="0">
            <a:spAutoFit/>
          </a:bodyPr>
          <a:lstStyle/>
          <a:p>
            <a:r>
              <a:rPr lang="en-US" dirty="0"/>
              <a:t>NO</a:t>
            </a:r>
          </a:p>
        </p:txBody>
      </p:sp>
      <p:sp>
        <p:nvSpPr>
          <p:cNvPr id="110" name="Kotak Teks 109">
            <a:extLst>
              <a:ext uri="{FF2B5EF4-FFF2-40B4-BE49-F238E27FC236}">
                <a16:creationId xmlns:a16="http://schemas.microsoft.com/office/drawing/2014/main" id="{2586ADC7-1596-4C94-AAE9-CFCBE0079656}"/>
              </a:ext>
            </a:extLst>
          </p:cNvPr>
          <p:cNvSpPr txBox="1"/>
          <p:nvPr/>
        </p:nvSpPr>
        <p:spPr>
          <a:xfrm>
            <a:off x="6541830" y="4573393"/>
            <a:ext cx="486030" cy="369332"/>
          </a:xfrm>
          <a:prstGeom prst="rect">
            <a:avLst/>
          </a:prstGeom>
          <a:noFill/>
        </p:spPr>
        <p:txBody>
          <a:bodyPr wrap="none" rtlCol="0">
            <a:spAutoFit/>
          </a:bodyPr>
          <a:lstStyle/>
          <a:p>
            <a:r>
              <a:rPr lang="en-US" dirty="0"/>
              <a:t>NO</a:t>
            </a:r>
          </a:p>
        </p:txBody>
      </p:sp>
      <p:sp>
        <p:nvSpPr>
          <p:cNvPr id="112" name="Kotak Teks 111">
            <a:extLst>
              <a:ext uri="{FF2B5EF4-FFF2-40B4-BE49-F238E27FC236}">
                <a16:creationId xmlns:a16="http://schemas.microsoft.com/office/drawing/2014/main" id="{C1BDEF20-702C-4061-A7A7-F1AF27991FAA}"/>
              </a:ext>
            </a:extLst>
          </p:cNvPr>
          <p:cNvSpPr txBox="1"/>
          <p:nvPr/>
        </p:nvSpPr>
        <p:spPr>
          <a:xfrm>
            <a:off x="6541830" y="5631441"/>
            <a:ext cx="486030" cy="369332"/>
          </a:xfrm>
          <a:prstGeom prst="rect">
            <a:avLst/>
          </a:prstGeom>
          <a:noFill/>
        </p:spPr>
        <p:txBody>
          <a:bodyPr wrap="none" rtlCol="0">
            <a:spAutoFit/>
          </a:bodyPr>
          <a:lstStyle/>
          <a:p>
            <a:r>
              <a:rPr lang="en-US" dirty="0"/>
              <a:t>NO</a:t>
            </a:r>
          </a:p>
        </p:txBody>
      </p:sp>
    </p:spTree>
    <p:extLst>
      <p:ext uri="{BB962C8B-B14F-4D97-AF65-F5344CB8AC3E}">
        <p14:creationId xmlns:p14="http://schemas.microsoft.com/office/powerpoint/2010/main" val="147528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ersegi Panjang 21">
            <a:extLst>
              <a:ext uri="{FF2B5EF4-FFF2-40B4-BE49-F238E27FC236}">
                <a16:creationId xmlns:a16="http://schemas.microsoft.com/office/drawing/2014/main" id="{627DE957-0132-4DDC-AEC2-A81662484A4E}"/>
              </a:ext>
            </a:extLst>
          </p:cNvPr>
          <p:cNvSpPr/>
          <p:nvPr/>
        </p:nvSpPr>
        <p:spPr>
          <a:xfrm>
            <a:off x="0" y="1"/>
            <a:ext cx="12192000" cy="68712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oogle Shape;997;p69">
            <a:extLst>
              <a:ext uri="{FF2B5EF4-FFF2-40B4-BE49-F238E27FC236}">
                <a16:creationId xmlns:a16="http://schemas.microsoft.com/office/drawing/2014/main" id="{B9945C42-BC3F-4FF6-9838-8693F3C4F88D}"/>
              </a:ext>
            </a:extLst>
          </p:cNvPr>
          <p:cNvPicPr preferRelativeResize="0"/>
          <p:nvPr/>
        </p:nvPicPr>
        <p:blipFill>
          <a:blip r:embed="rId2">
            <a:alphaModFix/>
          </a:blip>
          <a:stretch>
            <a:fillRect/>
          </a:stretch>
        </p:blipFill>
        <p:spPr>
          <a:xfrm>
            <a:off x="5961836" y="3635586"/>
            <a:ext cx="1176793" cy="534632"/>
          </a:xfrm>
          <a:prstGeom prst="rect">
            <a:avLst/>
          </a:prstGeom>
          <a:noFill/>
          <a:ln>
            <a:noFill/>
          </a:ln>
        </p:spPr>
      </p:pic>
      <p:pic>
        <p:nvPicPr>
          <p:cNvPr id="26" name="Gambar 25" descr="Sebuah gambar berisi menggambar&#10;&#10;Deskripsi dibuat secara otomatis">
            <a:extLst>
              <a:ext uri="{FF2B5EF4-FFF2-40B4-BE49-F238E27FC236}">
                <a16:creationId xmlns:a16="http://schemas.microsoft.com/office/drawing/2014/main" id="{CEFF579A-0D72-4E4E-831F-92F7A268C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3040" y="3699243"/>
            <a:ext cx="1292609" cy="405556"/>
          </a:xfrm>
          <a:prstGeom prst="rect">
            <a:avLst/>
          </a:prstGeom>
        </p:spPr>
      </p:pic>
      <p:sp>
        <p:nvSpPr>
          <p:cNvPr id="59" name="Rectangle 11">
            <a:extLst>
              <a:ext uri="{FF2B5EF4-FFF2-40B4-BE49-F238E27FC236}">
                <a16:creationId xmlns:a16="http://schemas.microsoft.com/office/drawing/2014/main" id="{75519EC3-2967-4125-BBB1-6444A9E6E0FF}"/>
              </a:ext>
            </a:extLst>
          </p:cNvPr>
          <p:cNvSpPr/>
          <p:nvPr/>
        </p:nvSpPr>
        <p:spPr>
          <a:xfrm>
            <a:off x="4486275" y="2666178"/>
            <a:ext cx="3219450" cy="769441"/>
          </a:xfrm>
          <a:prstGeom prst="rect">
            <a:avLst/>
          </a:prstGeom>
        </p:spPr>
        <p:txBody>
          <a:bodyPr wrap="square">
            <a:spAutoFit/>
          </a:bodyPr>
          <a:lstStyle/>
          <a:p>
            <a:r>
              <a:rPr lang="en-US" sz="4400" b="1" dirty="0">
                <a:solidFill>
                  <a:schemeClr val="bg1"/>
                </a:solidFill>
              </a:rPr>
              <a:t>Show Codes</a:t>
            </a:r>
          </a:p>
        </p:txBody>
      </p:sp>
    </p:spTree>
    <p:extLst>
      <p:ext uri="{BB962C8B-B14F-4D97-AF65-F5344CB8AC3E}">
        <p14:creationId xmlns:p14="http://schemas.microsoft.com/office/powerpoint/2010/main" val="1042624100"/>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282</Words>
  <Application>Microsoft Office PowerPoint</Application>
  <PresentationFormat>Layar Lebar</PresentationFormat>
  <Paragraphs>60</Paragraphs>
  <Slides>11</Slides>
  <Notes>1</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11</vt:i4>
      </vt:variant>
    </vt:vector>
  </HeadingPairs>
  <TitlesOfParts>
    <vt:vector size="15" baseType="lpstr">
      <vt:lpstr>Arial</vt:lpstr>
      <vt:lpstr>Calibri</vt:lpstr>
      <vt:lpstr>Calibri Light</vt:lpstr>
      <vt:lpstr>Tema Office</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Dandi Wibowo</dc:creator>
  <cp:lastModifiedBy>Dandi Wibowo</cp:lastModifiedBy>
  <cp:revision>4</cp:revision>
  <dcterms:created xsi:type="dcterms:W3CDTF">2020-08-27T04:31:06Z</dcterms:created>
  <dcterms:modified xsi:type="dcterms:W3CDTF">2020-08-28T02:43:46Z</dcterms:modified>
</cp:coreProperties>
</file>